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Lst>
  <p:sldSz cy="5143500" cx="9144000"/>
  <p:notesSz cx="6858000" cy="9144000"/>
  <p:embeddedFontLst>
    <p:embeddedFont>
      <p:font typeface="Tenor Sans"/>
      <p:regular r:id="rId54"/>
    </p:embeddedFont>
    <p:embeddedFont>
      <p:font typeface="Montserrat"/>
      <p:regular r:id="rId55"/>
      <p:bold r:id="rId56"/>
      <p:italic r:id="rId57"/>
      <p:boldItalic r:id="rId58"/>
    </p:embeddedFont>
    <p:embeddedFont>
      <p:font typeface="Sofia"/>
      <p:regular r:id="rId59"/>
    </p:embeddedFont>
    <p:embeddedFont>
      <p:font typeface="Comfortaa"/>
      <p:regular r:id="rId60"/>
      <p:bold r:id="rId6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Hannah Moody"/>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0EBF66E-D0D9-4505-8A96-97C772009680}">
  <a:tblStyle styleId="{70EBF66E-D0D9-4505-8A96-97C772009680}"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commentAuthors" Target="commentAuthor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1" Type="http://schemas.openxmlformats.org/officeDocument/2006/relationships/font" Target="fonts/Comfortaa-bold.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font" Target="fonts/Comfortaa-regular.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font" Target="fonts/Montserrat-regular.fntdata"/><Relationship Id="rId10" Type="http://schemas.openxmlformats.org/officeDocument/2006/relationships/slide" Target="slides/slide4.xml"/><Relationship Id="rId54" Type="http://schemas.openxmlformats.org/officeDocument/2006/relationships/font" Target="fonts/TenorSans-regular.fntdata"/><Relationship Id="rId13" Type="http://schemas.openxmlformats.org/officeDocument/2006/relationships/slide" Target="slides/slide7.xml"/><Relationship Id="rId57" Type="http://schemas.openxmlformats.org/officeDocument/2006/relationships/font" Target="fonts/Montserrat-italic.fntdata"/><Relationship Id="rId12" Type="http://schemas.openxmlformats.org/officeDocument/2006/relationships/slide" Target="slides/slide6.xml"/><Relationship Id="rId56" Type="http://schemas.openxmlformats.org/officeDocument/2006/relationships/font" Target="fonts/Montserrat-bold.fntdata"/><Relationship Id="rId15" Type="http://schemas.openxmlformats.org/officeDocument/2006/relationships/slide" Target="slides/slide9.xml"/><Relationship Id="rId59" Type="http://schemas.openxmlformats.org/officeDocument/2006/relationships/font" Target="fonts/Sofia-regular.fntdata"/><Relationship Id="rId14" Type="http://schemas.openxmlformats.org/officeDocument/2006/relationships/slide" Target="slides/slide8.xml"/><Relationship Id="rId58" Type="http://schemas.openxmlformats.org/officeDocument/2006/relationships/font" Target="fonts/Montserrat-bold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2-11-12T05:14:47.563">
    <p:pos x="460" y="137"/>
    <p:text>If you'd like to participate, please do not count pumpkins ahead of time!</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g190614c8d2b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8" name="Google Shape;738;g190614c8d2b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4" name="Shape 1334"/>
        <p:cNvGrpSpPr/>
        <p:nvPr/>
      </p:nvGrpSpPr>
      <p:grpSpPr>
        <a:xfrm>
          <a:off x="0" y="0"/>
          <a:ext cx="0" cy="0"/>
          <a:chOff x="0" y="0"/>
          <a:chExt cx="0" cy="0"/>
        </a:xfrm>
      </p:grpSpPr>
      <p:sp>
        <p:nvSpPr>
          <p:cNvPr id="1335" name="Google Shape;1335;g18651aeed4c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6" name="Google Shape;1336;g18651aeed4c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7" name="Shape 1347"/>
        <p:cNvGrpSpPr/>
        <p:nvPr/>
      </p:nvGrpSpPr>
      <p:grpSpPr>
        <a:xfrm>
          <a:off x="0" y="0"/>
          <a:ext cx="0" cy="0"/>
          <a:chOff x="0" y="0"/>
          <a:chExt cx="0" cy="0"/>
        </a:xfrm>
      </p:grpSpPr>
      <p:sp>
        <p:nvSpPr>
          <p:cNvPr id="1348" name="Google Shape;1348;g18651aeed4c_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9" name="Google Shape;1349;g18651aeed4c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8" name="Shape 1408"/>
        <p:cNvGrpSpPr/>
        <p:nvPr/>
      </p:nvGrpSpPr>
      <p:grpSpPr>
        <a:xfrm>
          <a:off x="0" y="0"/>
          <a:ext cx="0" cy="0"/>
          <a:chOff x="0" y="0"/>
          <a:chExt cx="0" cy="0"/>
        </a:xfrm>
      </p:grpSpPr>
      <p:sp>
        <p:nvSpPr>
          <p:cNvPr id="1409" name="Google Shape;1409;g18651aeed4c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0" name="Google Shape;1410;g18651aeed4c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3" name="Shape 1443"/>
        <p:cNvGrpSpPr/>
        <p:nvPr/>
      </p:nvGrpSpPr>
      <p:grpSpPr>
        <a:xfrm>
          <a:off x="0" y="0"/>
          <a:ext cx="0" cy="0"/>
          <a:chOff x="0" y="0"/>
          <a:chExt cx="0" cy="0"/>
        </a:xfrm>
      </p:grpSpPr>
      <p:sp>
        <p:nvSpPr>
          <p:cNvPr id="1444" name="Google Shape;1444;g16cae71fcd1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5" name="Google Shape;1445;g16cae71fcd1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7" name="Shape 1467"/>
        <p:cNvGrpSpPr/>
        <p:nvPr/>
      </p:nvGrpSpPr>
      <p:grpSpPr>
        <a:xfrm>
          <a:off x="0" y="0"/>
          <a:ext cx="0" cy="0"/>
          <a:chOff x="0" y="0"/>
          <a:chExt cx="0" cy="0"/>
        </a:xfrm>
      </p:grpSpPr>
      <p:sp>
        <p:nvSpPr>
          <p:cNvPr id="1468" name="Google Shape;1468;g1867dab8b81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9" name="Google Shape;1469;g1867dab8b81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4" name="Shape 1534"/>
        <p:cNvGrpSpPr/>
        <p:nvPr/>
      </p:nvGrpSpPr>
      <p:grpSpPr>
        <a:xfrm>
          <a:off x="0" y="0"/>
          <a:ext cx="0" cy="0"/>
          <a:chOff x="0" y="0"/>
          <a:chExt cx="0" cy="0"/>
        </a:xfrm>
      </p:grpSpPr>
      <p:sp>
        <p:nvSpPr>
          <p:cNvPr id="1535" name="Google Shape;1535;g1867dab8b81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6" name="Google Shape;1536;g1867dab8b81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lilly</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8" name="Shape 1598"/>
        <p:cNvGrpSpPr/>
        <p:nvPr/>
      </p:nvGrpSpPr>
      <p:grpSpPr>
        <a:xfrm>
          <a:off x="0" y="0"/>
          <a:ext cx="0" cy="0"/>
          <a:chOff x="0" y="0"/>
          <a:chExt cx="0" cy="0"/>
        </a:xfrm>
      </p:grpSpPr>
      <p:sp>
        <p:nvSpPr>
          <p:cNvPr id="1599" name="Google Shape;1599;g1867dab8b81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0" name="Google Shape;1600;g1867dab8b81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lilly</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9" name="Shape 1669"/>
        <p:cNvGrpSpPr/>
        <p:nvPr/>
      </p:nvGrpSpPr>
      <p:grpSpPr>
        <a:xfrm>
          <a:off x="0" y="0"/>
          <a:ext cx="0" cy="0"/>
          <a:chOff x="0" y="0"/>
          <a:chExt cx="0" cy="0"/>
        </a:xfrm>
      </p:grpSpPr>
      <p:sp>
        <p:nvSpPr>
          <p:cNvPr id="1670" name="Google Shape;1670;g18b42efde9a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1" name="Google Shape;1671;g18b42efde9a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7" name="Shape 1677"/>
        <p:cNvGrpSpPr/>
        <p:nvPr/>
      </p:nvGrpSpPr>
      <p:grpSpPr>
        <a:xfrm>
          <a:off x="0" y="0"/>
          <a:ext cx="0" cy="0"/>
          <a:chOff x="0" y="0"/>
          <a:chExt cx="0" cy="0"/>
        </a:xfrm>
      </p:grpSpPr>
      <p:sp>
        <p:nvSpPr>
          <p:cNvPr id="1678" name="Google Shape;1678;g18b42efde9a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9" name="Google Shape;1679;g18b42efde9a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0" name="Shape 1730"/>
        <p:cNvGrpSpPr/>
        <p:nvPr/>
      </p:nvGrpSpPr>
      <p:grpSpPr>
        <a:xfrm>
          <a:off x="0" y="0"/>
          <a:ext cx="0" cy="0"/>
          <a:chOff x="0" y="0"/>
          <a:chExt cx="0" cy="0"/>
        </a:xfrm>
      </p:grpSpPr>
      <p:sp>
        <p:nvSpPr>
          <p:cNvPr id="1731" name="Google Shape;1731;g188ac4627f3_1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2" name="Google Shape;1732;g188ac4627f3_1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2" name="Shape 742"/>
        <p:cNvGrpSpPr/>
        <p:nvPr/>
      </p:nvGrpSpPr>
      <p:grpSpPr>
        <a:xfrm>
          <a:off x="0" y="0"/>
          <a:ext cx="0" cy="0"/>
          <a:chOff x="0" y="0"/>
          <a:chExt cx="0" cy="0"/>
        </a:xfrm>
      </p:grpSpPr>
      <p:sp>
        <p:nvSpPr>
          <p:cNvPr id="743" name="Google Shape;74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744" name="Google Shape;74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Missing </a:t>
            </a:r>
            <a:endParaRPr/>
          </a:p>
          <a:p>
            <a:pPr indent="-298450" lvl="0" marL="457200" rtl="0" algn="l">
              <a:spcBef>
                <a:spcPts val="0"/>
              </a:spcBef>
              <a:spcAft>
                <a:spcPts val="0"/>
              </a:spcAft>
              <a:buSzPts val="1100"/>
              <a:buChar char="●"/>
            </a:pPr>
            <a:r>
              <a:rPr lang="en"/>
              <a:t>Graduate consultant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1" name="Shape 1871"/>
        <p:cNvGrpSpPr/>
        <p:nvPr/>
      </p:nvGrpSpPr>
      <p:grpSpPr>
        <a:xfrm>
          <a:off x="0" y="0"/>
          <a:ext cx="0" cy="0"/>
          <a:chOff x="0" y="0"/>
          <a:chExt cx="0" cy="0"/>
        </a:xfrm>
      </p:grpSpPr>
      <p:sp>
        <p:nvSpPr>
          <p:cNvPr id="1872" name="Google Shape;1872;g16cae71fcd1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3" name="Google Shape;1873;g16cae71fcd1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5D3765"/>
              </a:buClr>
              <a:buSzPts val="1800"/>
              <a:buFont typeface="Montserrat"/>
              <a:buChar char="●"/>
            </a:pPr>
            <a:r>
              <a:rPr lang="en" sz="1800">
                <a:solidFill>
                  <a:srgbClr val="483461"/>
                </a:solidFill>
                <a:latin typeface="Montserrat"/>
                <a:ea typeface="Montserrat"/>
                <a:cs typeface="Montserrat"/>
                <a:sym typeface="Montserrat"/>
              </a:rPr>
              <a:t>Get-to-know-you slide</a:t>
            </a:r>
            <a:endParaRPr sz="1800">
              <a:solidFill>
                <a:srgbClr val="483461"/>
              </a:solidFill>
              <a:latin typeface="Montserrat"/>
              <a:ea typeface="Montserrat"/>
              <a:cs typeface="Montserrat"/>
              <a:sym typeface="Montserrat"/>
            </a:endParaRPr>
          </a:p>
          <a:p>
            <a:pPr indent="-342900" lvl="0" marL="457200" rtl="0" algn="l">
              <a:spcBef>
                <a:spcPts val="0"/>
              </a:spcBef>
              <a:spcAft>
                <a:spcPts val="0"/>
              </a:spcAft>
              <a:buClr>
                <a:srgbClr val="5D3765"/>
              </a:buClr>
              <a:buSzPts val="1800"/>
              <a:buFont typeface="Montserrat"/>
              <a:buChar char="●"/>
            </a:pPr>
            <a:r>
              <a:rPr lang="en" sz="1800">
                <a:solidFill>
                  <a:srgbClr val="483461"/>
                </a:solidFill>
                <a:latin typeface="Montserrat"/>
                <a:ea typeface="Montserrat"/>
                <a:cs typeface="Montserrat"/>
                <a:sym typeface="Montserrat"/>
              </a:rPr>
              <a:t>Position duties and responsibilities </a:t>
            </a:r>
            <a:endParaRPr sz="1800">
              <a:solidFill>
                <a:srgbClr val="483461"/>
              </a:solidFill>
              <a:latin typeface="Montserrat"/>
              <a:ea typeface="Montserrat"/>
              <a:cs typeface="Montserrat"/>
              <a:sym typeface="Montserrat"/>
            </a:endParaRPr>
          </a:p>
          <a:p>
            <a:pPr indent="-342900" lvl="0" marL="457200" rtl="0" algn="l">
              <a:spcBef>
                <a:spcPts val="0"/>
              </a:spcBef>
              <a:spcAft>
                <a:spcPts val="0"/>
              </a:spcAft>
              <a:buClr>
                <a:srgbClr val="483461"/>
              </a:buClr>
              <a:buSzPts val="1800"/>
              <a:buFont typeface="Montserrat"/>
              <a:buChar char="●"/>
            </a:pPr>
            <a:r>
              <a:rPr lang="en" sz="1800">
                <a:solidFill>
                  <a:srgbClr val="483461"/>
                </a:solidFill>
                <a:latin typeface="Montserrat"/>
                <a:ea typeface="Montserrat"/>
                <a:cs typeface="Montserrat"/>
                <a:sym typeface="Montserrat"/>
              </a:rPr>
              <a:t>Budget report </a:t>
            </a:r>
            <a:endParaRPr sz="1800">
              <a:solidFill>
                <a:srgbClr val="483461"/>
              </a:solidFill>
              <a:latin typeface="Montserrat"/>
              <a:ea typeface="Montserrat"/>
              <a:cs typeface="Montserrat"/>
              <a:sym typeface="Montserrat"/>
            </a:endParaRPr>
          </a:p>
          <a:p>
            <a:pPr indent="-342900" lvl="0" marL="457200" rtl="0" algn="l">
              <a:spcBef>
                <a:spcPts val="0"/>
              </a:spcBef>
              <a:spcAft>
                <a:spcPts val="0"/>
              </a:spcAft>
              <a:buClr>
                <a:srgbClr val="483461"/>
              </a:buClr>
              <a:buSzPts val="1800"/>
              <a:buFont typeface="Montserrat"/>
              <a:buChar char="●"/>
            </a:pPr>
            <a:r>
              <a:rPr lang="en" sz="1800">
                <a:solidFill>
                  <a:srgbClr val="483461"/>
                </a:solidFill>
                <a:latin typeface="Montserrat"/>
                <a:ea typeface="Montserrat"/>
                <a:cs typeface="Montserrat"/>
                <a:sym typeface="Montserrat"/>
              </a:rPr>
              <a:t>Treasurer workshop</a:t>
            </a:r>
            <a:endParaRPr sz="1800">
              <a:solidFill>
                <a:srgbClr val="483461"/>
              </a:solidFill>
              <a:latin typeface="Montserrat"/>
              <a:ea typeface="Montserrat"/>
              <a:cs typeface="Montserrat"/>
              <a:sym typeface="Montserrat"/>
            </a:endParaRPr>
          </a:p>
          <a:p>
            <a:pPr indent="-317500" lvl="1" marL="914400" rtl="0" algn="l">
              <a:spcBef>
                <a:spcPts val="0"/>
              </a:spcBef>
              <a:spcAft>
                <a:spcPts val="0"/>
              </a:spcAft>
              <a:buClr>
                <a:srgbClr val="483461"/>
              </a:buClr>
              <a:buSzPts val="1400"/>
              <a:buFont typeface="Montserrat"/>
              <a:buChar char="○"/>
            </a:pPr>
            <a:r>
              <a:rPr lang="en" sz="1400">
                <a:solidFill>
                  <a:srgbClr val="483461"/>
                </a:solidFill>
                <a:latin typeface="Montserrat"/>
                <a:ea typeface="Montserrat"/>
                <a:cs typeface="Montserrat"/>
                <a:sym typeface="Montserrat"/>
              </a:rPr>
              <a:t>Pick a topic to discuss</a:t>
            </a:r>
            <a:endParaRPr sz="1400">
              <a:solidFill>
                <a:srgbClr val="483461"/>
              </a:solidFill>
              <a:latin typeface="Montserrat"/>
              <a:ea typeface="Montserrat"/>
              <a:cs typeface="Montserrat"/>
              <a:sym typeface="Montserrat"/>
            </a:endParaRPr>
          </a:p>
          <a:p>
            <a:pPr indent="-342900" lvl="0" marL="457200" rtl="0" algn="l">
              <a:spcBef>
                <a:spcPts val="0"/>
              </a:spcBef>
              <a:spcAft>
                <a:spcPts val="0"/>
              </a:spcAft>
              <a:buClr>
                <a:srgbClr val="483461"/>
              </a:buClr>
              <a:buSzPts val="1800"/>
              <a:buFont typeface="Montserrat"/>
              <a:buChar char="●"/>
            </a:pPr>
            <a:r>
              <a:rPr lang="en" sz="1800">
                <a:solidFill>
                  <a:srgbClr val="483461"/>
                </a:solidFill>
                <a:latin typeface="Montserrat"/>
                <a:ea typeface="Montserrat"/>
                <a:cs typeface="Montserrat"/>
                <a:sym typeface="Montserrat"/>
              </a:rPr>
              <a:t>Examples </a:t>
            </a:r>
            <a:endParaRPr sz="1800">
              <a:solidFill>
                <a:srgbClr val="483461"/>
              </a:solidFill>
              <a:latin typeface="Montserrat"/>
              <a:ea typeface="Montserrat"/>
              <a:cs typeface="Montserrat"/>
              <a:sym typeface="Montserrat"/>
            </a:endParaRPr>
          </a:p>
          <a:p>
            <a:pPr indent="-317500" lvl="1" marL="914400" rtl="0" algn="l">
              <a:spcBef>
                <a:spcPts val="0"/>
              </a:spcBef>
              <a:spcAft>
                <a:spcPts val="0"/>
              </a:spcAft>
              <a:buClr>
                <a:srgbClr val="483461"/>
              </a:buClr>
              <a:buSzPts val="1400"/>
              <a:buFont typeface="Montserrat"/>
              <a:buChar char="○"/>
            </a:pPr>
            <a:r>
              <a:rPr lang="en" sz="1400">
                <a:solidFill>
                  <a:srgbClr val="483461"/>
                </a:solidFill>
                <a:latin typeface="Montserrat"/>
                <a:ea typeface="Montserrat"/>
                <a:cs typeface="Montserrat"/>
                <a:sym typeface="Montserrat"/>
              </a:rPr>
              <a:t>What is a Total School Membership Plan?</a:t>
            </a:r>
            <a:endParaRPr sz="1400">
              <a:solidFill>
                <a:srgbClr val="483461"/>
              </a:solidFill>
              <a:latin typeface="Montserrat"/>
              <a:ea typeface="Montserrat"/>
              <a:cs typeface="Montserrat"/>
              <a:sym typeface="Montserrat"/>
            </a:endParaRPr>
          </a:p>
          <a:p>
            <a:pPr indent="-317500" lvl="2" marL="1371600" rtl="0" algn="l">
              <a:spcBef>
                <a:spcPts val="0"/>
              </a:spcBef>
              <a:spcAft>
                <a:spcPts val="0"/>
              </a:spcAft>
              <a:buClr>
                <a:srgbClr val="483461"/>
              </a:buClr>
              <a:buSzPts val="1400"/>
              <a:buFont typeface="Montserrat"/>
              <a:buChar char="■"/>
            </a:pPr>
            <a:r>
              <a:rPr lang="en" sz="1400">
                <a:solidFill>
                  <a:srgbClr val="483461"/>
                </a:solidFill>
                <a:latin typeface="Montserrat"/>
                <a:ea typeface="Montserrat"/>
                <a:cs typeface="Montserrat"/>
                <a:sym typeface="Montserrat"/>
              </a:rPr>
              <a:t>A way for nursing programs to register all of their students as an NSNA member in one bulk payment</a:t>
            </a:r>
            <a:endParaRPr sz="1400">
              <a:solidFill>
                <a:srgbClr val="483461"/>
              </a:solidFill>
              <a:latin typeface="Montserrat"/>
              <a:ea typeface="Montserrat"/>
              <a:cs typeface="Montserrat"/>
              <a:sym typeface="Montserrat"/>
            </a:endParaRPr>
          </a:p>
          <a:p>
            <a:pPr indent="-317500" lvl="1" marL="914400" rtl="0" algn="l">
              <a:spcBef>
                <a:spcPts val="0"/>
              </a:spcBef>
              <a:spcAft>
                <a:spcPts val="0"/>
              </a:spcAft>
              <a:buClr>
                <a:srgbClr val="483461"/>
              </a:buClr>
              <a:buSzPts val="1400"/>
              <a:buFont typeface="Montserrat"/>
              <a:buChar char="○"/>
            </a:pPr>
            <a:r>
              <a:t/>
            </a:r>
            <a:endParaRPr sz="1400">
              <a:solidFill>
                <a:srgbClr val="483461"/>
              </a:solidFill>
              <a:latin typeface="Montserrat"/>
              <a:ea typeface="Montserrat"/>
              <a:cs typeface="Montserrat"/>
              <a:sym typeface="Montserrat"/>
            </a:endParaRPr>
          </a:p>
          <a:p>
            <a:pPr indent="-317500" lvl="1" marL="914400" rtl="0" algn="l">
              <a:spcBef>
                <a:spcPts val="0"/>
              </a:spcBef>
              <a:spcAft>
                <a:spcPts val="0"/>
              </a:spcAft>
              <a:buClr>
                <a:srgbClr val="483461"/>
              </a:buClr>
              <a:buSzPts val="1400"/>
              <a:buFont typeface="Montserrat"/>
              <a:buChar char="○"/>
            </a:pPr>
            <a:r>
              <a:t/>
            </a:r>
            <a:endParaRPr sz="1400">
              <a:solidFill>
                <a:srgbClr val="483461"/>
              </a:solidFill>
              <a:latin typeface="Montserrat"/>
              <a:ea typeface="Montserrat"/>
              <a:cs typeface="Montserrat"/>
              <a:sym typeface="Montserrat"/>
            </a:endParaRPr>
          </a:p>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3" name="Shape 1963"/>
        <p:cNvGrpSpPr/>
        <p:nvPr/>
      </p:nvGrpSpPr>
      <p:grpSpPr>
        <a:xfrm>
          <a:off x="0" y="0"/>
          <a:ext cx="0" cy="0"/>
          <a:chOff x="0" y="0"/>
          <a:chExt cx="0" cy="0"/>
        </a:xfrm>
      </p:grpSpPr>
      <p:sp>
        <p:nvSpPr>
          <p:cNvPr id="1964" name="Google Shape;1964;g16dd5880cd1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5" name="Google Shape;1965;g16dd5880cd1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9" name="Shape 1969"/>
        <p:cNvGrpSpPr/>
        <p:nvPr/>
      </p:nvGrpSpPr>
      <p:grpSpPr>
        <a:xfrm>
          <a:off x="0" y="0"/>
          <a:ext cx="0" cy="0"/>
          <a:chOff x="0" y="0"/>
          <a:chExt cx="0" cy="0"/>
        </a:xfrm>
      </p:grpSpPr>
      <p:sp>
        <p:nvSpPr>
          <p:cNvPr id="1970" name="Google Shape;1970;g16dd5880cd1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1" name="Google Shape;1971;g16dd5880cd1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1" name="Shape 2051"/>
        <p:cNvGrpSpPr/>
        <p:nvPr/>
      </p:nvGrpSpPr>
      <p:grpSpPr>
        <a:xfrm>
          <a:off x="0" y="0"/>
          <a:ext cx="0" cy="0"/>
          <a:chOff x="0" y="0"/>
          <a:chExt cx="0" cy="0"/>
        </a:xfrm>
      </p:grpSpPr>
      <p:sp>
        <p:nvSpPr>
          <p:cNvPr id="2052" name="Google Shape;2052;g16dd5880cd1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3" name="Google Shape;2053;g16dd5880cd1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3" name="Shape 2083"/>
        <p:cNvGrpSpPr/>
        <p:nvPr/>
      </p:nvGrpSpPr>
      <p:grpSpPr>
        <a:xfrm>
          <a:off x="0" y="0"/>
          <a:ext cx="0" cy="0"/>
          <a:chOff x="0" y="0"/>
          <a:chExt cx="0" cy="0"/>
        </a:xfrm>
      </p:grpSpPr>
      <p:sp>
        <p:nvSpPr>
          <p:cNvPr id="2084" name="Google Shape;2084;g1811dcff68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5" name="Google Shape;2085;g1811dcff68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4" name="Shape 2184"/>
        <p:cNvGrpSpPr/>
        <p:nvPr/>
      </p:nvGrpSpPr>
      <p:grpSpPr>
        <a:xfrm>
          <a:off x="0" y="0"/>
          <a:ext cx="0" cy="0"/>
          <a:chOff x="0" y="0"/>
          <a:chExt cx="0" cy="0"/>
        </a:xfrm>
      </p:grpSpPr>
      <p:sp>
        <p:nvSpPr>
          <p:cNvPr id="2185" name="Google Shape;2185;g18624aeae7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6" name="Google Shape;2186;g18624aeae7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2" name="Shape 2212"/>
        <p:cNvGrpSpPr/>
        <p:nvPr/>
      </p:nvGrpSpPr>
      <p:grpSpPr>
        <a:xfrm>
          <a:off x="0" y="0"/>
          <a:ext cx="0" cy="0"/>
          <a:chOff x="0" y="0"/>
          <a:chExt cx="0" cy="0"/>
        </a:xfrm>
      </p:grpSpPr>
      <p:sp>
        <p:nvSpPr>
          <p:cNvPr id="2213" name="Google Shape;2213;g183845be1d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4" name="Google Shape;2214;g183845be1d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1" name="Shape 2261"/>
        <p:cNvGrpSpPr/>
        <p:nvPr/>
      </p:nvGrpSpPr>
      <p:grpSpPr>
        <a:xfrm>
          <a:off x="0" y="0"/>
          <a:ext cx="0" cy="0"/>
          <a:chOff x="0" y="0"/>
          <a:chExt cx="0" cy="0"/>
        </a:xfrm>
      </p:grpSpPr>
      <p:sp>
        <p:nvSpPr>
          <p:cNvPr id="2262" name="Google Shape;2262;g183845be1d2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3" name="Google Shape;2263;g183845be1d2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Difference of -$3,278.05</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1" name="Shape 2301"/>
        <p:cNvGrpSpPr/>
        <p:nvPr/>
      </p:nvGrpSpPr>
      <p:grpSpPr>
        <a:xfrm>
          <a:off x="0" y="0"/>
          <a:ext cx="0" cy="0"/>
          <a:chOff x="0" y="0"/>
          <a:chExt cx="0" cy="0"/>
        </a:xfrm>
      </p:grpSpPr>
      <p:sp>
        <p:nvSpPr>
          <p:cNvPr id="2302" name="Google Shape;2302;g188ac4627f3_1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3" name="Google Shape;2303;g188ac4627f3_1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7" name="Shape 2367"/>
        <p:cNvGrpSpPr/>
        <p:nvPr/>
      </p:nvGrpSpPr>
      <p:grpSpPr>
        <a:xfrm>
          <a:off x="0" y="0"/>
          <a:ext cx="0" cy="0"/>
          <a:chOff x="0" y="0"/>
          <a:chExt cx="0" cy="0"/>
        </a:xfrm>
      </p:grpSpPr>
      <p:sp>
        <p:nvSpPr>
          <p:cNvPr id="2368" name="Google Shape;2368;g188ac4627f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9" name="Google Shape;2369;g188ac4627f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9" name="Shape 779"/>
        <p:cNvGrpSpPr/>
        <p:nvPr/>
      </p:nvGrpSpPr>
      <p:grpSpPr>
        <a:xfrm>
          <a:off x="0" y="0"/>
          <a:ext cx="0" cy="0"/>
          <a:chOff x="0" y="0"/>
          <a:chExt cx="0" cy="0"/>
        </a:xfrm>
      </p:grpSpPr>
      <p:sp>
        <p:nvSpPr>
          <p:cNvPr id="780" name="Google Shape;780;g148e2c0f451_1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1" name="Google Shape;781;g148e2c0f451_1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Hannah</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7" name="Shape 2447"/>
        <p:cNvGrpSpPr/>
        <p:nvPr/>
      </p:nvGrpSpPr>
      <p:grpSpPr>
        <a:xfrm>
          <a:off x="0" y="0"/>
          <a:ext cx="0" cy="0"/>
          <a:chOff x="0" y="0"/>
          <a:chExt cx="0" cy="0"/>
        </a:xfrm>
      </p:grpSpPr>
      <p:sp>
        <p:nvSpPr>
          <p:cNvPr id="2448" name="Google Shape;2448;g188ac4627f3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9" name="Google Shape;2449;g188ac4627f3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3" name="Shape 2513"/>
        <p:cNvGrpSpPr/>
        <p:nvPr/>
      </p:nvGrpSpPr>
      <p:grpSpPr>
        <a:xfrm>
          <a:off x="0" y="0"/>
          <a:ext cx="0" cy="0"/>
          <a:chOff x="0" y="0"/>
          <a:chExt cx="0" cy="0"/>
        </a:xfrm>
      </p:grpSpPr>
      <p:sp>
        <p:nvSpPr>
          <p:cNvPr id="2514" name="Google Shape;2514;g1873116ca1a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5" name="Google Shape;2515;g1873116ca1a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0" name="Shape 2540"/>
        <p:cNvGrpSpPr/>
        <p:nvPr/>
      </p:nvGrpSpPr>
      <p:grpSpPr>
        <a:xfrm>
          <a:off x="0" y="0"/>
          <a:ext cx="0" cy="0"/>
          <a:chOff x="0" y="0"/>
          <a:chExt cx="0" cy="0"/>
        </a:xfrm>
      </p:grpSpPr>
      <p:sp>
        <p:nvSpPr>
          <p:cNvPr id="2541" name="Google Shape;2541;g16cae71fcd1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2" name="Google Shape;2542;g16cae71fcd1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9" name="Shape 2579"/>
        <p:cNvGrpSpPr/>
        <p:nvPr/>
      </p:nvGrpSpPr>
      <p:grpSpPr>
        <a:xfrm>
          <a:off x="0" y="0"/>
          <a:ext cx="0" cy="0"/>
          <a:chOff x="0" y="0"/>
          <a:chExt cx="0" cy="0"/>
        </a:xfrm>
      </p:grpSpPr>
      <p:sp>
        <p:nvSpPr>
          <p:cNvPr id="2580" name="Google Shape;2580;g1873116ca1a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1" name="Google Shape;2581;g1873116ca1a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4" name="Shape 2664"/>
        <p:cNvGrpSpPr/>
        <p:nvPr/>
      </p:nvGrpSpPr>
      <p:grpSpPr>
        <a:xfrm>
          <a:off x="0" y="0"/>
          <a:ext cx="0" cy="0"/>
          <a:chOff x="0" y="0"/>
          <a:chExt cx="0" cy="0"/>
        </a:xfrm>
      </p:grpSpPr>
      <p:sp>
        <p:nvSpPr>
          <p:cNvPr id="2665" name="Google Shape;2665;g1873116ca1a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6" name="Google Shape;2666;g1873116ca1a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4" name="Shape 2714"/>
        <p:cNvGrpSpPr/>
        <p:nvPr/>
      </p:nvGrpSpPr>
      <p:grpSpPr>
        <a:xfrm>
          <a:off x="0" y="0"/>
          <a:ext cx="0" cy="0"/>
          <a:chOff x="0" y="0"/>
          <a:chExt cx="0" cy="0"/>
        </a:xfrm>
      </p:grpSpPr>
      <p:sp>
        <p:nvSpPr>
          <p:cNvPr id="2715" name="Google Shape;2715;g188ac4627f3_1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6" name="Google Shape;2716;g188ac4627f3_1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8" name="Shape 2798"/>
        <p:cNvGrpSpPr/>
        <p:nvPr/>
      </p:nvGrpSpPr>
      <p:grpSpPr>
        <a:xfrm>
          <a:off x="0" y="0"/>
          <a:ext cx="0" cy="0"/>
          <a:chOff x="0" y="0"/>
          <a:chExt cx="0" cy="0"/>
        </a:xfrm>
      </p:grpSpPr>
      <p:sp>
        <p:nvSpPr>
          <p:cNvPr id="2799" name="Google Shape;2799;g16cae71fcd1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0" name="Google Shape;2800;g16cae71fcd1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4" name="Shape 2844"/>
        <p:cNvGrpSpPr/>
        <p:nvPr/>
      </p:nvGrpSpPr>
      <p:grpSpPr>
        <a:xfrm>
          <a:off x="0" y="0"/>
          <a:ext cx="0" cy="0"/>
          <a:chOff x="0" y="0"/>
          <a:chExt cx="0" cy="0"/>
        </a:xfrm>
      </p:grpSpPr>
      <p:sp>
        <p:nvSpPr>
          <p:cNvPr id="2845" name="Google Shape;2845;g18a858c681f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6" name="Google Shape;2846;g18a858c681f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2" name="Shape 2962"/>
        <p:cNvGrpSpPr/>
        <p:nvPr/>
      </p:nvGrpSpPr>
      <p:grpSpPr>
        <a:xfrm>
          <a:off x="0" y="0"/>
          <a:ext cx="0" cy="0"/>
          <a:chOff x="0" y="0"/>
          <a:chExt cx="0" cy="0"/>
        </a:xfrm>
      </p:grpSpPr>
      <p:sp>
        <p:nvSpPr>
          <p:cNvPr id="2963" name="Google Shape;2963;g18a858c681f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4" name="Google Shape;2964;g18a858c681f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4" name="Shape 3064"/>
        <p:cNvGrpSpPr/>
        <p:nvPr/>
      </p:nvGrpSpPr>
      <p:grpSpPr>
        <a:xfrm>
          <a:off x="0" y="0"/>
          <a:ext cx="0" cy="0"/>
          <a:chOff x="0" y="0"/>
          <a:chExt cx="0" cy="0"/>
        </a:xfrm>
      </p:grpSpPr>
      <p:sp>
        <p:nvSpPr>
          <p:cNvPr id="3065" name="Google Shape;3065;g18a858c681f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6" name="Google Shape;3066;g18a858c681f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0" name="Shape 870"/>
        <p:cNvGrpSpPr/>
        <p:nvPr/>
      </p:nvGrpSpPr>
      <p:grpSpPr>
        <a:xfrm>
          <a:off x="0" y="0"/>
          <a:ext cx="0" cy="0"/>
          <a:chOff x="0" y="0"/>
          <a:chExt cx="0" cy="0"/>
        </a:xfrm>
      </p:grpSpPr>
      <p:sp>
        <p:nvSpPr>
          <p:cNvPr id="871" name="Google Shape;871;g148e2c0f451_1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2" name="Google Shape;872;g148e2c0f451_1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Add picture of self</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3" name="Shape 3103"/>
        <p:cNvGrpSpPr/>
        <p:nvPr/>
      </p:nvGrpSpPr>
      <p:grpSpPr>
        <a:xfrm>
          <a:off x="0" y="0"/>
          <a:ext cx="0" cy="0"/>
          <a:chOff x="0" y="0"/>
          <a:chExt cx="0" cy="0"/>
        </a:xfrm>
      </p:grpSpPr>
      <p:sp>
        <p:nvSpPr>
          <p:cNvPr id="3104" name="Google Shape;3104;g16cae71fcd1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5" name="Google Shape;3105;g16cae71fcd1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2" name="Shape 3122"/>
        <p:cNvGrpSpPr/>
        <p:nvPr/>
      </p:nvGrpSpPr>
      <p:grpSpPr>
        <a:xfrm>
          <a:off x="0" y="0"/>
          <a:ext cx="0" cy="0"/>
          <a:chOff x="0" y="0"/>
          <a:chExt cx="0" cy="0"/>
        </a:xfrm>
      </p:grpSpPr>
      <p:sp>
        <p:nvSpPr>
          <p:cNvPr id="3123" name="Google Shape;3123;g188e503c62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4" name="Google Shape;3124;g188e503c62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4" name="Shape 3184"/>
        <p:cNvGrpSpPr/>
        <p:nvPr/>
      </p:nvGrpSpPr>
      <p:grpSpPr>
        <a:xfrm>
          <a:off x="0" y="0"/>
          <a:ext cx="0" cy="0"/>
          <a:chOff x="0" y="0"/>
          <a:chExt cx="0" cy="0"/>
        </a:xfrm>
      </p:grpSpPr>
      <p:sp>
        <p:nvSpPr>
          <p:cNvPr id="3185" name="Google Shape;3185;g16cae71fcd1_0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6" name="Google Shape;3186;g16cae71fcd1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7" name="Shape 3267"/>
        <p:cNvGrpSpPr/>
        <p:nvPr/>
      </p:nvGrpSpPr>
      <p:grpSpPr>
        <a:xfrm>
          <a:off x="0" y="0"/>
          <a:ext cx="0" cy="0"/>
          <a:chOff x="0" y="0"/>
          <a:chExt cx="0" cy="0"/>
        </a:xfrm>
      </p:grpSpPr>
      <p:sp>
        <p:nvSpPr>
          <p:cNvPr id="3268" name="Google Shape;3268;g18b38d0b070_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9" name="Google Shape;3269;g18b38d0b070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2" name="Shape 3312"/>
        <p:cNvGrpSpPr/>
        <p:nvPr/>
      </p:nvGrpSpPr>
      <p:grpSpPr>
        <a:xfrm>
          <a:off x="0" y="0"/>
          <a:ext cx="0" cy="0"/>
          <a:chOff x="0" y="0"/>
          <a:chExt cx="0" cy="0"/>
        </a:xfrm>
      </p:grpSpPr>
      <p:sp>
        <p:nvSpPr>
          <p:cNvPr id="3313" name="Google Shape;3313;g18b8c8bdb12_0_4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4" name="Google Shape;3314;g18b8c8bdb12_0_4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8" name="Shape 3368"/>
        <p:cNvGrpSpPr/>
        <p:nvPr/>
      </p:nvGrpSpPr>
      <p:grpSpPr>
        <a:xfrm>
          <a:off x="0" y="0"/>
          <a:ext cx="0" cy="0"/>
          <a:chOff x="0" y="0"/>
          <a:chExt cx="0" cy="0"/>
        </a:xfrm>
      </p:grpSpPr>
      <p:sp>
        <p:nvSpPr>
          <p:cNvPr id="3369" name="Google Shape;3369;g18b8c8bdb12_0_4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0" name="Google Shape;3370;g18b8c8bdb12_0_4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0" name="Shape 3400"/>
        <p:cNvGrpSpPr/>
        <p:nvPr/>
      </p:nvGrpSpPr>
      <p:grpSpPr>
        <a:xfrm>
          <a:off x="0" y="0"/>
          <a:ext cx="0" cy="0"/>
          <a:chOff x="0" y="0"/>
          <a:chExt cx="0" cy="0"/>
        </a:xfrm>
      </p:grpSpPr>
      <p:sp>
        <p:nvSpPr>
          <p:cNvPr id="3401" name="Google Shape;3401;g188ac4627f3_1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2" name="Google Shape;3402;g188ac4627f3_1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4" name="Shape 3534"/>
        <p:cNvGrpSpPr/>
        <p:nvPr/>
      </p:nvGrpSpPr>
      <p:grpSpPr>
        <a:xfrm>
          <a:off x="0" y="0"/>
          <a:ext cx="0" cy="0"/>
          <a:chOff x="0" y="0"/>
          <a:chExt cx="0" cy="0"/>
        </a:xfrm>
      </p:grpSpPr>
      <p:sp>
        <p:nvSpPr>
          <p:cNvPr id="3535" name="Google Shape;3535;ga048a10714_2_16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36" name="Google Shape;3536;ga048a10714_2_16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rPr>
              <a:t>21</a:t>
            </a:r>
            <a:endParaRPr>
              <a:solidFill>
                <a:schemeClr val="lt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2" name="Shape 912"/>
        <p:cNvGrpSpPr/>
        <p:nvPr/>
      </p:nvGrpSpPr>
      <p:grpSpPr>
        <a:xfrm>
          <a:off x="0" y="0"/>
          <a:ext cx="0" cy="0"/>
          <a:chOff x="0" y="0"/>
          <a:chExt cx="0" cy="0"/>
        </a:xfrm>
      </p:grpSpPr>
      <p:sp>
        <p:nvSpPr>
          <p:cNvPr id="913" name="Google Shape;913;g148e2c0f451_1_1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4" name="Google Shape;914;g148e2c0f451_1_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Everyone introduces themselves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7" name="Shape 1017"/>
        <p:cNvGrpSpPr/>
        <p:nvPr/>
      </p:nvGrpSpPr>
      <p:grpSpPr>
        <a:xfrm>
          <a:off x="0" y="0"/>
          <a:ext cx="0" cy="0"/>
          <a:chOff x="0" y="0"/>
          <a:chExt cx="0" cy="0"/>
        </a:xfrm>
      </p:grpSpPr>
      <p:sp>
        <p:nvSpPr>
          <p:cNvPr id="1018" name="Google Shape;1018;g17d8968618e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9" name="Google Shape;1019;g17d8968618e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2" name="Shape 1072"/>
        <p:cNvGrpSpPr/>
        <p:nvPr/>
      </p:nvGrpSpPr>
      <p:grpSpPr>
        <a:xfrm>
          <a:off x="0" y="0"/>
          <a:ext cx="0" cy="0"/>
          <a:chOff x="0" y="0"/>
          <a:chExt cx="0" cy="0"/>
        </a:xfrm>
      </p:grpSpPr>
      <p:sp>
        <p:nvSpPr>
          <p:cNvPr id="1073" name="Google Shape;1073;g17d8968618e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4" name="Google Shape;1074;g17d8968618e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6" name="Shape 1096"/>
        <p:cNvGrpSpPr/>
        <p:nvPr/>
      </p:nvGrpSpPr>
      <p:grpSpPr>
        <a:xfrm>
          <a:off x="0" y="0"/>
          <a:ext cx="0" cy="0"/>
          <a:chOff x="0" y="0"/>
          <a:chExt cx="0" cy="0"/>
        </a:xfrm>
      </p:grpSpPr>
      <p:sp>
        <p:nvSpPr>
          <p:cNvPr id="1097" name="Google Shape;1097;g188ac4627f3_1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8" name="Google Shape;1098;g188ac4627f3_1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Need to review if information is correct</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7" name="Shape 1147"/>
        <p:cNvGrpSpPr/>
        <p:nvPr/>
      </p:nvGrpSpPr>
      <p:grpSpPr>
        <a:xfrm>
          <a:off x="0" y="0"/>
          <a:ext cx="0" cy="0"/>
          <a:chOff x="0" y="0"/>
          <a:chExt cx="0" cy="0"/>
        </a:xfrm>
      </p:grpSpPr>
      <p:sp>
        <p:nvSpPr>
          <p:cNvPr id="1148" name="Google Shape;1148;g16cae71fcd1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9" name="Google Shape;1149;g16cae71fcd1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sp>
        <p:nvSpPr>
          <p:cNvPr id="9" name="Google Shape;9;p2"/>
          <p:cNvSpPr txBox="1"/>
          <p:nvPr>
            <p:ph idx="1" type="subTitle"/>
          </p:nvPr>
        </p:nvSpPr>
        <p:spPr>
          <a:xfrm>
            <a:off x="2114550" y="3130690"/>
            <a:ext cx="4914900" cy="8196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212237"/>
              </a:buClr>
              <a:buSzPts val="1600"/>
              <a:buFont typeface="Montserrat"/>
              <a:buNone/>
              <a:defRPr sz="1600">
                <a:solidFill>
                  <a:srgbClr val="212237"/>
                </a:solidFill>
                <a:latin typeface="Montserrat"/>
                <a:ea typeface="Montserrat"/>
                <a:cs typeface="Montserrat"/>
                <a:sym typeface="Montserrat"/>
              </a:defRPr>
            </a:lvl1pPr>
            <a:lvl2pPr lvl="1" rtl="0">
              <a:spcBef>
                <a:spcPts val="1600"/>
              </a:spcBef>
              <a:spcAft>
                <a:spcPts val="0"/>
              </a:spcAft>
              <a:buSzPts val="1800"/>
              <a:buNone/>
              <a:defRPr sz="1800"/>
            </a:lvl2pPr>
            <a:lvl3pPr lvl="2" rtl="0">
              <a:spcBef>
                <a:spcPts val="1600"/>
              </a:spcBef>
              <a:spcAft>
                <a:spcPts val="0"/>
              </a:spcAft>
              <a:buSzPts val="1800"/>
              <a:buNone/>
              <a:defRPr sz="1800"/>
            </a:lvl3pPr>
            <a:lvl4pPr lvl="3" rtl="0">
              <a:spcBef>
                <a:spcPts val="1600"/>
              </a:spcBef>
              <a:spcAft>
                <a:spcPts val="0"/>
              </a:spcAft>
              <a:buSzPts val="1800"/>
              <a:buNone/>
              <a:defRPr sz="1800"/>
            </a:lvl4pPr>
            <a:lvl5pPr lvl="4" rtl="0">
              <a:spcBef>
                <a:spcPts val="1600"/>
              </a:spcBef>
              <a:spcAft>
                <a:spcPts val="0"/>
              </a:spcAft>
              <a:buSzPts val="1800"/>
              <a:buNone/>
              <a:defRPr sz="1800"/>
            </a:lvl5pPr>
            <a:lvl6pPr lvl="5" rtl="0">
              <a:spcBef>
                <a:spcPts val="1600"/>
              </a:spcBef>
              <a:spcAft>
                <a:spcPts val="0"/>
              </a:spcAft>
              <a:buSzPts val="1800"/>
              <a:buNone/>
              <a:defRPr sz="1800"/>
            </a:lvl6pPr>
            <a:lvl7pPr lvl="6" rtl="0">
              <a:spcBef>
                <a:spcPts val="1600"/>
              </a:spcBef>
              <a:spcAft>
                <a:spcPts val="0"/>
              </a:spcAft>
              <a:buSzPts val="1800"/>
              <a:buNone/>
              <a:defRPr sz="1800"/>
            </a:lvl7pPr>
            <a:lvl8pPr lvl="7" rtl="0">
              <a:spcBef>
                <a:spcPts val="1600"/>
              </a:spcBef>
              <a:spcAft>
                <a:spcPts val="0"/>
              </a:spcAft>
              <a:buSzPts val="1800"/>
              <a:buNone/>
              <a:defRPr sz="1800"/>
            </a:lvl8pPr>
            <a:lvl9pPr lvl="8" rtl="0">
              <a:spcBef>
                <a:spcPts val="1600"/>
              </a:spcBef>
              <a:spcAft>
                <a:spcPts val="1600"/>
              </a:spcAft>
              <a:buSzPts val="1800"/>
              <a:buNone/>
              <a:defRPr sz="1800"/>
            </a:lvl9pPr>
          </a:lstStyle>
          <a:p/>
        </p:txBody>
      </p:sp>
      <p:sp>
        <p:nvSpPr>
          <p:cNvPr id="10" name="Google Shape;10;p2"/>
          <p:cNvSpPr txBox="1"/>
          <p:nvPr>
            <p:ph type="title"/>
          </p:nvPr>
        </p:nvSpPr>
        <p:spPr>
          <a:xfrm>
            <a:off x="1610250" y="1499065"/>
            <a:ext cx="5923500" cy="1600200"/>
          </a:xfrm>
          <a:prstGeom prst="rect">
            <a:avLst/>
          </a:prstGeom>
        </p:spPr>
        <p:txBody>
          <a:bodyPr anchorCtr="0" anchor="ctr" bIns="91425" lIns="91425" spcFirstLastPara="1" rIns="91425" wrap="square" tIns="91425">
            <a:noAutofit/>
          </a:bodyPr>
          <a:lstStyle>
            <a:lvl1pPr lvl="0" rtl="0" algn="ctr">
              <a:lnSpc>
                <a:spcPct val="90000"/>
              </a:lnSpc>
              <a:spcBef>
                <a:spcPts val="0"/>
              </a:spcBef>
              <a:spcAft>
                <a:spcPts val="0"/>
              </a:spcAft>
              <a:buClr>
                <a:srgbClr val="EC646E"/>
              </a:buClr>
              <a:buSzPts val="5000"/>
              <a:buNone/>
              <a:defRPr sz="5000">
                <a:solidFill>
                  <a:srgbClr val="EC646E"/>
                </a:solidFill>
              </a:defRPr>
            </a:lvl1pPr>
            <a:lvl2pPr lvl="1" rtl="0">
              <a:lnSpc>
                <a:spcPct val="90000"/>
              </a:lnSpc>
              <a:spcBef>
                <a:spcPts val="0"/>
              </a:spcBef>
              <a:spcAft>
                <a:spcPts val="0"/>
              </a:spcAft>
              <a:buClr>
                <a:srgbClr val="EC646E"/>
              </a:buClr>
              <a:buSzPts val="5000"/>
              <a:buNone/>
              <a:defRPr sz="5000">
                <a:solidFill>
                  <a:srgbClr val="EC646E"/>
                </a:solidFill>
              </a:defRPr>
            </a:lvl2pPr>
            <a:lvl3pPr lvl="2" rtl="0">
              <a:lnSpc>
                <a:spcPct val="90000"/>
              </a:lnSpc>
              <a:spcBef>
                <a:spcPts val="0"/>
              </a:spcBef>
              <a:spcAft>
                <a:spcPts val="0"/>
              </a:spcAft>
              <a:buClr>
                <a:srgbClr val="EC646E"/>
              </a:buClr>
              <a:buSzPts val="5000"/>
              <a:buNone/>
              <a:defRPr sz="5000">
                <a:solidFill>
                  <a:srgbClr val="EC646E"/>
                </a:solidFill>
              </a:defRPr>
            </a:lvl3pPr>
            <a:lvl4pPr lvl="3" rtl="0">
              <a:lnSpc>
                <a:spcPct val="90000"/>
              </a:lnSpc>
              <a:spcBef>
                <a:spcPts val="0"/>
              </a:spcBef>
              <a:spcAft>
                <a:spcPts val="0"/>
              </a:spcAft>
              <a:buClr>
                <a:srgbClr val="EC646E"/>
              </a:buClr>
              <a:buSzPts val="5000"/>
              <a:buNone/>
              <a:defRPr sz="5000">
                <a:solidFill>
                  <a:srgbClr val="EC646E"/>
                </a:solidFill>
              </a:defRPr>
            </a:lvl4pPr>
            <a:lvl5pPr lvl="4" rtl="0">
              <a:lnSpc>
                <a:spcPct val="90000"/>
              </a:lnSpc>
              <a:spcBef>
                <a:spcPts val="0"/>
              </a:spcBef>
              <a:spcAft>
                <a:spcPts val="0"/>
              </a:spcAft>
              <a:buClr>
                <a:srgbClr val="EC646E"/>
              </a:buClr>
              <a:buSzPts val="5000"/>
              <a:buNone/>
              <a:defRPr sz="5000">
                <a:solidFill>
                  <a:srgbClr val="EC646E"/>
                </a:solidFill>
              </a:defRPr>
            </a:lvl5pPr>
            <a:lvl6pPr lvl="5" rtl="0">
              <a:lnSpc>
                <a:spcPct val="90000"/>
              </a:lnSpc>
              <a:spcBef>
                <a:spcPts val="0"/>
              </a:spcBef>
              <a:spcAft>
                <a:spcPts val="0"/>
              </a:spcAft>
              <a:buClr>
                <a:srgbClr val="EC646E"/>
              </a:buClr>
              <a:buSzPts val="5000"/>
              <a:buNone/>
              <a:defRPr sz="5000">
                <a:solidFill>
                  <a:srgbClr val="EC646E"/>
                </a:solidFill>
              </a:defRPr>
            </a:lvl6pPr>
            <a:lvl7pPr lvl="6" rtl="0">
              <a:lnSpc>
                <a:spcPct val="90000"/>
              </a:lnSpc>
              <a:spcBef>
                <a:spcPts val="0"/>
              </a:spcBef>
              <a:spcAft>
                <a:spcPts val="0"/>
              </a:spcAft>
              <a:buClr>
                <a:srgbClr val="EC646E"/>
              </a:buClr>
              <a:buSzPts val="5000"/>
              <a:buNone/>
              <a:defRPr sz="5000">
                <a:solidFill>
                  <a:srgbClr val="EC646E"/>
                </a:solidFill>
              </a:defRPr>
            </a:lvl7pPr>
            <a:lvl8pPr lvl="7" rtl="0">
              <a:lnSpc>
                <a:spcPct val="90000"/>
              </a:lnSpc>
              <a:spcBef>
                <a:spcPts val="0"/>
              </a:spcBef>
              <a:spcAft>
                <a:spcPts val="0"/>
              </a:spcAft>
              <a:buClr>
                <a:srgbClr val="EC646E"/>
              </a:buClr>
              <a:buSzPts val="5000"/>
              <a:buNone/>
              <a:defRPr sz="5000">
                <a:solidFill>
                  <a:srgbClr val="EC646E"/>
                </a:solidFill>
              </a:defRPr>
            </a:lvl8pPr>
            <a:lvl9pPr lvl="8" rtl="0">
              <a:lnSpc>
                <a:spcPct val="90000"/>
              </a:lnSpc>
              <a:spcBef>
                <a:spcPts val="0"/>
              </a:spcBef>
              <a:spcAft>
                <a:spcPts val="0"/>
              </a:spcAft>
              <a:buClr>
                <a:srgbClr val="EC646E"/>
              </a:buClr>
              <a:buSzPts val="5000"/>
              <a:buNone/>
              <a:defRPr sz="5000">
                <a:solidFill>
                  <a:srgbClr val="EC646E"/>
                </a:solidFill>
              </a:defRPr>
            </a:lvl9pPr>
          </a:lstStyle>
          <a:p/>
        </p:txBody>
      </p:sp>
      <p:sp>
        <p:nvSpPr>
          <p:cNvPr id="11" name="Google Shape;11;p2"/>
          <p:cNvSpPr/>
          <p:nvPr/>
        </p:nvSpPr>
        <p:spPr>
          <a:xfrm>
            <a:off x="5939415" y="-46240"/>
            <a:ext cx="3227275" cy="1849600"/>
          </a:xfrm>
          <a:custGeom>
            <a:rect b="b" l="l" r="r" t="t"/>
            <a:pathLst>
              <a:path extrusionOk="0" h="73984" w="129091">
                <a:moveTo>
                  <a:pt x="96324" y="52402"/>
                </a:moveTo>
                <a:cubicBezTo>
                  <a:pt x="107996" y="68634"/>
                  <a:pt x="119729" y="73497"/>
                  <a:pt x="129091" y="73983"/>
                </a:cubicBezTo>
                <a:lnTo>
                  <a:pt x="129091" y="122"/>
                </a:lnTo>
                <a:lnTo>
                  <a:pt x="0" y="122"/>
                </a:lnTo>
                <a:cubicBezTo>
                  <a:pt x="8329" y="49849"/>
                  <a:pt x="58633" y="0"/>
                  <a:pt x="96324" y="52402"/>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11345" y="3622965"/>
            <a:ext cx="5500125" cy="1873150"/>
          </a:xfrm>
          <a:custGeom>
            <a:rect b="b" l="l" r="r" t="t"/>
            <a:pathLst>
              <a:path extrusionOk="0" h="74926" w="220005">
                <a:moveTo>
                  <a:pt x="94926" y="29119"/>
                </a:moveTo>
                <a:cubicBezTo>
                  <a:pt x="72038" y="1"/>
                  <a:pt x="20365" y="21004"/>
                  <a:pt x="5897" y="18755"/>
                </a:cubicBezTo>
                <a:cubicBezTo>
                  <a:pt x="3860" y="18451"/>
                  <a:pt x="1915" y="18116"/>
                  <a:pt x="0" y="17782"/>
                </a:cubicBezTo>
                <a:lnTo>
                  <a:pt x="0" y="61612"/>
                </a:lnTo>
                <a:lnTo>
                  <a:pt x="220004" y="61612"/>
                </a:lnTo>
                <a:cubicBezTo>
                  <a:pt x="210034" y="55017"/>
                  <a:pt x="196022" y="47174"/>
                  <a:pt x="181857" y="43223"/>
                </a:cubicBezTo>
                <a:cubicBezTo>
                  <a:pt x="139790" y="31521"/>
                  <a:pt x="130945" y="74926"/>
                  <a:pt x="94926" y="29119"/>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 name="Google Shape;13;p2"/>
          <p:cNvGrpSpPr/>
          <p:nvPr/>
        </p:nvGrpSpPr>
        <p:grpSpPr>
          <a:xfrm>
            <a:off x="6703163" y="110318"/>
            <a:ext cx="2517043" cy="2204256"/>
            <a:chOff x="6703163" y="110318"/>
            <a:chExt cx="2517043" cy="2204256"/>
          </a:xfrm>
        </p:grpSpPr>
        <p:sp>
          <p:nvSpPr>
            <p:cNvPr id="14" name="Google Shape;14;p2"/>
            <p:cNvSpPr/>
            <p:nvPr/>
          </p:nvSpPr>
          <p:spPr>
            <a:xfrm flipH="1" rot="-5400000">
              <a:off x="8168622" y="104804"/>
              <a:ext cx="878754" cy="934274"/>
            </a:xfrm>
            <a:custGeom>
              <a:rect b="b" l="l" r="r" t="t"/>
              <a:pathLst>
                <a:path extrusionOk="0" h="14657" w="13786">
                  <a:moveTo>
                    <a:pt x="6299" y="0"/>
                  </a:moveTo>
                  <a:cubicBezTo>
                    <a:pt x="5918" y="0"/>
                    <a:pt x="5536" y="175"/>
                    <a:pt x="5293" y="531"/>
                  </a:cubicBezTo>
                  <a:cubicBezTo>
                    <a:pt x="5032" y="851"/>
                    <a:pt x="4857" y="1229"/>
                    <a:pt x="4770" y="1607"/>
                  </a:cubicBezTo>
                  <a:cubicBezTo>
                    <a:pt x="4130" y="3643"/>
                    <a:pt x="4188" y="5853"/>
                    <a:pt x="4944" y="7860"/>
                  </a:cubicBezTo>
                  <a:cubicBezTo>
                    <a:pt x="4043" y="6958"/>
                    <a:pt x="2909" y="6318"/>
                    <a:pt x="1687" y="6028"/>
                  </a:cubicBezTo>
                  <a:cubicBezTo>
                    <a:pt x="1490" y="5991"/>
                    <a:pt x="1283" y="5959"/>
                    <a:pt x="1083" y="5959"/>
                  </a:cubicBezTo>
                  <a:cubicBezTo>
                    <a:pt x="810" y="5959"/>
                    <a:pt x="551" y="6018"/>
                    <a:pt x="350" y="6202"/>
                  </a:cubicBezTo>
                  <a:cubicBezTo>
                    <a:pt x="88" y="6493"/>
                    <a:pt x="1" y="6871"/>
                    <a:pt x="88" y="7249"/>
                  </a:cubicBezTo>
                  <a:cubicBezTo>
                    <a:pt x="204" y="7598"/>
                    <a:pt x="379" y="7918"/>
                    <a:pt x="640" y="8180"/>
                  </a:cubicBezTo>
                  <a:cubicBezTo>
                    <a:pt x="1716" y="9517"/>
                    <a:pt x="3200" y="10448"/>
                    <a:pt x="4857" y="10855"/>
                  </a:cubicBezTo>
                  <a:cubicBezTo>
                    <a:pt x="3985" y="11437"/>
                    <a:pt x="3287" y="12251"/>
                    <a:pt x="2880" y="13211"/>
                  </a:cubicBezTo>
                  <a:cubicBezTo>
                    <a:pt x="2676" y="13618"/>
                    <a:pt x="2560" y="14112"/>
                    <a:pt x="2880" y="14432"/>
                  </a:cubicBezTo>
                  <a:cubicBezTo>
                    <a:pt x="3034" y="14586"/>
                    <a:pt x="3221" y="14657"/>
                    <a:pt x="3430" y="14657"/>
                  </a:cubicBezTo>
                  <a:cubicBezTo>
                    <a:pt x="3496" y="14657"/>
                    <a:pt x="3565" y="14650"/>
                    <a:pt x="3636" y="14636"/>
                  </a:cubicBezTo>
                  <a:cubicBezTo>
                    <a:pt x="3898" y="14548"/>
                    <a:pt x="4130" y="14432"/>
                    <a:pt x="4363" y="14287"/>
                  </a:cubicBezTo>
                  <a:cubicBezTo>
                    <a:pt x="4944" y="13850"/>
                    <a:pt x="5526" y="13385"/>
                    <a:pt x="6020" y="12862"/>
                  </a:cubicBezTo>
                  <a:cubicBezTo>
                    <a:pt x="6428" y="12454"/>
                    <a:pt x="6777" y="11611"/>
                    <a:pt x="7358" y="11349"/>
                  </a:cubicBezTo>
                  <a:cubicBezTo>
                    <a:pt x="7441" y="11310"/>
                    <a:pt x="7523" y="11293"/>
                    <a:pt x="7605" y="11293"/>
                  </a:cubicBezTo>
                  <a:cubicBezTo>
                    <a:pt x="8073" y="11293"/>
                    <a:pt x="8528" y="11849"/>
                    <a:pt x="8899" y="12047"/>
                  </a:cubicBezTo>
                  <a:cubicBezTo>
                    <a:pt x="9510" y="12396"/>
                    <a:pt x="10150" y="12629"/>
                    <a:pt x="10848" y="12716"/>
                  </a:cubicBezTo>
                  <a:cubicBezTo>
                    <a:pt x="10979" y="12742"/>
                    <a:pt x="11109" y="12757"/>
                    <a:pt x="11240" y="12757"/>
                  </a:cubicBezTo>
                  <a:cubicBezTo>
                    <a:pt x="11400" y="12757"/>
                    <a:pt x="11560" y="12735"/>
                    <a:pt x="11720" y="12687"/>
                  </a:cubicBezTo>
                  <a:cubicBezTo>
                    <a:pt x="12011" y="12600"/>
                    <a:pt x="12244" y="12396"/>
                    <a:pt x="12331" y="12105"/>
                  </a:cubicBezTo>
                  <a:cubicBezTo>
                    <a:pt x="12389" y="11844"/>
                    <a:pt x="12331" y="11553"/>
                    <a:pt x="12186" y="11291"/>
                  </a:cubicBezTo>
                  <a:cubicBezTo>
                    <a:pt x="11749" y="10332"/>
                    <a:pt x="10964" y="9575"/>
                    <a:pt x="9975" y="9139"/>
                  </a:cubicBezTo>
                  <a:cubicBezTo>
                    <a:pt x="11400" y="8383"/>
                    <a:pt x="12564" y="7249"/>
                    <a:pt x="13320" y="5824"/>
                  </a:cubicBezTo>
                  <a:cubicBezTo>
                    <a:pt x="13582" y="5417"/>
                    <a:pt x="13727" y="4981"/>
                    <a:pt x="13756" y="4515"/>
                  </a:cubicBezTo>
                  <a:cubicBezTo>
                    <a:pt x="13785" y="4021"/>
                    <a:pt x="13582" y="3585"/>
                    <a:pt x="13174" y="3294"/>
                  </a:cubicBezTo>
                  <a:cubicBezTo>
                    <a:pt x="12990" y="3185"/>
                    <a:pt x="12791" y="3139"/>
                    <a:pt x="12586" y="3139"/>
                  </a:cubicBezTo>
                  <a:cubicBezTo>
                    <a:pt x="12082" y="3139"/>
                    <a:pt x="11544" y="3420"/>
                    <a:pt x="11110" y="3730"/>
                  </a:cubicBezTo>
                  <a:cubicBezTo>
                    <a:pt x="9714" y="4748"/>
                    <a:pt x="8551" y="6028"/>
                    <a:pt x="7678" y="7511"/>
                  </a:cubicBezTo>
                  <a:cubicBezTo>
                    <a:pt x="8318" y="5620"/>
                    <a:pt x="8347" y="3556"/>
                    <a:pt x="7794" y="1607"/>
                  </a:cubicBezTo>
                  <a:cubicBezTo>
                    <a:pt x="7707" y="1229"/>
                    <a:pt x="7533" y="880"/>
                    <a:pt x="7329" y="560"/>
                  </a:cubicBezTo>
                  <a:cubicBezTo>
                    <a:pt x="7092" y="190"/>
                    <a:pt x="6696" y="0"/>
                    <a:pt x="629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flipH="1" rot="-5400000">
              <a:off x="8549152" y="408784"/>
              <a:ext cx="393036" cy="411585"/>
            </a:xfrm>
            <a:custGeom>
              <a:rect b="b" l="l" r="r" t="t"/>
              <a:pathLst>
                <a:path extrusionOk="0" h="6457" w="6166">
                  <a:moveTo>
                    <a:pt x="6165" y="0"/>
                  </a:moveTo>
                  <a:lnTo>
                    <a:pt x="6165" y="0"/>
                  </a:lnTo>
                  <a:cubicBezTo>
                    <a:pt x="5613" y="495"/>
                    <a:pt x="5089" y="1047"/>
                    <a:pt x="4566" y="1542"/>
                  </a:cubicBezTo>
                  <a:cubicBezTo>
                    <a:pt x="4042" y="2036"/>
                    <a:pt x="3519" y="2588"/>
                    <a:pt x="2996" y="3141"/>
                  </a:cubicBezTo>
                  <a:cubicBezTo>
                    <a:pt x="2472" y="3693"/>
                    <a:pt x="1978" y="4217"/>
                    <a:pt x="1483" y="4769"/>
                  </a:cubicBezTo>
                  <a:cubicBezTo>
                    <a:pt x="989" y="5322"/>
                    <a:pt x="495" y="5875"/>
                    <a:pt x="0" y="6456"/>
                  </a:cubicBezTo>
                  <a:cubicBezTo>
                    <a:pt x="553" y="5962"/>
                    <a:pt x="1105" y="5438"/>
                    <a:pt x="1629" y="4915"/>
                  </a:cubicBezTo>
                  <a:cubicBezTo>
                    <a:pt x="2152" y="4391"/>
                    <a:pt x="2705" y="3868"/>
                    <a:pt x="3199" y="3315"/>
                  </a:cubicBezTo>
                  <a:cubicBezTo>
                    <a:pt x="3723" y="2763"/>
                    <a:pt x="4246" y="2239"/>
                    <a:pt x="4711" y="1687"/>
                  </a:cubicBezTo>
                  <a:cubicBezTo>
                    <a:pt x="5206" y="1134"/>
                    <a:pt x="5700" y="582"/>
                    <a:pt x="61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flipH="1" rot="-5400000">
              <a:off x="8453855" y="396487"/>
              <a:ext cx="563611" cy="221123"/>
            </a:xfrm>
            <a:custGeom>
              <a:rect b="b" l="l" r="r" t="t"/>
              <a:pathLst>
                <a:path extrusionOk="0" h="3469" w="8842">
                  <a:moveTo>
                    <a:pt x="1" y="1"/>
                  </a:moveTo>
                  <a:cubicBezTo>
                    <a:pt x="611" y="495"/>
                    <a:pt x="1280" y="961"/>
                    <a:pt x="1978" y="1368"/>
                  </a:cubicBezTo>
                  <a:cubicBezTo>
                    <a:pt x="2676" y="1775"/>
                    <a:pt x="3403" y="2153"/>
                    <a:pt x="4159" y="2444"/>
                  </a:cubicBezTo>
                  <a:cubicBezTo>
                    <a:pt x="4915" y="2735"/>
                    <a:pt x="5672" y="2996"/>
                    <a:pt x="6457" y="3171"/>
                  </a:cubicBezTo>
                  <a:cubicBezTo>
                    <a:pt x="6864" y="3258"/>
                    <a:pt x="7242" y="3345"/>
                    <a:pt x="7649" y="3403"/>
                  </a:cubicBezTo>
                  <a:cubicBezTo>
                    <a:pt x="7838" y="3447"/>
                    <a:pt x="8042" y="3469"/>
                    <a:pt x="8245" y="3469"/>
                  </a:cubicBezTo>
                  <a:cubicBezTo>
                    <a:pt x="8449" y="3469"/>
                    <a:pt x="8652" y="3447"/>
                    <a:pt x="8841" y="3403"/>
                  </a:cubicBezTo>
                  <a:lnTo>
                    <a:pt x="8841" y="3403"/>
                  </a:lnTo>
                  <a:cubicBezTo>
                    <a:pt x="8752" y="3410"/>
                    <a:pt x="8661" y="3414"/>
                    <a:pt x="8570" y="3414"/>
                  </a:cubicBezTo>
                  <a:cubicBezTo>
                    <a:pt x="8273" y="3414"/>
                    <a:pt x="7967" y="3376"/>
                    <a:pt x="7678" y="3287"/>
                  </a:cubicBezTo>
                  <a:cubicBezTo>
                    <a:pt x="7271" y="3200"/>
                    <a:pt x="6893" y="3113"/>
                    <a:pt x="6515" y="2996"/>
                  </a:cubicBezTo>
                  <a:cubicBezTo>
                    <a:pt x="5759" y="2764"/>
                    <a:pt x="5003" y="2502"/>
                    <a:pt x="4247" y="2211"/>
                  </a:cubicBezTo>
                  <a:cubicBezTo>
                    <a:pt x="3520" y="1920"/>
                    <a:pt x="2793" y="1571"/>
                    <a:pt x="2066" y="1193"/>
                  </a:cubicBezTo>
                  <a:cubicBezTo>
                    <a:pt x="1368" y="844"/>
                    <a:pt x="670" y="43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flipH="1" rot="-5400000">
              <a:off x="8692769" y="190974"/>
              <a:ext cx="224374" cy="830501"/>
            </a:xfrm>
            <a:custGeom>
              <a:rect b="b" l="l" r="r" t="t"/>
              <a:pathLst>
                <a:path extrusionOk="0" h="13029" w="3520">
                  <a:moveTo>
                    <a:pt x="1" y="1"/>
                  </a:moveTo>
                  <a:lnTo>
                    <a:pt x="1" y="1"/>
                  </a:lnTo>
                  <a:cubicBezTo>
                    <a:pt x="88" y="1135"/>
                    <a:pt x="233" y="2240"/>
                    <a:pt x="437" y="3345"/>
                  </a:cubicBezTo>
                  <a:cubicBezTo>
                    <a:pt x="611" y="4479"/>
                    <a:pt x="844" y="5584"/>
                    <a:pt x="1164" y="6689"/>
                  </a:cubicBezTo>
                  <a:cubicBezTo>
                    <a:pt x="1484" y="7765"/>
                    <a:pt x="1804" y="8841"/>
                    <a:pt x="2211" y="9917"/>
                  </a:cubicBezTo>
                  <a:cubicBezTo>
                    <a:pt x="2589" y="10964"/>
                    <a:pt x="3025" y="12011"/>
                    <a:pt x="3519" y="13029"/>
                  </a:cubicBezTo>
                  <a:cubicBezTo>
                    <a:pt x="3141" y="11982"/>
                    <a:pt x="2734" y="10906"/>
                    <a:pt x="2385" y="9859"/>
                  </a:cubicBezTo>
                  <a:cubicBezTo>
                    <a:pt x="2036" y="8783"/>
                    <a:pt x="1716" y="7678"/>
                    <a:pt x="1396" y="6602"/>
                  </a:cubicBezTo>
                  <a:cubicBezTo>
                    <a:pt x="1106" y="5526"/>
                    <a:pt x="873" y="4450"/>
                    <a:pt x="611" y="3345"/>
                  </a:cubicBezTo>
                  <a:cubicBezTo>
                    <a:pt x="379" y="2240"/>
                    <a:pt x="204" y="1135"/>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2"/>
            <p:cNvSpPr/>
            <p:nvPr/>
          </p:nvSpPr>
          <p:spPr>
            <a:xfrm flipH="1" rot="-5400000">
              <a:off x="6769965" y="43516"/>
              <a:ext cx="532059" cy="665663"/>
            </a:xfrm>
            <a:custGeom>
              <a:rect b="b" l="l" r="r" t="t"/>
              <a:pathLst>
                <a:path extrusionOk="0" h="10443" w="8347">
                  <a:moveTo>
                    <a:pt x="7246" y="1"/>
                  </a:moveTo>
                  <a:cubicBezTo>
                    <a:pt x="7053" y="1"/>
                    <a:pt x="6837" y="99"/>
                    <a:pt x="6660" y="197"/>
                  </a:cubicBezTo>
                  <a:cubicBezTo>
                    <a:pt x="6050" y="604"/>
                    <a:pt x="5526" y="1128"/>
                    <a:pt x="5119" y="1738"/>
                  </a:cubicBezTo>
                  <a:cubicBezTo>
                    <a:pt x="5106" y="1741"/>
                    <a:pt x="5094" y="1742"/>
                    <a:pt x="5082" y="1742"/>
                  </a:cubicBezTo>
                  <a:cubicBezTo>
                    <a:pt x="4954" y="1742"/>
                    <a:pt x="4852" y="1609"/>
                    <a:pt x="4799" y="1477"/>
                  </a:cubicBezTo>
                  <a:cubicBezTo>
                    <a:pt x="4770" y="1331"/>
                    <a:pt x="4683" y="1186"/>
                    <a:pt x="4596" y="1098"/>
                  </a:cubicBezTo>
                  <a:cubicBezTo>
                    <a:pt x="4530" y="1066"/>
                    <a:pt x="4465" y="1049"/>
                    <a:pt x="4402" y="1049"/>
                  </a:cubicBezTo>
                  <a:cubicBezTo>
                    <a:pt x="4298" y="1049"/>
                    <a:pt x="4203" y="1095"/>
                    <a:pt x="4130" y="1186"/>
                  </a:cubicBezTo>
                  <a:cubicBezTo>
                    <a:pt x="4043" y="1331"/>
                    <a:pt x="3956" y="1477"/>
                    <a:pt x="3927" y="1651"/>
                  </a:cubicBezTo>
                  <a:lnTo>
                    <a:pt x="3520" y="3134"/>
                  </a:lnTo>
                  <a:cubicBezTo>
                    <a:pt x="3466" y="3346"/>
                    <a:pt x="3317" y="3607"/>
                    <a:pt x="3114" y="3607"/>
                  </a:cubicBezTo>
                  <a:cubicBezTo>
                    <a:pt x="3095" y="3607"/>
                    <a:pt x="3075" y="3605"/>
                    <a:pt x="3054" y="3599"/>
                  </a:cubicBezTo>
                  <a:cubicBezTo>
                    <a:pt x="2676" y="3512"/>
                    <a:pt x="2851" y="2843"/>
                    <a:pt x="2531" y="2698"/>
                  </a:cubicBezTo>
                  <a:cubicBezTo>
                    <a:pt x="2483" y="2674"/>
                    <a:pt x="2435" y="2663"/>
                    <a:pt x="2389" y="2663"/>
                  </a:cubicBezTo>
                  <a:cubicBezTo>
                    <a:pt x="2267" y="2663"/>
                    <a:pt x="2158" y="2738"/>
                    <a:pt x="2095" y="2843"/>
                  </a:cubicBezTo>
                  <a:cubicBezTo>
                    <a:pt x="2007" y="2989"/>
                    <a:pt x="1949" y="3134"/>
                    <a:pt x="1920" y="3309"/>
                  </a:cubicBezTo>
                  <a:cubicBezTo>
                    <a:pt x="1833" y="4007"/>
                    <a:pt x="1717" y="4675"/>
                    <a:pt x="1600" y="5344"/>
                  </a:cubicBezTo>
                  <a:cubicBezTo>
                    <a:pt x="1545" y="5595"/>
                    <a:pt x="1462" y="5899"/>
                    <a:pt x="1226" y="5899"/>
                  </a:cubicBezTo>
                  <a:cubicBezTo>
                    <a:pt x="1215" y="5899"/>
                    <a:pt x="1204" y="5898"/>
                    <a:pt x="1193" y="5897"/>
                  </a:cubicBezTo>
                  <a:cubicBezTo>
                    <a:pt x="931" y="5868"/>
                    <a:pt x="873" y="5461"/>
                    <a:pt x="611" y="5373"/>
                  </a:cubicBezTo>
                  <a:cubicBezTo>
                    <a:pt x="568" y="5359"/>
                    <a:pt x="524" y="5352"/>
                    <a:pt x="482" y="5352"/>
                  </a:cubicBezTo>
                  <a:cubicBezTo>
                    <a:pt x="355" y="5352"/>
                    <a:pt x="241" y="5417"/>
                    <a:pt x="175" y="5548"/>
                  </a:cubicBezTo>
                  <a:cubicBezTo>
                    <a:pt x="88" y="5693"/>
                    <a:pt x="30" y="5839"/>
                    <a:pt x="30" y="6013"/>
                  </a:cubicBezTo>
                  <a:cubicBezTo>
                    <a:pt x="1" y="6508"/>
                    <a:pt x="30" y="7002"/>
                    <a:pt x="117" y="7496"/>
                  </a:cubicBezTo>
                  <a:cubicBezTo>
                    <a:pt x="204" y="7903"/>
                    <a:pt x="321" y="8340"/>
                    <a:pt x="495" y="8747"/>
                  </a:cubicBezTo>
                  <a:cubicBezTo>
                    <a:pt x="582" y="8921"/>
                    <a:pt x="699" y="9183"/>
                    <a:pt x="786" y="9328"/>
                  </a:cubicBezTo>
                  <a:cubicBezTo>
                    <a:pt x="844" y="9445"/>
                    <a:pt x="873" y="9619"/>
                    <a:pt x="960" y="9765"/>
                  </a:cubicBezTo>
                  <a:cubicBezTo>
                    <a:pt x="1225" y="10253"/>
                    <a:pt x="1845" y="10442"/>
                    <a:pt x="2433" y="10442"/>
                  </a:cubicBezTo>
                  <a:cubicBezTo>
                    <a:pt x="2685" y="10442"/>
                    <a:pt x="2932" y="10407"/>
                    <a:pt x="3141" y="10346"/>
                  </a:cubicBezTo>
                  <a:cubicBezTo>
                    <a:pt x="3956" y="10026"/>
                    <a:pt x="4654" y="9503"/>
                    <a:pt x="5177" y="8805"/>
                  </a:cubicBezTo>
                  <a:cubicBezTo>
                    <a:pt x="5293" y="8660"/>
                    <a:pt x="5410" y="8485"/>
                    <a:pt x="5468" y="8311"/>
                  </a:cubicBezTo>
                  <a:cubicBezTo>
                    <a:pt x="5526" y="8136"/>
                    <a:pt x="5468" y="7903"/>
                    <a:pt x="5323" y="7787"/>
                  </a:cubicBezTo>
                  <a:cubicBezTo>
                    <a:pt x="5222" y="7720"/>
                    <a:pt x="5105" y="7709"/>
                    <a:pt x="4985" y="7709"/>
                  </a:cubicBezTo>
                  <a:cubicBezTo>
                    <a:pt x="4924" y="7709"/>
                    <a:pt x="4862" y="7712"/>
                    <a:pt x="4801" y="7712"/>
                  </a:cubicBezTo>
                  <a:cubicBezTo>
                    <a:pt x="4672" y="7712"/>
                    <a:pt x="4548" y="7698"/>
                    <a:pt x="4450" y="7613"/>
                  </a:cubicBezTo>
                  <a:cubicBezTo>
                    <a:pt x="4305" y="7438"/>
                    <a:pt x="4305" y="7205"/>
                    <a:pt x="4450" y="7031"/>
                  </a:cubicBezTo>
                  <a:cubicBezTo>
                    <a:pt x="4596" y="6856"/>
                    <a:pt x="4770" y="6740"/>
                    <a:pt x="5003" y="6682"/>
                  </a:cubicBezTo>
                  <a:lnTo>
                    <a:pt x="6835" y="5897"/>
                  </a:lnTo>
                  <a:cubicBezTo>
                    <a:pt x="7067" y="5839"/>
                    <a:pt x="7271" y="5693"/>
                    <a:pt x="7445" y="5548"/>
                  </a:cubicBezTo>
                  <a:cubicBezTo>
                    <a:pt x="7620" y="5344"/>
                    <a:pt x="7620" y="5083"/>
                    <a:pt x="7475" y="4879"/>
                  </a:cubicBezTo>
                  <a:cubicBezTo>
                    <a:pt x="7358" y="4801"/>
                    <a:pt x="7229" y="4750"/>
                    <a:pt x="7095" y="4750"/>
                  </a:cubicBezTo>
                  <a:cubicBezTo>
                    <a:pt x="7029" y="4750"/>
                    <a:pt x="6961" y="4763"/>
                    <a:pt x="6893" y="4792"/>
                  </a:cubicBezTo>
                  <a:cubicBezTo>
                    <a:pt x="6718" y="4850"/>
                    <a:pt x="6515" y="4908"/>
                    <a:pt x="6311" y="4966"/>
                  </a:cubicBezTo>
                  <a:cubicBezTo>
                    <a:pt x="6290" y="4969"/>
                    <a:pt x="6269" y="4971"/>
                    <a:pt x="6248" y="4971"/>
                  </a:cubicBezTo>
                  <a:cubicBezTo>
                    <a:pt x="6067" y="4971"/>
                    <a:pt x="5898" y="4861"/>
                    <a:pt x="5846" y="4705"/>
                  </a:cubicBezTo>
                  <a:cubicBezTo>
                    <a:pt x="5759" y="4443"/>
                    <a:pt x="6021" y="4210"/>
                    <a:pt x="6282" y="4094"/>
                  </a:cubicBezTo>
                  <a:lnTo>
                    <a:pt x="7736" y="3280"/>
                  </a:lnTo>
                  <a:cubicBezTo>
                    <a:pt x="7911" y="3192"/>
                    <a:pt x="8085" y="3047"/>
                    <a:pt x="8202" y="2872"/>
                  </a:cubicBezTo>
                  <a:cubicBezTo>
                    <a:pt x="8347" y="2698"/>
                    <a:pt x="8289" y="2436"/>
                    <a:pt x="8114" y="2320"/>
                  </a:cubicBezTo>
                  <a:cubicBezTo>
                    <a:pt x="8055" y="2280"/>
                    <a:pt x="7989" y="2266"/>
                    <a:pt x="7918" y="2266"/>
                  </a:cubicBezTo>
                  <a:cubicBezTo>
                    <a:pt x="7737" y="2266"/>
                    <a:pt x="7530" y="2359"/>
                    <a:pt x="7352" y="2359"/>
                  </a:cubicBezTo>
                  <a:cubicBezTo>
                    <a:pt x="7292" y="2359"/>
                    <a:pt x="7235" y="2348"/>
                    <a:pt x="7184" y="2320"/>
                  </a:cubicBezTo>
                  <a:cubicBezTo>
                    <a:pt x="7038" y="2204"/>
                    <a:pt x="6951" y="2058"/>
                    <a:pt x="6980" y="1884"/>
                  </a:cubicBezTo>
                  <a:cubicBezTo>
                    <a:pt x="7009" y="1738"/>
                    <a:pt x="7067" y="1593"/>
                    <a:pt x="7184" y="1477"/>
                  </a:cubicBezTo>
                  <a:cubicBezTo>
                    <a:pt x="7358" y="1273"/>
                    <a:pt x="7504" y="1040"/>
                    <a:pt x="7649" y="808"/>
                  </a:cubicBezTo>
                  <a:cubicBezTo>
                    <a:pt x="7765" y="575"/>
                    <a:pt x="7707" y="255"/>
                    <a:pt x="7504" y="81"/>
                  </a:cubicBezTo>
                  <a:cubicBezTo>
                    <a:pt x="7428" y="24"/>
                    <a:pt x="7340" y="1"/>
                    <a:pt x="724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2"/>
            <p:cNvSpPr/>
            <p:nvPr/>
          </p:nvSpPr>
          <p:spPr>
            <a:xfrm flipH="1" rot="-5400000">
              <a:off x="6982606" y="-913"/>
              <a:ext cx="333756" cy="608103"/>
            </a:xfrm>
            <a:custGeom>
              <a:rect b="b" l="l" r="r" t="t"/>
              <a:pathLst>
                <a:path extrusionOk="0" h="9540" w="5236">
                  <a:moveTo>
                    <a:pt x="5235" y="1"/>
                  </a:moveTo>
                  <a:lnTo>
                    <a:pt x="5235" y="1"/>
                  </a:lnTo>
                  <a:cubicBezTo>
                    <a:pt x="4683" y="699"/>
                    <a:pt x="4159" y="1455"/>
                    <a:pt x="3665" y="2211"/>
                  </a:cubicBezTo>
                  <a:cubicBezTo>
                    <a:pt x="3171" y="2967"/>
                    <a:pt x="2676" y="3752"/>
                    <a:pt x="2269" y="4566"/>
                  </a:cubicBezTo>
                  <a:cubicBezTo>
                    <a:pt x="1833" y="5352"/>
                    <a:pt x="1397" y="6166"/>
                    <a:pt x="1019" y="7009"/>
                  </a:cubicBezTo>
                  <a:cubicBezTo>
                    <a:pt x="641" y="7852"/>
                    <a:pt x="292" y="8696"/>
                    <a:pt x="1" y="9539"/>
                  </a:cubicBezTo>
                  <a:lnTo>
                    <a:pt x="1251" y="7125"/>
                  </a:lnTo>
                  <a:cubicBezTo>
                    <a:pt x="1688" y="6311"/>
                    <a:pt x="2124" y="5526"/>
                    <a:pt x="2560" y="4741"/>
                  </a:cubicBezTo>
                  <a:cubicBezTo>
                    <a:pt x="2996" y="3927"/>
                    <a:pt x="3432" y="3141"/>
                    <a:pt x="3869" y="2356"/>
                  </a:cubicBezTo>
                  <a:lnTo>
                    <a:pt x="5235"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flipH="1" rot="-5400000">
              <a:off x="7217103" y="255839"/>
              <a:ext cx="87136" cy="44556"/>
            </a:xfrm>
            <a:custGeom>
              <a:rect b="b" l="l" r="r" t="t"/>
              <a:pathLst>
                <a:path extrusionOk="0" h="699" w="1367">
                  <a:moveTo>
                    <a:pt x="1367" y="1"/>
                  </a:moveTo>
                  <a:cubicBezTo>
                    <a:pt x="1105" y="1"/>
                    <a:pt x="844" y="88"/>
                    <a:pt x="611" y="204"/>
                  </a:cubicBezTo>
                  <a:cubicBezTo>
                    <a:pt x="378" y="321"/>
                    <a:pt x="175" y="495"/>
                    <a:pt x="0" y="699"/>
                  </a:cubicBezTo>
                  <a:cubicBezTo>
                    <a:pt x="262" y="699"/>
                    <a:pt x="524" y="611"/>
                    <a:pt x="756" y="495"/>
                  </a:cubicBezTo>
                  <a:cubicBezTo>
                    <a:pt x="1018" y="379"/>
                    <a:pt x="1222" y="204"/>
                    <a:pt x="136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flipH="1" rot="-5400000">
              <a:off x="7067185" y="340869"/>
              <a:ext cx="105685" cy="37608"/>
            </a:xfrm>
            <a:custGeom>
              <a:rect b="b" l="l" r="r" t="t"/>
              <a:pathLst>
                <a:path extrusionOk="0" h="590" w="1658">
                  <a:moveTo>
                    <a:pt x="1658" y="1"/>
                  </a:moveTo>
                  <a:cubicBezTo>
                    <a:pt x="1367" y="1"/>
                    <a:pt x="1047" y="30"/>
                    <a:pt x="786" y="146"/>
                  </a:cubicBezTo>
                  <a:cubicBezTo>
                    <a:pt x="495" y="233"/>
                    <a:pt x="233" y="379"/>
                    <a:pt x="0" y="582"/>
                  </a:cubicBezTo>
                  <a:cubicBezTo>
                    <a:pt x="57" y="588"/>
                    <a:pt x="113" y="590"/>
                    <a:pt x="168" y="590"/>
                  </a:cubicBezTo>
                  <a:cubicBezTo>
                    <a:pt x="423" y="590"/>
                    <a:pt x="663" y="538"/>
                    <a:pt x="902" y="466"/>
                  </a:cubicBezTo>
                  <a:cubicBezTo>
                    <a:pt x="1164" y="379"/>
                    <a:pt x="1425" y="204"/>
                    <a:pt x="165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2"/>
            <p:cNvSpPr/>
            <p:nvPr/>
          </p:nvSpPr>
          <p:spPr>
            <a:xfrm flipH="1" rot="-5400000">
              <a:off x="6987255" y="298481"/>
              <a:ext cx="33401" cy="46405"/>
            </a:xfrm>
            <a:custGeom>
              <a:rect b="b" l="l" r="r" t="t"/>
              <a:pathLst>
                <a:path extrusionOk="0" h="728" w="524">
                  <a:moveTo>
                    <a:pt x="175" y="1"/>
                  </a:moveTo>
                  <a:lnTo>
                    <a:pt x="175" y="1"/>
                  </a:lnTo>
                  <a:cubicBezTo>
                    <a:pt x="0" y="291"/>
                    <a:pt x="175" y="669"/>
                    <a:pt x="495" y="728"/>
                  </a:cubicBezTo>
                  <a:cubicBezTo>
                    <a:pt x="524" y="582"/>
                    <a:pt x="495" y="437"/>
                    <a:pt x="436" y="320"/>
                  </a:cubicBezTo>
                  <a:cubicBezTo>
                    <a:pt x="378" y="175"/>
                    <a:pt x="291" y="88"/>
                    <a:pt x="17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2"/>
            <p:cNvSpPr/>
            <p:nvPr/>
          </p:nvSpPr>
          <p:spPr>
            <a:xfrm flipH="1" rot="-5400000">
              <a:off x="6903499" y="431508"/>
              <a:ext cx="64954" cy="26836"/>
            </a:xfrm>
            <a:custGeom>
              <a:rect b="b" l="l" r="r" t="t"/>
              <a:pathLst>
                <a:path extrusionOk="0" h="421" w="1019">
                  <a:moveTo>
                    <a:pt x="873" y="1"/>
                  </a:moveTo>
                  <a:cubicBezTo>
                    <a:pt x="737" y="1"/>
                    <a:pt x="594" y="28"/>
                    <a:pt x="466" y="70"/>
                  </a:cubicBezTo>
                  <a:cubicBezTo>
                    <a:pt x="292" y="128"/>
                    <a:pt x="146" y="216"/>
                    <a:pt x="1" y="332"/>
                  </a:cubicBezTo>
                  <a:cubicBezTo>
                    <a:pt x="114" y="388"/>
                    <a:pt x="238" y="420"/>
                    <a:pt x="368" y="420"/>
                  </a:cubicBezTo>
                  <a:cubicBezTo>
                    <a:pt x="438" y="420"/>
                    <a:pt x="510" y="411"/>
                    <a:pt x="583" y="390"/>
                  </a:cubicBezTo>
                  <a:cubicBezTo>
                    <a:pt x="757" y="332"/>
                    <a:pt x="932" y="187"/>
                    <a:pt x="1019" y="12"/>
                  </a:cubicBezTo>
                  <a:cubicBezTo>
                    <a:pt x="972" y="4"/>
                    <a:pt x="923" y="1"/>
                    <a:pt x="87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2"/>
            <p:cNvSpPr/>
            <p:nvPr/>
          </p:nvSpPr>
          <p:spPr>
            <a:xfrm flipH="1" rot="-5400000">
              <a:off x="7187433" y="148339"/>
              <a:ext cx="42707" cy="81654"/>
            </a:xfrm>
            <a:custGeom>
              <a:rect b="b" l="l" r="r" t="t"/>
              <a:pathLst>
                <a:path extrusionOk="0" h="1281" w="670">
                  <a:moveTo>
                    <a:pt x="87" y="1"/>
                  </a:moveTo>
                  <a:cubicBezTo>
                    <a:pt x="0" y="262"/>
                    <a:pt x="29" y="524"/>
                    <a:pt x="146" y="728"/>
                  </a:cubicBezTo>
                  <a:cubicBezTo>
                    <a:pt x="233" y="960"/>
                    <a:pt x="407" y="1164"/>
                    <a:pt x="640" y="1280"/>
                  </a:cubicBezTo>
                  <a:lnTo>
                    <a:pt x="669" y="1280"/>
                  </a:lnTo>
                  <a:lnTo>
                    <a:pt x="669" y="1222"/>
                  </a:lnTo>
                  <a:lnTo>
                    <a:pt x="663" y="1228"/>
                  </a:lnTo>
                  <a:lnTo>
                    <a:pt x="663" y="1228"/>
                  </a:lnTo>
                  <a:cubicBezTo>
                    <a:pt x="605" y="1005"/>
                    <a:pt x="521" y="808"/>
                    <a:pt x="436" y="611"/>
                  </a:cubicBezTo>
                  <a:cubicBezTo>
                    <a:pt x="349" y="379"/>
                    <a:pt x="233" y="204"/>
                    <a:pt x="8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2"/>
            <p:cNvSpPr/>
            <p:nvPr/>
          </p:nvSpPr>
          <p:spPr>
            <a:xfrm flipH="1" rot="-5400000">
              <a:off x="8295779" y="1805210"/>
              <a:ext cx="157635" cy="512681"/>
            </a:xfrm>
            <a:custGeom>
              <a:rect b="b" l="l" r="r" t="t"/>
              <a:pathLst>
                <a:path extrusionOk="0" h="8043" w="2473">
                  <a:moveTo>
                    <a:pt x="146" y="0"/>
                  </a:moveTo>
                  <a:cubicBezTo>
                    <a:pt x="58" y="756"/>
                    <a:pt x="0" y="1541"/>
                    <a:pt x="29" y="2298"/>
                  </a:cubicBezTo>
                  <a:cubicBezTo>
                    <a:pt x="58" y="3664"/>
                    <a:pt x="262" y="5031"/>
                    <a:pt x="669" y="6340"/>
                  </a:cubicBezTo>
                  <a:cubicBezTo>
                    <a:pt x="785" y="6718"/>
                    <a:pt x="989" y="7794"/>
                    <a:pt x="1396" y="7997"/>
                  </a:cubicBezTo>
                  <a:cubicBezTo>
                    <a:pt x="1461" y="8029"/>
                    <a:pt x="1522" y="8043"/>
                    <a:pt x="1579" y="8043"/>
                  </a:cubicBezTo>
                  <a:cubicBezTo>
                    <a:pt x="2055" y="8043"/>
                    <a:pt x="2246" y="7056"/>
                    <a:pt x="2298" y="6718"/>
                  </a:cubicBezTo>
                  <a:cubicBezTo>
                    <a:pt x="2472" y="4304"/>
                    <a:pt x="1716" y="1890"/>
                    <a:pt x="146"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2"/>
            <p:cNvSpPr/>
            <p:nvPr/>
          </p:nvSpPr>
          <p:spPr>
            <a:xfrm flipH="1" rot="-5400000">
              <a:off x="8391096" y="1730226"/>
              <a:ext cx="444986" cy="286331"/>
            </a:xfrm>
            <a:custGeom>
              <a:rect b="b" l="l" r="r" t="t"/>
              <a:pathLst>
                <a:path extrusionOk="0" h="4492" w="6981">
                  <a:moveTo>
                    <a:pt x="553" y="1"/>
                  </a:moveTo>
                  <a:cubicBezTo>
                    <a:pt x="321" y="1"/>
                    <a:pt x="117" y="117"/>
                    <a:pt x="30" y="320"/>
                  </a:cubicBezTo>
                  <a:cubicBezTo>
                    <a:pt x="1" y="582"/>
                    <a:pt x="59" y="815"/>
                    <a:pt x="233" y="1018"/>
                  </a:cubicBezTo>
                  <a:cubicBezTo>
                    <a:pt x="1455" y="2705"/>
                    <a:pt x="3258" y="3897"/>
                    <a:pt x="5293" y="4363"/>
                  </a:cubicBezTo>
                  <a:cubicBezTo>
                    <a:pt x="5467" y="4410"/>
                    <a:pt x="5828" y="4491"/>
                    <a:pt x="6154" y="4491"/>
                  </a:cubicBezTo>
                  <a:cubicBezTo>
                    <a:pt x="6431" y="4491"/>
                    <a:pt x="6683" y="4433"/>
                    <a:pt x="6777" y="4246"/>
                  </a:cubicBezTo>
                  <a:cubicBezTo>
                    <a:pt x="6980" y="3839"/>
                    <a:pt x="6166" y="3374"/>
                    <a:pt x="5962" y="3170"/>
                  </a:cubicBezTo>
                  <a:cubicBezTo>
                    <a:pt x="5032" y="2385"/>
                    <a:pt x="4043" y="1658"/>
                    <a:pt x="2967" y="1077"/>
                  </a:cubicBezTo>
                  <a:cubicBezTo>
                    <a:pt x="2385" y="728"/>
                    <a:pt x="1804" y="437"/>
                    <a:pt x="1193" y="175"/>
                  </a:cubicBezTo>
                  <a:cubicBezTo>
                    <a:pt x="989" y="59"/>
                    <a:pt x="786" y="1"/>
                    <a:pt x="553"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2"/>
            <p:cNvSpPr/>
            <p:nvPr/>
          </p:nvSpPr>
          <p:spPr>
            <a:xfrm flipH="1" rot="-5400000">
              <a:off x="8407003" y="2027860"/>
              <a:ext cx="240245" cy="333182"/>
            </a:xfrm>
            <a:custGeom>
              <a:rect b="b" l="l" r="r" t="t"/>
              <a:pathLst>
                <a:path extrusionOk="0" h="5227" w="3769">
                  <a:moveTo>
                    <a:pt x="3336" y="1"/>
                  </a:moveTo>
                  <a:cubicBezTo>
                    <a:pt x="3141" y="1"/>
                    <a:pt x="2929" y="150"/>
                    <a:pt x="2780" y="300"/>
                  </a:cubicBezTo>
                  <a:cubicBezTo>
                    <a:pt x="1908" y="1143"/>
                    <a:pt x="1210" y="2132"/>
                    <a:pt x="686" y="3208"/>
                  </a:cubicBezTo>
                  <a:cubicBezTo>
                    <a:pt x="395" y="3702"/>
                    <a:pt x="192" y="4226"/>
                    <a:pt x="46" y="4807"/>
                  </a:cubicBezTo>
                  <a:cubicBezTo>
                    <a:pt x="0" y="5113"/>
                    <a:pt x="156" y="5226"/>
                    <a:pt x="360" y="5226"/>
                  </a:cubicBezTo>
                  <a:cubicBezTo>
                    <a:pt x="544" y="5226"/>
                    <a:pt x="767" y="5135"/>
                    <a:pt x="919" y="5011"/>
                  </a:cubicBezTo>
                  <a:cubicBezTo>
                    <a:pt x="2286" y="3935"/>
                    <a:pt x="3245" y="2452"/>
                    <a:pt x="3652" y="765"/>
                  </a:cubicBezTo>
                  <a:cubicBezTo>
                    <a:pt x="3711" y="532"/>
                    <a:pt x="3769" y="241"/>
                    <a:pt x="3536" y="67"/>
                  </a:cubicBezTo>
                  <a:cubicBezTo>
                    <a:pt x="3474" y="21"/>
                    <a:pt x="3406" y="1"/>
                    <a:pt x="3336"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2"/>
            <p:cNvSpPr/>
            <p:nvPr/>
          </p:nvSpPr>
          <p:spPr>
            <a:xfrm flipH="1" rot="-5400000">
              <a:off x="8767939" y="1855724"/>
              <a:ext cx="155787" cy="580248"/>
            </a:xfrm>
            <a:custGeom>
              <a:rect b="b" l="l" r="r" t="t"/>
              <a:pathLst>
                <a:path extrusionOk="0" h="9103" w="2444">
                  <a:moveTo>
                    <a:pt x="59" y="0"/>
                  </a:moveTo>
                  <a:lnTo>
                    <a:pt x="59" y="0"/>
                  </a:lnTo>
                  <a:cubicBezTo>
                    <a:pt x="1" y="785"/>
                    <a:pt x="30" y="1600"/>
                    <a:pt x="117" y="2385"/>
                  </a:cubicBezTo>
                  <a:cubicBezTo>
                    <a:pt x="205" y="3170"/>
                    <a:pt x="350" y="3955"/>
                    <a:pt x="554" y="4740"/>
                  </a:cubicBezTo>
                  <a:cubicBezTo>
                    <a:pt x="757" y="5497"/>
                    <a:pt x="1019" y="6253"/>
                    <a:pt x="1310" y="7009"/>
                  </a:cubicBezTo>
                  <a:cubicBezTo>
                    <a:pt x="1629" y="7736"/>
                    <a:pt x="2008" y="8434"/>
                    <a:pt x="2444" y="9103"/>
                  </a:cubicBezTo>
                  <a:cubicBezTo>
                    <a:pt x="2124" y="8376"/>
                    <a:pt x="1833" y="7649"/>
                    <a:pt x="1571" y="6892"/>
                  </a:cubicBezTo>
                  <a:cubicBezTo>
                    <a:pt x="1310" y="6165"/>
                    <a:pt x="1048" y="5409"/>
                    <a:pt x="844" y="4653"/>
                  </a:cubicBezTo>
                  <a:cubicBezTo>
                    <a:pt x="641" y="3897"/>
                    <a:pt x="495" y="3141"/>
                    <a:pt x="350" y="2356"/>
                  </a:cubicBezTo>
                  <a:cubicBezTo>
                    <a:pt x="234" y="1571"/>
                    <a:pt x="146" y="785"/>
                    <a:pt x="59"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2"/>
            <p:cNvSpPr/>
            <p:nvPr/>
          </p:nvSpPr>
          <p:spPr>
            <a:xfrm flipH="1" rot="-5400000">
              <a:off x="7657068" y="514726"/>
              <a:ext cx="493112" cy="162607"/>
            </a:xfrm>
            <a:custGeom>
              <a:rect b="b" l="l" r="r" t="t"/>
              <a:pathLst>
                <a:path extrusionOk="0" h="2551" w="7736">
                  <a:moveTo>
                    <a:pt x="6533" y="0"/>
                  </a:moveTo>
                  <a:cubicBezTo>
                    <a:pt x="6129" y="0"/>
                    <a:pt x="5729" y="58"/>
                    <a:pt x="5351" y="175"/>
                  </a:cubicBezTo>
                  <a:cubicBezTo>
                    <a:pt x="4013" y="524"/>
                    <a:pt x="2734" y="1047"/>
                    <a:pt x="1425" y="1483"/>
                  </a:cubicBezTo>
                  <a:cubicBezTo>
                    <a:pt x="1193" y="1571"/>
                    <a:pt x="0" y="1774"/>
                    <a:pt x="146" y="2210"/>
                  </a:cubicBezTo>
                  <a:cubicBezTo>
                    <a:pt x="266" y="2492"/>
                    <a:pt x="874" y="2551"/>
                    <a:pt x="1343" y="2551"/>
                  </a:cubicBezTo>
                  <a:cubicBezTo>
                    <a:pt x="1552" y="2551"/>
                    <a:pt x="1734" y="2539"/>
                    <a:pt x="1832" y="2530"/>
                  </a:cubicBezTo>
                  <a:cubicBezTo>
                    <a:pt x="3257" y="2385"/>
                    <a:pt x="4682" y="2065"/>
                    <a:pt x="5991" y="1542"/>
                  </a:cubicBezTo>
                  <a:cubicBezTo>
                    <a:pt x="6718" y="1251"/>
                    <a:pt x="7445" y="902"/>
                    <a:pt x="7736" y="175"/>
                  </a:cubicBezTo>
                  <a:cubicBezTo>
                    <a:pt x="7343" y="58"/>
                    <a:pt x="6936" y="0"/>
                    <a:pt x="653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2"/>
            <p:cNvSpPr/>
            <p:nvPr/>
          </p:nvSpPr>
          <p:spPr>
            <a:xfrm flipH="1" rot="-5400000">
              <a:off x="7602545" y="271389"/>
              <a:ext cx="217872" cy="386917"/>
            </a:xfrm>
            <a:custGeom>
              <a:rect b="b" l="l" r="r" t="t"/>
              <a:pathLst>
                <a:path extrusionOk="0" h="6070" w="3418">
                  <a:moveTo>
                    <a:pt x="2948" y="1"/>
                  </a:moveTo>
                  <a:cubicBezTo>
                    <a:pt x="2868" y="1"/>
                    <a:pt x="2788" y="23"/>
                    <a:pt x="2720" y="63"/>
                  </a:cubicBezTo>
                  <a:cubicBezTo>
                    <a:pt x="2546" y="150"/>
                    <a:pt x="2429" y="267"/>
                    <a:pt x="2342" y="441"/>
                  </a:cubicBezTo>
                  <a:cubicBezTo>
                    <a:pt x="1586" y="1372"/>
                    <a:pt x="1033" y="2477"/>
                    <a:pt x="684" y="3640"/>
                  </a:cubicBezTo>
                  <a:cubicBezTo>
                    <a:pt x="607" y="4028"/>
                    <a:pt x="1" y="6070"/>
                    <a:pt x="725" y="6070"/>
                  </a:cubicBezTo>
                  <a:cubicBezTo>
                    <a:pt x="815" y="6070"/>
                    <a:pt x="927" y="6038"/>
                    <a:pt x="1062" y="5967"/>
                  </a:cubicBezTo>
                  <a:cubicBezTo>
                    <a:pt x="1295" y="5792"/>
                    <a:pt x="1499" y="5559"/>
                    <a:pt x="1615" y="5269"/>
                  </a:cubicBezTo>
                  <a:cubicBezTo>
                    <a:pt x="2342" y="3873"/>
                    <a:pt x="2924" y="2361"/>
                    <a:pt x="3302" y="819"/>
                  </a:cubicBezTo>
                  <a:cubicBezTo>
                    <a:pt x="3360" y="558"/>
                    <a:pt x="3418" y="238"/>
                    <a:pt x="3214" y="92"/>
                  </a:cubicBezTo>
                  <a:cubicBezTo>
                    <a:pt x="3136" y="30"/>
                    <a:pt x="3042" y="1"/>
                    <a:pt x="294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2"/>
            <p:cNvSpPr/>
            <p:nvPr/>
          </p:nvSpPr>
          <p:spPr>
            <a:xfrm flipH="1" rot="-5400000">
              <a:off x="7665202" y="69075"/>
              <a:ext cx="218764" cy="382837"/>
            </a:xfrm>
            <a:custGeom>
              <a:rect b="b" l="l" r="r" t="t"/>
              <a:pathLst>
                <a:path extrusionOk="0" h="6006" w="3432">
                  <a:moveTo>
                    <a:pt x="1" y="1"/>
                  </a:moveTo>
                  <a:cubicBezTo>
                    <a:pt x="291" y="2182"/>
                    <a:pt x="1280" y="4188"/>
                    <a:pt x="2792" y="5788"/>
                  </a:cubicBezTo>
                  <a:cubicBezTo>
                    <a:pt x="2941" y="5943"/>
                    <a:pt x="3050" y="6006"/>
                    <a:pt x="3128" y="6006"/>
                  </a:cubicBezTo>
                  <a:cubicBezTo>
                    <a:pt x="3431" y="6006"/>
                    <a:pt x="3275" y="5048"/>
                    <a:pt x="3229" y="4770"/>
                  </a:cubicBezTo>
                  <a:cubicBezTo>
                    <a:pt x="3141" y="4101"/>
                    <a:pt x="2967" y="3461"/>
                    <a:pt x="2676" y="2880"/>
                  </a:cubicBezTo>
                  <a:cubicBezTo>
                    <a:pt x="2094" y="1658"/>
                    <a:pt x="1164" y="641"/>
                    <a:pt x="1"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2"/>
            <p:cNvSpPr/>
            <p:nvPr/>
          </p:nvSpPr>
          <p:spPr>
            <a:xfrm flipH="1" rot="-5400000">
              <a:off x="7927944" y="36182"/>
              <a:ext cx="233680" cy="619195"/>
            </a:xfrm>
            <a:custGeom>
              <a:rect b="b" l="l" r="r" t="t"/>
              <a:pathLst>
                <a:path extrusionOk="0" h="9714" w="3666">
                  <a:moveTo>
                    <a:pt x="3665" y="0"/>
                  </a:moveTo>
                  <a:lnTo>
                    <a:pt x="3665" y="0"/>
                  </a:lnTo>
                  <a:cubicBezTo>
                    <a:pt x="3084" y="669"/>
                    <a:pt x="2618" y="1396"/>
                    <a:pt x="2211" y="2182"/>
                  </a:cubicBezTo>
                  <a:cubicBezTo>
                    <a:pt x="1804" y="2938"/>
                    <a:pt x="1426" y="3752"/>
                    <a:pt x="1106" y="4566"/>
                  </a:cubicBezTo>
                  <a:cubicBezTo>
                    <a:pt x="786" y="5380"/>
                    <a:pt x="524" y="6224"/>
                    <a:pt x="321" y="7067"/>
                  </a:cubicBezTo>
                  <a:cubicBezTo>
                    <a:pt x="117" y="7940"/>
                    <a:pt x="1" y="8812"/>
                    <a:pt x="30" y="9713"/>
                  </a:cubicBezTo>
                  <a:cubicBezTo>
                    <a:pt x="292" y="8870"/>
                    <a:pt x="553" y="8056"/>
                    <a:pt x="873" y="7271"/>
                  </a:cubicBezTo>
                  <a:cubicBezTo>
                    <a:pt x="1164" y="6456"/>
                    <a:pt x="1484" y="5642"/>
                    <a:pt x="1804" y="4857"/>
                  </a:cubicBezTo>
                  <a:lnTo>
                    <a:pt x="2735" y="2443"/>
                  </a:lnTo>
                  <a:cubicBezTo>
                    <a:pt x="3054" y="1629"/>
                    <a:pt x="3345" y="815"/>
                    <a:pt x="366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2"/>
            <p:cNvSpPr/>
            <p:nvPr/>
          </p:nvSpPr>
          <p:spPr>
            <a:xfrm flipH="1" rot="-5400000">
              <a:off x="8565046" y="1222656"/>
              <a:ext cx="483869" cy="484061"/>
            </a:xfrm>
            <a:custGeom>
              <a:rect b="b" l="l" r="r" t="t"/>
              <a:pathLst>
                <a:path extrusionOk="0" h="7594" w="7591">
                  <a:moveTo>
                    <a:pt x="3693" y="1"/>
                  </a:moveTo>
                  <a:cubicBezTo>
                    <a:pt x="2792" y="30"/>
                    <a:pt x="1948" y="321"/>
                    <a:pt x="1280" y="902"/>
                  </a:cubicBezTo>
                  <a:cubicBezTo>
                    <a:pt x="640" y="1455"/>
                    <a:pt x="204" y="2211"/>
                    <a:pt x="87" y="3054"/>
                  </a:cubicBezTo>
                  <a:cubicBezTo>
                    <a:pt x="0" y="3549"/>
                    <a:pt x="58" y="4072"/>
                    <a:pt x="262" y="4566"/>
                  </a:cubicBezTo>
                  <a:cubicBezTo>
                    <a:pt x="698" y="5497"/>
                    <a:pt x="1396" y="6311"/>
                    <a:pt x="2268" y="6864"/>
                  </a:cubicBezTo>
                  <a:cubicBezTo>
                    <a:pt x="2838" y="7260"/>
                    <a:pt x="3725" y="7593"/>
                    <a:pt x="4460" y="7593"/>
                  </a:cubicBezTo>
                  <a:cubicBezTo>
                    <a:pt x="4588" y="7593"/>
                    <a:pt x="4711" y="7583"/>
                    <a:pt x="4827" y="7562"/>
                  </a:cubicBezTo>
                  <a:cubicBezTo>
                    <a:pt x="5502" y="7430"/>
                    <a:pt x="6002" y="7393"/>
                    <a:pt x="6346" y="7393"/>
                  </a:cubicBezTo>
                  <a:cubicBezTo>
                    <a:pt x="6760" y="7393"/>
                    <a:pt x="6950" y="7445"/>
                    <a:pt x="6950" y="7445"/>
                  </a:cubicBezTo>
                  <a:cubicBezTo>
                    <a:pt x="6950" y="7445"/>
                    <a:pt x="7038" y="6398"/>
                    <a:pt x="7270" y="4944"/>
                  </a:cubicBezTo>
                  <a:cubicBezTo>
                    <a:pt x="7590" y="3229"/>
                    <a:pt x="4915" y="1"/>
                    <a:pt x="369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2"/>
            <p:cNvSpPr/>
            <p:nvPr/>
          </p:nvSpPr>
          <p:spPr>
            <a:xfrm flipH="1" rot="-5400000">
              <a:off x="8585380" y="1202322"/>
              <a:ext cx="443074" cy="483933"/>
            </a:xfrm>
            <a:custGeom>
              <a:rect b="b" l="l" r="r" t="t"/>
              <a:pathLst>
                <a:path extrusionOk="0" h="7592" w="6951">
                  <a:moveTo>
                    <a:pt x="3693" y="1"/>
                  </a:moveTo>
                  <a:cubicBezTo>
                    <a:pt x="2792" y="30"/>
                    <a:pt x="1948" y="321"/>
                    <a:pt x="1280" y="902"/>
                  </a:cubicBezTo>
                  <a:cubicBezTo>
                    <a:pt x="640" y="1455"/>
                    <a:pt x="204" y="2211"/>
                    <a:pt x="87" y="3054"/>
                  </a:cubicBezTo>
                  <a:cubicBezTo>
                    <a:pt x="0" y="3549"/>
                    <a:pt x="58" y="4072"/>
                    <a:pt x="262" y="4566"/>
                  </a:cubicBezTo>
                  <a:cubicBezTo>
                    <a:pt x="698" y="5497"/>
                    <a:pt x="1396" y="6311"/>
                    <a:pt x="2268" y="6864"/>
                  </a:cubicBezTo>
                  <a:cubicBezTo>
                    <a:pt x="2843" y="7238"/>
                    <a:pt x="3739" y="7592"/>
                    <a:pt x="4478" y="7592"/>
                  </a:cubicBezTo>
                  <a:cubicBezTo>
                    <a:pt x="4600" y="7592"/>
                    <a:pt x="4717" y="7582"/>
                    <a:pt x="4827" y="7562"/>
                  </a:cubicBezTo>
                  <a:cubicBezTo>
                    <a:pt x="5502" y="7430"/>
                    <a:pt x="6002" y="7393"/>
                    <a:pt x="6346" y="7393"/>
                  </a:cubicBezTo>
                  <a:cubicBezTo>
                    <a:pt x="6760" y="7393"/>
                    <a:pt x="6950" y="7445"/>
                    <a:pt x="6950" y="7445"/>
                  </a:cubicBezTo>
                  <a:lnTo>
                    <a:pt x="6950" y="7271"/>
                  </a:lnTo>
                  <a:cubicBezTo>
                    <a:pt x="5933" y="6835"/>
                    <a:pt x="4566" y="6835"/>
                    <a:pt x="3315" y="6631"/>
                  </a:cubicBezTo>
                  <a:cubicBezTo>
                    <a:pt x="2123" y="6631"/>
                    <a:pt x="436" y="4915"/>
                    <a:pt x="1716" y="4217"/>
                  </a:cubicBezTo>
                  <a:cubicBezTo>
                    <a:pt x="3519" y="3229"/>
                    <a:pt x="4653" y="2356"/>
                    <a:pt x="5322" y="989"/>
                  </a:cubicBezTo>
                  <a:cubicBezTo>
                    <a:pt x="4740" y="408"/>
                    <a:pt x="4130" y="1"/>
                    <a:pt x="3693" y="1"/>
                  </a:cubicBezTo>
                  <a:close/>
                </a:path>
              </a:pathLst>
            </a:custGeom>
            <a:solidFill>
              <a:srgbClr val="E88C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2"/>
            <p:cNvSpPr/>
            <p:nvPr/>
          </p:nvSpPr>
          <p:spPr>
            <a:xfrm flipH="1" rot="-5400000">
              <a:off x="8468733" y="1152478"/>
              <a:ext cx="443138" cy="383411"/>
            </a:xfrm>
            <a:custGeom>
              <a:rect b="b" l="l" r="r" t="t"/>
              <a:pathLst>
                <a:path extrusionOk="0" h="6015" w="6952">
                  <a:moveTo>
                    <a:pt x="5307" y="0"/>
                  </a:moveTo>
                  <a:cubicBezTo>
                    <a:pt x="5155" y="0"/>
                    <a:pt x="5003" y="16"/>
                    <a:pt x="4857" y="53"/>
                  </a:cubicBezTo>
                  <a:cubicBezTo>
                    <a:pt x="3898" y="198"/>
                    <a:pt x="2996" y="576"/>
                    <a:pt x="2240" y="1129"/>
                  </a:cubicBezTo>
                  <a:cubicBezTo>
                    <a:pt x="1571" y="1740"/>
                    <a:pt x="989" y="2408"/>
                    <a:pt x="437" y="3136"/>
                  </a:cubicBezTo>
                  <a:cubicBezTo>
                    <a:pt x="117" y="3659"/>
                    <a:pt x="1" y="4299"/>
                    <a:pt x="117" y="4909"/>
                  </a:cubicBezTo>
                  <a:cubicBezTo>
                    <a:pt x="262" y="5520"/>
                    <a:pt x="815" y="5985"/>
                    <a:pt x="1455" y="6015"/>
                  </a:cubicBezTo>
                  <a:cubicBezTo>
                    <a:pt x="1920" y="5927"/>
                    <a:pt x="2385" y="5695"/>
                    <a:pt x="2734" y="5346"/>
                  </a:cubicBezTo>
                  <a:lnTo>
                    <a:pt x="5671" y="2961"/>
                  </a:lnTo>
                  <a:cubicBezTo>
                    <a:pt x="6049" y="2699"/>
                    <a:pt x="6369" y="2379"/>
                    <a:pt x="6631" y="2030"/>
                  </a:cubicBezTo>
                  <a:cubicBezTo>
                    <a:pt x="6893" y="1652"/>
                    <a:pt x="6951" y="1158"/>
                    <a:pt x="6777" y="722"/>
                  </a:cubicBezTo>
                  <a:cubicBezTo>
                    <a:pt x="6602" y="402"/>
                    <a:pt x="6282" y="169"/>
                    <a:pt x="5933" y="82"/>
                  </a:cubicBezTo>
                  <a:cubicBezTo>
                    <a:pt x="5730" y="31"/>
                    <a:pt x="5518" y="0"/>
                    <a:pt x="530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2"/>
            <p:cNvSpPr/>
            <p:nvPr/>
          </p:nvSpPr>
          <p:spPr>
            <a:xfrm flipH="1" rot="-5400000">
              <a:off x="8507486" y="1185624"/>
              <a:ext cx="437529" cy="311510"/>
            </a:xfrm>
            <a:custGeom>
              <a:rect b="b" l="l" r="r" t="t"/>
              <a:pathLst>
                <a:path extrusionOk="0" h="4887" w="6864">
                  <a:moveTo>
                    <a:pt x="6864" y="1"/>
                  </a:moveTo>
                  <a:lnTo>
                    <a:pt x="6864" y="1"/>
                  </a:lnTo>
                  <a:cubicBezTo>
                    <a:pt x="5817" y="1280"/>
                    <a:pt x="4450" y="2298"/>
                    <a:pt x="2880" y="2909"/>
                  </a:cubicBezTo>
                  <a:cubicBezTo>
                    <a:pt x="2572" y="3017"/>
                    <a:pt x="2240" y="3071"/>
                    <a:pt x="1923" y="3071"/>
                  </a:cubicBezTo>
                  <a:cubicBezTo>
                    <a:pt x="1131" y="3071"/>
                    <a:pt x="429" y="2738"/>
                    <a:pt x="408" y="2095"/>
                  </a:cubicBezTo>
                  <a:cubicBezTo>
                    <a:pt x="88" y="2589"/>
                    <a:pt x="1" y="3200"/>
                    <a:pt x="117" y="3781"/>
                  </a:cubicBezTo>
                  <a:cubicBezTo>
                    <a:pt x="262" y="4392"/>
                    <a:pt x="815" y="4857"/>
                    <a:pt x="1455" y="4887"/>
                  </a:cubicBezTo>
                  <a:cubicBezTo>
                    <a:pt x="1920" y="4799"/>
                    <a:pt x="2385" y="4567"/>
                    <a:pt x="2734" y="4218"/>
                  </a:cubicBezTo>
                  <a:lnTo>
                    <a:pt x="5671" y="1833"/>
                  </a:lnTo>
                  <a:cubicBezTo>
                    <a:pt x="6049" y="1571"/>
                    <a:pt x="6369" y="1251"/>
                    <a:pt x="6631" y="902"/>
                  </a:cubicBezTo>
                  <a:cubicBezTo>
                    <a:pt x="6806" y="612"/>
                    <a:pt x="6864" y="321"/>
                    <a:pt x="6864" y="1"/>
                  </a:cubicBezTo>
                  <a:close/>
                </a:path>
              </a:pathLst>
            </a:custGeom>
            <a:solidFill>
              <a:srgbClr val="D172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2"/>
            <p:cNvSpPr/>
            <p:nvPr/>
          </p:nvSpPr>
          <p:spPr>
            <a:xfrm flipH="1" rot="-5400000">
              <a:off x="8558037" y="1172873"/>
              <a:ext cx="70499" cy="199833"/>
            </a:xfrm>
            <a:custGeom>
              <a:rect b="b" l="l" r="r" t="t"/>
              <a:pathLst>
                <a:path extrusionOk="0" h="3135" w="1106">
                  <a:moveTo>
                    <a:pt x="656" y="0"/>
                  </a:moveTo>
                  <a:cubicBezTo>
                    <a:pt x="535" y="0"/>
                    <a:pt x="412" y="44"/>
                    <a:pt x="321" y="135"/>
                  </a:cubicBezTo>
                  <a:cubicBezTo>
                    <a:pt x="175" y="339"/>
                    <a:pt x="88" y="600"/>
                    <a:pt x="88" y="862"/>
                  </a:cubicBezTo>
                  <a:cubicBezTo>
                    <a:pt x="1" y="1560"/>
                    <a:pt x="88" y="2258"/>
                    <a:pt x="350" y="2898"/>
                  </a:cubicBezTo>
                  <a:cubicBezTo>
                    <a:pt x="403" y="3004"/>
                    <a:pt x="504" y="3134"/>
                    <a:pt x="610" y="3134"/>
                  </a:cubicBezTo>
                  <a:cubicBezTo>
                    <a:pt x="620" y="3134"/>
                    <a:pt x="630" y="3133"/>
                    <a:pt x="640" y="3130"/>
                  </a:cubicBezTo>
                  <a:cubicBezTo>
                    <a:pt x="757" y="3072"/>
                    <a:pt x="757" y="2898"/>
                    <a:pt x="757" y="2781"/>
                  </a:cubicBezTo>
                  <a:cubicBezTo>
                    <a:pt x="670" y="2200"/>
                    <a:pt x="728" y="1589"/>
                    <a:pt x="931" y="1036"/>
                  </a:cubicBezTo>
                  <a:cubicBezTo>
                    <a:pt x="989" y="891"/>
                    <a:pt x="1048" y="717"/>
                    <a:pt x="1077" y="571"/>
                  </a:cubicBezTo>
                  <a:cubicBezTo>
                    <a:pt x="1106" y="397"/>
                    <a:pt x="1077" y="251"/>
                    <a:pt x="960" y="106"/>
                  </a:cubicBezTo>
                  <a:cubicBezTo>
                    <a:pt x="877" y="36"/>
                    <a:pt x="767" y="0"/>
                    <a:pt x="656" y="0"/>
                  </a:cubicBezTo>
                  <a:close/>
                </a:path>
              </a:pathLst>
            </a:custGeom>
            <a:solidFill>
              <a:srgbClr val="CC63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2"/>
            <p:cNvSpPr/>
            <p:nvPr/>
          </p:nvSpPr>
          <p:spPr>
            <a:xfrm flipH="1" rot="-5400000">
              <a:off x="8564951" y="1430355"/>
              <a:ext cx="46405" cy="57496"/>
            </a:xfrm>
            <a:custGeom>
              <a:rect b="b" l="l" r="r" t="t"/>
              <a:pathLst>
                <a:path extrusionOk="0" fill="none" h="902" w="728">
                  <a:moveTo>
                    <a:pt x="0" y="0"/>
                  </a:moveTo>
                  <a:cubicBezTo>
                    <a:pt x="349" y="233"/>
                    <a:pt x="582" y="553"/>
                    <a:pt x="727" y="902"/>
                  </a:cubicBezTo>
                </a:path>
              </a:pathLst>
            </a:custGeom>
            <a:noFill/>
            <a:ln cap="rnd" cmpd="sng" w="5100">
              <a:solidFill>
                <a:srgbClr val="D1724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2"/>
            <p:cNvSpPr/>
            <p:nvPr/>
          </p:nvSpPr>
          <p:spPr>
            <a:xfrm flipH="1" rot="-5400000">
              <a:off x="8543662" y="1457190"/>
              <a:ext cx="46405" cy="74196"/>
            </a:xfrm>
            <a:custGeom>
              <a:rect b="b" l="l" r="r" t="t"/>
              <a:pathLst>
                <a:path extrusionOk="0" fill="none" h="1164" w="728">
                  <a:moveTo>
                    <a:pt x="1" y="0"/>
                  </a:moveTo>
                  <a:cubicBezTo>
                    <a:pt x="379" y="291"/>
                    <a:pt x="641" y="698"/>
                    <a:pt x="728" y="1163"/>
                  </a:cubicBezTo>
                </a:path>
              </a:pathLst>
            </a:custGeom>
            <a:noFill/>
            <a:ln cap="rnd" cmpd="sng" w="5100">
              <a:solidFill>
                <a:srgbClr val="D1724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2"/>
            <p:cNvSpPr/>
            <p:nvPr/>
          </p:nvSpPr>
          <p:spPr>
            <a:xfrm flipH="1" rot="-5400000">
              <a:off x="8508444" y="1431280"/>
              <a:ext cx="122386" cy="83439"/>
            </a:xfrm>
            <a:custGeom>
              <a:rect b="b" l="l" r="r" t="t"/>
              <a:pathLst>
                <a:path extrusionOk="0" fill="none" h="1309" w="1920">
                  <a:moveTo>
                    <a:pt x="0" y="1309"/>
                  </a:moveTo>
                  <a:cubicBezTo>
                    <a:pt x="582" y="814"/>
                    <a:pt x="1251" y="378"/>
                    <a:pt x="1920" y="0"/>
                  </a:cubicBezTo>
                </a:path>
              </a:pathLst>
            </a:custGeom>
            <a:noFill/>
            <a:ln cap="rnd" cmpd="sng" w="5100">
              <a:solidFill>
                <a:srgbClr val="D1724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2"/>
            <p:cNvSpPr/>
            <p:nvPr/>
          </p:nvSpPr>
          <p:spPr>
            <a:xfrm flipH="1" rot="-5400000">
              <a:off x="8695682" y="1499833"/>
              <a:ext cx="131628" cy="129843"/>
            </a:xfrm>
            <a:custGeom>
              <a:rect b="b" l="l" r="r" t="t"/>
              <a:pathLst>
                <a:path extrusionOk="0" h="2037" w="2065">
                  <a:moveTo>
                    <a:pt x="1047" y="0"/>
                  </a:moveTo>
                  <a:cubicBezTo>
                    <a:pt x="756" y="408"/>
                    <a:pt x="407" y="786"/>
                    <a:pt x="0" y="1076"/>
                  </a:cubicBezTo>
                  <a:cubicBezTo>
                    <a:pt x="112" y="1056"/>
                    <a:pt x="224" y="1046"/>
                    <a:pt x="336" y="1046"/>
                  </a:cubicBezTo>
                  <a:cubicBezTo>
                    <a:pt x="1008" y="1046"/>
                    <a:pt x="1653" y="1412"/>
                    <a:pt x="1978" y="2036"/>
                  </a:cubicBezTo>
                  <a:cubicBezTo>
                    <a:pt x="2065" y="1222"/>
                    <a:pt x="1687" y="437"/>
                    <a:pt x="1047" y="0"/>
                  </a:cubicBezTo>
                  <a:close/>
                </a:path>
              </a:pathLst>
            </a:custGeom>
            <a:solidFill>
              <a:srgbClr val="FFB99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 name="Google Shape;42;p2"/>
          <p:cNvGrpSpPr/>
          <p:nvPr/>
        </p:nvGrpSpPr>
        <p:grpSpPr>
          <a:xfrm>
            <a:off x="64853" y="3091638"/>
            <a:ext cx="2992266" cy="2128070"/>
            <a:chOff x="64853" y="3091638"/>
            <a:chExt cx="2992266" cy="2128070"/>
          </a:xfrm>
        </p:grpSpPr>
        <p:grpSp>
          <p:nvGrpSpPr>
            <p:cNvPr id="43" name="Google Shape;43;p2"/>
            <p:cNvGrpSpPr/>
            <p:nvPr/>
          </p:nvGrpSpPr>
          <p:grpSpPr>
            <a:xfrm>
              <a:off x="519266" y="3091638"/>
              <a:ext cx="596030" cy="788486"/>
              <a:chOff x="403194" y="3370078"/>
              <a:chExt cx="596030" cy="788486"/>
            </a:xfrm>
          </p:grpSpPr>
          <p:sp>
            <p:nvSpPr>
              <p:cNvPr id="44" name="Google Shape;44;p2"/>
              <p:cNvSpPr/>
              <p:nvPr/>
            </p:nvSpPr>
            <p:spPr>
              <a:xfrm flipH="1" rot="-5400000">
                <a:off x="312877" y="3680190"/>
                <a:ext cx="717577" cy="239172"/>
              </a:xfrm>
              <a:custGeom>
                <a:rect b="b" l="l" r="r" t="t"/>
                <a:pathLst>
                  <a:path extrusionOk="0" h="3926" w="11779">
                    <a:moveTo>
                      <a:pt x="11778" y="0"/>
                    </a:moveTo>
                    <a:lnTo>
                      <a:pt x="11778" y="0"/>
                    </a:lnTo>
                    <a:cubicBezTo>
                      <a:pt x="10760" y="204"/>
                      <a:pt x="9742" y="436"/>
                      <a:pt x="8754" y="727"/>
                    </a:cubicBezTo>
                    <a:cubicBezTo>
                      <a:pt x="7736" y="989"/>
                      <a:pt x="6747" y="1280"/>
                      <a:pt x="5758" y="1629"/>
                    </a:cubicBezTo>
                    <a:cubicBezTo>
                      <a:pt x="4770" y="1949"/>
                      <a:pt x="3810" y="2297"/>
                      <a:pt x="2850" y="2676"/>
                    </a:cubicBezTo>
                    <a:cubicBezTo>
                      <a:pt x="1861" y="3054"/>
                      <a:pt x="931" y="3461"/>
                      <a:pt x="0" y="3926"/>
                    </a:cubicBezTo>
                    <a:cubicBezTo>
                      <a:pt x="989" y="3664"/>
                      <a:pt x="1978" y="3344"/>
                      <a:pt x="2967" y="3054"/>
                    </a:cubicBezTo>
                    <a:cubicBezTo>
                      <a:pt x="3955" y="2763"/>
                      <a:pt x="4944" y="2443"/>
                      <a:pt x="5933" y="2094"/>
                    </a:cubicBezTo>
                    <a:cubicBezTo>
                      <a:pt x="6922" y="1774"/>
                      <a:pt x="7910" y="1454"/>
                      <a:pt x="8870" y="1105"/>
                    </a:cubicBezTo>
                    <a:cubicBezTo>
                      <a:pt x="9830" y="727"/>
                      <a:pt x="10818" y="407"/>
                      <a:pt x="1177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2"/>
              <p:cNvSpPr/>
              <p:nvPr/>
            </p:nvSpPr>
            <p:spPr>
              <a:xfrm flipH="1" rot="-5400000">
                <a:off x="477638" y="3586278"/>
                <a:ext cx="405788" cy="476577"/>
              </a:xfrm>
              <a:custGeom>
                <a:rect b="b" l="l" r="r" t="t"/>
                <a:pathLst>
                  <a:path extrusionOk="0" h="7823" w="6661">
                    <a:moveTo>
                      <a:pt x="1" y="0"/>
                    </a:moveTo>
                    <a:lnTo>
                      <a:pt x="1" y="0"/>
                    </a:lnTo>
                    <a:cubicBezTo>
                      <a:pt x="1106" y="465"/>
                      <a:pt x="2152" y="902"/>
                      <a:pt x="3170" y="1396"/>
                    </a:cubicBezTo>
                    <a:cubicBezTo>
                      <a:pt x="4157" y="1862"/>
                      <a:pt x="5117" y="2379"/>
                      <a:pt x="6052" y="2899"/>
                    </a:cubicBezTo>
                    <a:lnTo>
                      <a:pt x="6052" y="2899"/>
                    </a:lnTo>
                    <a:cubicBezTo>
                      <a:pt x="5698" y="3703"/>
                      <a:pt x="5321" y="4483"/>
                      <a:pt x="4944" y="5264"/>
                    </a:cubicBezTo>
                    <a:cubicBezTo>
                      <a:pt x="4508" y="6136"/>
                      <a:pt x="4072" y="6979"/>
                      <a:pt x="3607" y="7823"/>
                    </a:cubicBezTo>
                    <a:cubicBezTo>
                      <a:pt x="4217" y="7067"/>
                      <a:pt x="4770" y="6282"/>
                      <a:pt x="5264" y="5467"/>
                    </a:cubicBezTo>
                    <a:cubicBezTo>
                      <a:pt x="5759" y="4624"/>
                      <a:pt x="6195" y="3781"/>
                      <a:pt x="6573" y="2908"/>
                    </a:cubicBezTo>
                    <a:lnTo>
                      <a:pt x="6660" y="2705"/>
                    </a:lnTo>
                    <a:lnTo>
                      <a:pt x="6486" y="2588"/>
                    </a:lnTo>
                    <a:cubicBezTo>
                      <a:pt x="5468" y="1978"/>
                      <a:pt x="4421" y="1454"/>
                      <a:pt x="3345" y="1018"/>
                    </a:cubicBezTo>
                    <a:cubicBezTo>
                      <a:pt x="2269" y="582"/>
                      <a:pt x="1135" y="233"/>
                      <a:pt x="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2"/>
              <p:cNvSpPr/>
              <p:nvPr/>
            </p:nvSpPr>
            <p:spPr>
              <a:xfrm flipH="1" rot="-5400000">
                <a:off x="705290" y="3604858"/>
                <a:ext cx="166616" cy="249833"/>
              </a:xfrm>
              <a:custGeom>
                <a:rect b="b" l="l" r="r" t="t"/>
                <a:pathLst>
                  <a:path extrusionOk="0" h="4101" w="2735">
                    <a:moveTo>
                      <a:pt x="2734" y="0"/>
                    </a:moveTo>
                    <a:lnTo>
                      <a:pt x="2734" y="0"/>
                    </a:lnTo>
                    <a:cubicBezTo>
                      <a:pt x="2443" y="291"/>
                      <a:pt x="2153" y="582"/>
                      <a:pt x="1891" y="931"/>
                    </a:cubicBezTo>
                    <a:cubicBezTo>
                      <a:pt x="1629" y="1251"/>
                      <a:pt x="1397" y="1571"/>
                      <a:pt x="1164" y="1920"/>
                    </a:cubicBezTo>
                    <a:cubicBezTo>
                      <a:pt x="931" y="2239"/>
                      <a:pt x="728" y="2617"/>
                      <a:pt x="524" y="2966"/>
                    </a:cubicBezTo>
                    <a:cubicBezTo>
                      <a:pt x="321" y="3315"/>
                      <a:pt x="146" y="3693"/>
                      <a:pt x="1" y="4101"/>
                    </a:cubicBezTo>
                    <a:cubicBezTo>
                      <a:pt x="321" y="3810"/>
                      <a:pt x="582" y="3519"/>
                      <a:pt x="873" y="3199"/>
                    </a:cubicBezTo>
                    <a:cubicBezTo>
                      <a:pt x="1106" y="2879"/>
                      <a:pt x="1367" y="2530"/>
                      <a:pt x="1600" y="2210"/>
                    </a:cubicBezTo>
                    <a:cubicBezTo>
                      <a:pt x="1804" y="1890"/>
                      <a:pt x="2036" y="1512"/>
                      <a:pt x="2240" y="1163"/>
                    </a:cubicBezTo>
                    <a:cubicBezTo>
                      <a:pt x="2443" y="785"/>
                      <a:pt x="2589" y="407"/>
                      <a:pt x="273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2"/>
              <p:cNvSpPr/>
              <p:nvPr/>
            </p:nvSpPr>
            <p:spPr>
              <a:xfrm flipH="1" rot="-5400000">
                <a:off x="474984" y="3553476"/>
                <a:ext cx="306549" cy="99239"/>
              </a:xfrm>
              <a:custGeom>
                <a:rect b="b" l="l" r="r" t="t"/>
                <a:pathLst>
                  <a:path extrusionOk="0" h="1629" w="5032">
                    <a:moveTo>
                      <a:pt x="1" y="0"/>
                    </a:moveTo>
                    <a:lnTo>
                      <a:pt x="1" y="0"/>
                    </a:lnTo>
                    <a:cubicBezTo>
                      <a:pt x="379" y="233"/>
                      <a:pt x="786" y="437"/>
                      <a:pt x="1193" y="582"/>
                    </a:cubicBezTo>
                    <a:cubicBezTo>
                      <a:pt x="1600" y="756"/>
                      <a:pt x="2007" y="902"/>
                      <a:pt x="2443" y="1047"/>
                    </a:cubicBezTo>
                    <a:cubicBezTo>
                      <a:pt x="2851" y="1193"/>
                      <a:pt x="3287" y="1309"/>
                      <a:pt x="3694" y="1425"/>
                    </a:cubicBezTo>
                    <a:cubicBezTo>
                      <a:pt x="4130" y="1513"/>
                      <a:pt x="4566" y="1600"/>
                      <a:pt x="5032" y="1629"/>
                    </a:cubicBezTo>
                    <a:cubicBezTo>
                      <a:pt x="4625" y="1425"/>
                      <a:pt x="4246" y="1222"/>
                      <a:pt x="3839" y="1047"/>
                    </a:cubicBezTo>
                    <a:cubicBezTo>
                      <a:pt x="3432" y="873"/>
                      <a:pt x="2996" y="727"/>
                      <a:pt x="2589" y="582"/>
                    </a:cubicBezTo>
                    <a:cubicBezTo>
                      <a:pt x="2182" y="437"/>
                      <a:pt x="1746" y="320"/>
                      <a:pt x="1309" y="233"/>
                    </a:cubicBezTo>
                    <a:cubicBezTo>
                      <a:pt x="873" y="117"/>
                      <a:pt x="437" y="29"/>
                      <a:pt x="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2"/>
              <p:cNvSpPr/>
              <p:nvPr/>
            </p:nvSpPr>
            <p:spPr>
              <a:xfrm flipH="1" rot="-5400000">
                <a:off x="880948" y="3794712"/>
                <a:ext cx="122997" cy="113555"/>
              </a:xfrm>
              <a:custGeom>
                <a:rect b="b" l="l" r="r" t="t"/>
                <a:pathLst>
                  <a:path extrusionOk="0" h="1864" w="2019">
                    <a:moveTo>
                      <a:pt x="1051" y="0"/>
                    </a:moveTo>
                    <a:cubicBezTo>
                      <a:pt x="838" y="0"/>
                      <a:pt x="620" y="78"/>
                      <a:pt x="436" y="253"/>
                    </a:cubicBezTo>
                    <a:cubicBezTo>
                      <a:pt x="58" y="573"/>
                      <a:pt x="0" y="1125"/>
                      <a:pt x="320" y="1503"/>
                    </a:cubicBezTo>
                    <a:cubicBezTo>
                      <a:pt x="514" y="1751"/>
                      <a:pt x="780" y="1863"/>
                      <a:pt x="1042" y="1863"/>
                    </a:cubicBezTo>
                    <a:cubicBezTo>
                      <a:pt x="1488" y="1863"/>
                      <a:pt x="1923" y="1540"/>
                      <a:pt x="1978" y="1009"/>
                    </a:cubicBezTo>
                    <a:cubicBezTo>
                      <a:pt x="2018" y="419"/>
                      <a:pt x="1547" y="0"/>
                      <a:pt x="105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2"/>
              <p:cNvSpPr/>
              <p:nvPr/>
            </p:nvSpPr>
            <p:spPr>
              <a:xfrm flipH="1" rot="-5400000">
                <a:off x="868764" y="3584786"/>
                <a:ext cx="124277" cy="113007"/>
              </a:xfrm>
              <a:custGeom>
                <a:rect b="b" l="l" r="r" t="t"/>
                <a:pathLst>
                  <a:path extrusionOk="0" h="1855" w="2040">
                    <a:moveTo>
                      <a:pt x="1062" y="1"/>
                    </a:moveTo>
                    <a:cubicBezTo>
                      <a:pt x="855" y="1"/>
                      <a:pt x="644" y="73"/>
                      <a:pt x="466" y="234"/>
                    </a:cubicBezTo>
                    <a:cubicBezTo>
                      <a:pt x="59" y="554"/>
                      <a:pt x="1" y="1107"/>
                      <a:pt x="320" y="1485"/>
                    </a:cubicBezTo>
                    <a:cubicBezTo>
                      <a:pt x="519" y="1738"/>
                      <a:pt x="792" y="1854"/>
                      <a:pt x="1060" y="1854"/>
                    </a:cubicBezTo>
                    <a:cubicBezTo>
                      <a:pt x="1500" y="1854"/>
                      <a:pt x="1924" y="1543"/>
                      <a:pt x="1978" y="1020"/>
                    </a:cubicBezTo>
                    <a:cubicBezTo>
                      <a:pt x="2040" y="423"/>
                      <a:pt x="1563" y="1"/>
                      <a:pt x="10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2"/>
              <p:cNvSpPr/>
              <p:nvPr/>
            </p:nvSpPr>
            <p:spPr>
              <a:xfrm flipH="1" rot="-5400000">
                <a:off x="398138" y="3546986"/>
                <a:ext cx="123058" cy="112946"/>
              </a:xfrm>
              <a:custGeom>
                <a:rect b="b" l="l" r="r" t="t"/>
                <a:pathLst>
                  <a:path extrusionOk="0" h="1854" w="2020">
                    <a:moveTo>
                      <a:pt x="1047" y="0"/>
                    </a:moveTo>
                    <a:cubicBezTo>
                      <a:pt x="839" y="0"/>
                      <a:pt x="624" y="72"/>
                      <a:pt x="437" y="234"/>
                    </a:cubicBezTo>
                    <a:cubicBezTo>
                      <a:pt x="59" y="525"/>
                      <a:pt x="1" y="1106"/>
                      <a:pt x="321" y="1484"/>
                    </a:cubicBezTo>
                    <a:cubicBezTo>
                      <a:pt x="508" y="1738"/>
                      <a:pt x="779" y="1854"/>
                      <a:pt x="1048" y="1854"/>
                    </a:cubicBezTo>
                    <a:cubicBezTo>
                      <a:pt x="1489" y="1854"/>
                      <a:pt x="1924" y="1543"/>
                      <a:pt x="1978" y="1019"/>
                    </a:cubicBezTo>
                    <a:cubicBezTo>
                      <a:pt x="2020" y="422"/>
                      <a:pt x="1551" y="0"/>
                      <a:pt x="104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2"/>
              <p:cNvSpPr/>
              <p:nvPr/>
            </p:nvSpPr>
            <p:spPr>
              <a:xfrm flipH="1" rot="-5400000">
                <a:off x="523295" y="3375774"/>
                <a:ext cx="124338" cy="112946"/>
              </a:xfrm>
              <a:custGeom>
                <a:rect b="b" l="l" r="r" t="t"/>
                <a:pathLst>
                  <a:path extrusionOk="0" h="1854" w="2041">
                    <a:moveTo>
                      <a:pt x="1052" y="0"/>
                    </a:moveTo>
                    <a:cubicBezTo>
                      <a:pt x="841" y="0"/>
                      <a:pt x="624" y="72"/>
                      <a:pt x="437" y="234"/>
                    </a:cubicBezTo>
                    <a:cubicBezTo>
                      <a:pt x="59" y="554"/>
                      <a:pt x="1" y="1106"/>
                      <a:pt x="321" y="1484"/>
                    </a:cubicBezTo>
                    <a:cubicBezTo>
                      <a:pt x="519" y="1738"/>
                      <a:pt x="793" y="1853"/>
                      <a:pt x="1061" y="1853"/>
                    </a:cubicBezTo>
                    <a:cubicBezTo>
                      <a:pt x="1500" y="1853"/>
                      <a:pt x="1924" y="1543"/>
                      <a:pt x="1979" y="1019"/>
                    </a:cubicBezTo>
                    <a:cubicBezTo>
                      <a:pt x="2040" y="422"/>
                      <a:pt x="1563" y="0"/>
                      <a:pt x="105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2"/>
              <p:cNvSpPr/>
              <p:nvPr/>
            </p:nvSpPr>
            <p:spPr>
              <a:xfrm flipH="1" rot="-5400000">
                <a:off x="735870" y="3379338"/>
                <a:ext cx="124277" cy="112946"/>
              </a:xfrm>
              <a:custGeom>
                <a:rect b="b" l="l" r="r" t="t"/>
                <a:pathLst>
                  <a:path extrusionOk="0" h="1854" w="2040">
                    <a:moveTo>
                      <a:pt x="1051" y="1"/>
                    </a:moveTo>
                    <a:cubicBezTo>
                      <a:pt x="840" y="1"/>
                      <a:pt x="623" y="73"/>
                      <a:pt x="436" y="234"/>
                    </a:cubicBezTo>
                    <a:cubicBezTo>
                      <a:pt x="58" y="554"/>
                      <a:pt x="0" y="1107"/>
                      <a:pt x="320" y="1485"/>
                    </a:cubicBezTo>
                    <a:cubicBezTo>
                      <a:pt x="507" y="1738"/>
                      <a:pt x="778" y="1854"/>
                      <a:pt x="1047" y="1854"/>
                    </a:cubicBezTo>
                    <a:cubicBezTo>
                      <a:pt x="1488" y="1854"/>
                      <a:pt x="1923" y="1543"/>
                      <a:pt x="1978" y="1020"/>
                    </a:cubicBezTo>
                    <a:cubicBezTo>
                      <a:pt x="2039" y="423"/>
                      <a:pt x="1562" y="1"/>
                      <a:pt x="105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3" name="Google Shape;53;p2"/>
            <p:cNvSpPr/>
            <p:nvPr/>
          </p:nvSpPr>
          <p:spPr>
            <a:xfrm flipH="1" rot="-5400000">
              <a:off x="387567" y="4128061"/>
              <a:ext cx="791960" cy="622420"/>
            </a:xfrm>
            <a:custGeom>
              <a:rect b="b" l="l" r="r" t="t"/>
              <a:pathLst>
                <a:path extrusionOk="0" h="10217" w="13000">
                  <a:moveTo>
                    <a:pt x="12884" y="0"/>
                  </a:moveTo>
                  <a:lnTo>
                    <a:pt x="12884" y="0"/>
                  </a:lnTo>
                  <a:cubicBezTo>
                    <a:pt x="11895" y="698"/>
                    <a:pt x="10848" y="1309"/>
                    <a:pt x="9743" y="1862"/>
                  </a:cubicBezTo>
                  <a:cubicBezTo>
                    <a:pt x="8667" y="2385"/>
                    <a:pt x="7533" y="2850"/>
                    <a:pt x="6428" y="3316"/>
                  </a:cubicBezTo>
                  <a:cubicBezTo>
                    <a:pt x="4218" y="4304"/>
                    <a:pt x="1949" y="5555"/>
                    <a:pt x="611" y="7591"/>
                  </a:cubicBezTo>
                  <a:cubicBezTo>
                    <a:pt x="292" y="8085"/>
                    <a:pt x="1" y="8725"/>
                    <a:pt x="204" y="9306"/>
                  </a:cubicBezTo>
                  <a:cubicBezTo>
                    <a:pt x="408" y="9743"/>
                    <a:pt x="815" y="10062"/>
                    <a:pt x="1309" y="10179"/>
                  </a:cubicBezTo>
                  <a:cubicBezTo>
                    <a:pt x="1502" y="10203"/>
                    <a:pt x="1700" y="10217"/>
                    <a:pt x="1901" y="10217"/>
                  </a:cubicBezTo>
                  <a:cubicBezTo>
                    <a:pt x="2184" y="10217"/>
                    <a:pt x="2474" y="10189"/>
                    <a:pt x="2763" y="10121"/>
                  </a:cubicBezTo>
                  <a:cubicBezTo>
                    <a:pt x="5148" y="9626"/>
                    <a:pt x="7358" y="8463"/>
                    <a:pt x="9103" y="6776"/>
                  </a:cubicBezTo>
                  <a:cubicBezTo>
                    <a:pt x="10150" y="5788"/>
                    <a:pt x="11022" y="4653"/>
                    <a:pt x="11691" y="3403"/>
                  </a:cubicBezTo>
                  <a:cubicBezTo>
                    <a:pt x="12040" y="2763"/>
                    <a:pt x="12331" y="2123"/>
                    <a:pt x="12593" y="1454"/>
                  </a:cubicBezTo>
                  <a:cubicBezTo>
                    <a:pt x="12738" y="989"/>
                    <a:pt x="13000" y="466"/>
                    <a:pt x="12884"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2"/>
            <p:cNvSpPr/>
            <p:nvPr/>
          </p:nvSpPr>
          <p:spPr>
            <a:xfrm flipH="1" rot="-5400000">
              <a:off x="-254978" y="3953260"/>
              <a:ext cx="991960" cy="296863"/>
            </a:xfrm>
            <a:custGeom>
              <a:rect b="b" l="l" r="r" t="t"/>
              <a:pathLst>
                <a:path extrusionOk="0" h="4873" w="16283">
                  <a:moveTo>
                    <a:pt x="4928" y="0"/>
                  </a:moveTo>
                  <a:cubicBezTo>
                    <a:pt x="3874" y="0"/>
                    <a:pt x="2834" y="181"/>
                    <a:pt x="1833" y="535"/>
                  </a:cubicBezTo>
                  <a:cubicBezTo>
                    <a:pt x="1106" y="796"/>
                    <a:pt x="321" y="1262"/>
                    <a:pt x="146" y="2018"/>
                  </a:cubicBezTo>
                  <a:cubicBezTo>
                    <a:pt x="1" y="2774"/>
                    <a:pt x="350" y="3530"/>
                    <a:pt x="1019" y="3908"/>
                  </a:cubicBezTo>
                  <a:cubicBezTo>
                    <a:pt x="1658" y="4286"/>
                    <a:pt x="2385" y="4519"/>
                    <a:pt x="3142" y="4577"/>
                  </a:cubicBezTo>
                  <a:cubicBezTo>
                    <a:pt x="4473" y="4760"/>
                    <a:pt x="5828" y="4872"/>
                    <a:pt x="7186" y="4872"/>
                  </a:cubicBezTo>
                  <a:cubicBezTo>
                    <a:pt x="7340" y="4872"/>
                    <a:pt x="7495" y="4871"/>
                    <a:pt x="7649" y="4868"/>
                  </a:cubicBezTo>
                  <a:cubicBezTo>
                    <a:pt x="10092" y="4868"/>
                    <a:pt x="13029" y="4635"/>
                    <a:pt x="15268" y="3530"/>
                  </a:cubicBezTo>
                  <a:cubicBezTo>
                    <a:pt x="15472" y="3443"/>
                    <a:pt x="16199" y="3123"/>
                    <a:pt x="16257" y="2861"/>
                  </a:cubicBezTo>
                  <a:cubicBezTo>
                    <a:pt x="16283" y="2720"/>
                    <a:pt x="16139" y="2681"/>
                    <a:pt x="15951" y="2681"/>
                  </a:cubicBezTo>
                  <a:cubicBezTo>
                    <a:pt x="15711" y="2681"/>
                    <a:pt x="15399" y="2745"/>
                    <a:pt x="15268" y="2745"/>
                  </a:cubicBezTo>
                  <a:cubicBezTo>
                    <a:pt x="13989" y="2687"/>
                    <a:pt x="12709" y="2396"/>
                    <a:pt x="11517" y="1901"/>
                  </a:cubicBezTo>
                  <a:cubicBezTo>
                    <a:pt x="9830" y="1262"/>
                    <a:pt x="8202" y="447"/>
                    <a:pt x="6457" y="127"/>
                  </a:cubicBezTo>
                  <a:cubicBezTo>
                    <a:pt x="5946" y="42"/>
                    <a:pt x="5435" y="0"/>
                    <a:pt x="492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2"/>
            <p:cNvSpPr/>
            <p:nvPr/>
          </p:nvSpPr>
          <p:spPr>
            <a:xfrm flipH="1" rot="-5400000">
              <a:off x="756651" y="4460517"/>
              <a:ext cx="311910" cy="930127"/>
            </a:xfrm>
            <a:custGeom>
              <a:rect b="b" l="l" r="r" t="t"/>
              <a:pathLst>
                <a:path extrusionOk="0" h="15268" w="5120">
                  <a:moveTo>
                    <a:pt x="3985" y="0"/>
                  </a:moveTo>
                  <a:cubicBezTo>
                    <a:pt x="3723" y="117"/>
                    <a:pt x="3549" y="553"/>
                    <a:pt x="3433" y="785"/>
                  </a:cubicBezTo>
                  <a:cubicBezTo>
                    <a:pt x="3142" y="1280"/>
                    <a:pt x="2880" y="1774"/>
                    <a:pt x="2589" y="2298"/>
                  </a:cubicBezTo>
                  <a:cubicBezTo>
                    <a:pt x="1891" y="3577"/>
                    <a:pt x="1339" y="4915"/>
                    <a:pt x="873" y="6311"/>
                  </a:cubicBezTo>
                  <a:cubicBezTo>
                    <a:pt x="234" y="8317"/>
                    <a:pt x="1" y="10440"/>
                    <a:pt x="205" y="12534"/>
                  </a:cubicBezTo>
                  <a:cubicBezTo>
                    <a:pt x="234" y="13174"/>
                    <a:pt x="408" y="13785"/>
                    <a:pt x="728" y="14337"/>
                  </a:cubicBezTo>
                  <a:cubicBezTo>
                    <a:pt x="1048" y="14919"/>
                    <a:pt x="1659" y="15268"/>
                    <a:pt x="2298" y="15268"/>
                  </a:cubicBezTo>
                  <a:cubicBezTo>
                    <a:pt x="3084" y="15239"/>
                    <a:pt x="3694" y="14599"/>
                    <a:pt x="4072" y="13930"/>
                  </a:cubicBezTo>
                  <a:cubicBezTo>
                    <a:pt x="4799" y="12476"/>
                    <a:pt x="5119" y="10877"/>
                    <a:pt x="5003" y="9277"/>
                  </a:cubicBezTo>
                  <a:cubicBezTo>
                    <a:pt x="4858" y="7707"/>
                    <a:pt x="4625" y="6107"/>
                    <a:pt x="4305" y="4566"/>
                  </a:cubicBezTo>
                  <a:cubicBezTo>
                    <a:pt x="4131" y="3723"/>
                    <a:pt x="4043" y="2908"/>
                    <a:pt x="3985" y="2065"/>
                  </a:cubicBezTo>
                  <a:cubicBezTo>
                    <a:pt x="3956" y="1454"/>
                    <a:pt x="4160" y="524"/>
                    <a:pt x="398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2"/>
            <p:cNvSpPr/>
            <p:nvPr/>
          </p:nvSpPr>
          <p:spPr>
            <a:xfrm flipH="1" rot="-5400000">
              <a:off x="-44987" y="4121270"/>
              <a:ext cx="1176426" cy="829182"/>
            </a:xfrm>
            <a:custGeom>
              <a:rect b="b" l="l" r="r" t="t"/>
              <a:pathLst>
                <a:path extrusionOk="0" h="13611" w="19311">
                  <a:moveTo>
                    <a:pt x="19310" y="1"/>
                  </a:moveTo>
                  <a:lnTo>
                    <a:pt x="18234" y="902"/>
                  </a:lnTo>
                  <a:cubicBezTo>
                    <a:pt x="18089" y="990"/>
                    <a:pt x="17972" y="1048"/>
                    <a:pt x="17827" y="1106"/>
                  </a:cubicBezTo>
                  <a:cubicBezTo>
                    <a:pt x="17653" y="1164"/>
                    <a:pt x="17478" y="1222"/>
                    <a:pt x="17304" y="1280"/>
                  </a:cubicBezTo>
                  <a:cubicBezTo>
                    <a:pt x="16955" y="1368"/>
                    <a:pt x="16577" y="1455"/>
                    <a:pt x="16199" y="1542"/>
                  </a:cubicBezTo>
                  <a:cubicBezTo>
                    <a:pt x="15472" y="1687"/>
                    <a:pt x="14686" y="1804"/>
                    <a:pt x="13930" y="1891"/>
                  </a:cubicBezTo>
                  <a:cubicBezTo>
                    <a:pt x="12389" y="2095"/>
                    <a:pt x="10848" y="2211"/>
                    <a:pt x="9306" y="2327"/>
                  </a:cubicBezTo>
                  <a:cubicBezTo>
                    <a:pt x="7765" y="2444"/>
                    <a:pt x="6195" y="2502"/>
                    <a:pt x="4653" y="2531"/>
                  </a:cubicBezTo>
                  <a:cubicBezTo>
                    <a:pt x="4140" y="2550"/>
                    <a:pt x="3623" y="2560"/>
                    <a:pt x="3105" y="2560"/>
                  </a:cubicBezTo>
                  <a:cubicBezTo>
                    <a:pt x="2068" y="2560"/>
                    <a:pt x="1028" y="2521"/>
                    <a:pt x="0" y="2444"/>
                  </a:cubicBezTo>
                  <a:lnTo>
                    <a:pt x="0" y="2444"/>
                  </a:lnTo>
                  <a:cubicBezTo>
                    <a:pt x="757" y="2618"/>
                    <a:pt x="1542" y="2734"/>
                    <a:pt x="2298" y="2822"/>
                  </a:cubicBezTo>
                  <a:cubicBezTo>
                    <a:pt x="3083" y="2909"/>
                    <a:pt x="3868" y="2967"/>
                    <a:pt x="4653" y="2996"/>
                  </a:cubicBezTo>
                  <a:cubicBezTo>
                    <a:pt x="5518" y="3044"/>
                    <a:pt x="6374" y="3066"/>
                    <a:pt x="7230" y="3066"/>
                  </a:cubicBezTo>
                  <a:cubicBezTo>
                    <a:pt x="7930" y="3066"/>
                    <a:pt x="8630" y="3051"/>
                    <a:pt x="9335" y="3025"/>
                  </a:cubicBezTo>
                  <a:cubicBezTo>
                    <a:pt x="10906" y="2967"/>
                    <a:pt x="12476" y="2880"/>
                    <a:pt x="14017" y="2676"/>
                  </a:cubicBezTo>
                  <a:cubicBezTo>
                    <a:pt x="14803" y="2589"/>
                    <a:pt x="15588" y="2473"/>
                    <a:pt x="16373" y="2327"/>
                  </a:cubicBezTo>
                  <a:cubicBezTo>
                    <a:pt x="16751" y="2240"/>
                    <a:pt x="17158" y="2153"/>
                    <a:pt x="17536" y="2036"/>
                  </a:cubicBezTo>
                  <a:cubicBezTo>
                    <a:pt x="17635" y="2008"/>
                    <a:pt x="17726" y="1980"/>
                    <a:pt x="17817" y="1949"/>
                  </a:cubicBezTo>
                  <a:lnTo>
                    <a:pt x="17817" y="1949"/>
                  </a:lnTo>
                  <a:cubicBezTo>
                    <a:pt x="17585" y="2668"/>
                    <a:pt x="17372" y="3392"/>
                    <a:pt x="17187" y="4130"/>
                  </a:cubicBezTo>
                  <a:cubicBezTo>
                    <a:pt x="16926" y="5148"/>
                    <a:pt x="16751" y="6195"/>
                    <a:pt x="16548" y="7242"/>
                  </a:cubicBezTo>
                  <a:cubicBezTo>
                    <a:pt x="16373" y="8289"/>
                    <a:pt x="16257" y="9365"/>
                    <a:pt x="16199" y="10412"/>
                  </a:cubicBezTo>
                  <a:cubicBezTo>
                    <a:pt x="16140" y="11488"/>
                    <a:pt x="16111" y="12535"/>
                    <a:pt x="16169" y="13611"/>
                  </a:cubicBezTo>
                  <a:cubicBezTo>
                    <a:pt x="16257" y="12535"/>
                    <a:pt x="16344" y="11517"/>
                    <a:pt x="16489" y="10470"/>
                  </a:cubicBezTo>
                  <a:cubicBezTo>
                    <a:pt x="16664" y="9423"/>
                    <a:pt x="16838" y="8376"/>
                    <a:pt x="17071" y="7358"/>
                  </a:cubicBezTo>
                  <a:cubicBezTo>
                    <a:pt x="17275" y="6340"/>
                    <a:pt x="17565" y="5323"/>
                    <a:pt x="17856" y="4305"/>
                  </a:cubicBezTo>
                  <a:cubicBezTo>
                    <a:pt x="18147" y="3287"/>
                    <a:pt x="18467" y="2298"/>
                    <a:pt x="18845" y="1309"/>
                  </a:cubicBezTo>
                  <a:lnTo>
                    <a:pt x="19310"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2"/>
            <p:cNvSpPr/>
            <p:nvPr/>
          </p:nvSpPr>
          <p:spPr>
            <a:xfrm flipH="1" rot="-5400000">
              <a:off x="79047" y="4473803"/>
              <a:ext cx="731710" cy="760099"/>
            </a:xfrm>
            <a:custGeom>
              <a:rect b="b" l="l" r="r" t="t"/>
              <a:pathLst>
                <a:path extrusionOk="0" h="12477" w="12011">
                  <a:moveTo>
                    <a:pt x="12011" y="1"/>
                  </a:moveTo>
                  <a:lnTo>
                    <a:pt x="12011" y="1"/>
                  </a:lnTo>
                  <a:cubicBezTo>
                    <a:pt x="10702" y="699"/>
                    <a:pt x="9539" y="1600"/>
                    <a:pt x="8521" y="2647"/>
                  </a:cubicBezTo>
                  <a:cubicBezTo>
                    <a:pt x="7503" y="3694"/>
                    <a:pt x="6543" y="4799"/>
                    <a:pt x="5671" y="5962"/>
                  </a:cubicBezTo>
                  <a:cubicBezTo>
                    <a:pt x="4769" y="7126"/>
                    <a:pt x="3897" y="8260"/>
                    <a:pt x="2995" y="9365"/>
                  </a:cubicBezTo>
                  <a:cubicBezTo>
                    <a:pt x="2065" y="10470"/>
                    <a:pt x="1076" y="11517"/>
                    <a:pt x="0" y="12477"/>
                  </a:cubicBezTo>
                  <a:cubicBezTo>
                    <a:pt x="1280" y="11750"/>
                    <a:pt x="2443" y="10848"/>
                    <a:pt x="3461" y="9772"/>
                  </a:cubicBezTo>
                  <a:cubicBezTo>
                    <a:pt x="4450" y="8725"/>
                    <a:pt x="5409" y="7620"/>
                    <a:pt x="6311" y="6457"/>
                  </a:cubicBezTo>
                  <a:cubicBezTo>
                    <a:pt x="7183" y="5323"/>
                    <a:pt x="8056" y="4159"/>
                    <a:pt x="8986" y="3083"/>
                  </a:cubicBezTo>
                  <a:cubicBezTo>
                    <a:pt x="9888" y="1949"/>
                    <a:pt x="10905" y="931"/>
                    <a:pt x="1201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8" name="Google Shape;58;p2"/>
            <p:cNvGrpSpPr/>
            <p:nvPr/>
          </p:nvGrpSpPr>
          <p:grpSpPr>
            <a:xfrm>
              <a:off x="1554789" y="4238137"/>
              <a:ext cx="1502329" cy="738775"/>
              <a:chOff x="1478589" y="4466737"/>
              <a:chExt cx="1502329" cy="738775"/>
            </a:xfrm>
          </p:grpSpPr>
          <p:sp>
            <p:nvSpPr>
              <p:cNvPr id="59" name="Google Shape;59;p2"/>
              <p:cNvSpPr/>
              <p:nvPr/>
            </p:nvSpPr>
            <p:spPr>
              <a:xfrm flipH="1" rot="-5400000">
                <a:off x="1582547" y="4579528"/>
                <a:ext cx="639599" cy="612368"/>
              </a:xfrm>
              <a:custGeom>
                <a:rect b="b" l="l" r="r" t="t"/>
                <a:pathLst>
                  <a:path extrusionOk="0" h="10052" w="10499">
                    <a:moveTo>
                      <a:pt x="3985" y="1"/>
                    </a:moveTo>
                    <a:cubicBezTo>
                      <a:pt x="3812" y="1"/>
                      <a:pt x="3657" y="79"/>
                      <a:pt x="3519" y="193"/>
                    </a:cubicBezTo>
                    <a:cubicBezTo>
                      <a:pt x="3403" y="368"/>
                      <a:pt x="3345" y="571"/>
                      <a:pt x="3345" y="775"/>
                    </a:cubicBezTo>
                    <a:cubicBezTo>
                      <a:pt x="3345" y="1531"/>
                      <a:pt x="3607" y="2287"/>
                      <a:pt x="4101" y="2869"/>
                    </a:cubicBezTo>
                    <a:cubicBezTo>
                      <a:pt x="2938" y="2898"/>
                      <a:pt x="1833" y="3276"/>
                      <a:pt x="873" y="3945"/>
                    </a:cubicBezTo>
                    <a:cubicBezTo>
                      <a:pt x="582" y="4148"/>
                      <a:pt x="350" y="4381"/>
                      <a:pt x="175" y="4672"/>
                    </a:cubicBezTo>
                    <a:cubicBezTo>
                      <a:pt x="1" y="4992"/>
                      <a:pt x="1" y="5341"/>
                      <a:pt x="175" y="5660"/>
                    </a:cubicBezTo>
                    <a:cubicBezTo>
                      <a:pt x="376" y="5962"/>
                      <a:pt x="758" y="6055"/>
                      <a:pt x="1147" y="6055"/>
                    </a:cubicBezTo>
                    <a:cubicBezTo>
                      <a:pt x="1321" y="6055"/>
                      <a:pt x="1497" y="6036"/>
                      <a:pt x="1658" y="6009"/>
                    </a:cubicBezTo>
                    <a:cubicBezTo>
                      <a:pt x="2880" y="5806"/>
                      <a:pt x="4072" y="5341"/>
                      <a:pt x="5090" y="4643"/>
                    </a:cubicBezTo>
                    <a:lnTo>
                      <a:pt x="5090" y="4643"/>
                    </a:lnTo>
                    <a:cubicBezTo>
                      <a:pt x="4072" y="5690"/>
                      <a:pt x="3403" y="6998"/>
                      <a:pt x="3141" y="8452"/>
                    </a:cubicBezTo>
                    <a:cubicBezTo>
                      <a:pt x="3083" y="8714"/>
                      <a:pt x="3083" y="9005"/>
                      <a:pt x="3112" y="9266"/>
                    </a:cubicBezTo>
                    <a:cubicBezTo>
                      <a:pt x="3171" y="9557"/>
                      <a:pt x="3345" y="9819"/>
                      <a:pt x="3578" y="9964"/>
                    </a:cubicBezTo>
                    <a:cubicBezTo>
                      <a:pt x="3709" y="10023"/>
                      <a:pt x="3854" y="10052"/>
                      <a:pt x="3999" y="10052"/>
                    </a:cubicBezTo>
                    <a:cubicBezTo>
                      <a:pt x="4145" y="10052"/>
                      <a:pt x="4290" y="10023"/>
                      <a:pt x="4421" y="9964"/>
                    </a:cubicBezTo>
                    <a:cubicBezTo>
                      <a:pt x="4683" y="9819"/>
                      <a:pt x="4915" y="9645"/>
                      <a:pt x="5119" y="9412"/>
                    </a:cubicBezTo>
                    <a:cubicBezTo>
                      <a:pt x="6166" y="8307"/>
                      <a:pt x="6835" y="6853"/>
                      <a:pt x="6951" y="5312"/>
                    </a:cubicBezTo>
                    <a:cubicBezTo>
                      <a:pt x="7271" y="6184"/>
                      <a:pt x="7794" y="6940"/>
                      <a:pt x="8521" y="7522"/>
                    </a:cubicBezTo>
                    <a:cubicBezTo>
                      <a:pt x="8715" y="7739"/>
                      <a:pt x="8988" y="7856"/>
                      <a:pt x="9276" y="7856"/>
                    </a:cubicBezTo>
                    <a:cubicBezTo>
                      <a:pt x="9334" y="7856"/>
                      <a:pt x="9393" y="7851"/>
                      <a:pt x="9452" y="7842"/>
                    </a:cubicBezTo>
                    <a:cubicBezTo>
                      <a:pt x="9714" y="7754"/>
                      <a:pt x="9888" y="7522"/>
                      <a:pt x="9946" y="7260"/>
                    </a:cubicBezTo>
                    <a:cubicBezTo>
                      <a:pt x="9975" y="6998"/>
                      <a:pt x="9975" y="6736"/>
                      <a:pt x="9888" y="6475"/>
                    </a:cubicBezTo>
                    <a:cubicBezTo>
                      <a:pt x="9597" y="5253"/>
                      <a:pt x="8929" y="4177"/>
                      <a:pt x="7969" y="3392"/>
                    </a:cubicBezTo>
                    <a:cubicBezTo>
                      <a:pt x="8725" y="3305"/>
                      <a:pt x="9452" y="2985"/>
                      <a:pt x="10034" y="2491"/>
                    </a:cubicBezTo>
                    <a:cubicBezTo>
                      <a:pt x="10266" y="2287"/>
                      <a:pt x="10499" y="1996"/>
                      <a:pt x="10412" y="1705"/>
                    </a:cubicBezTo>
                    <a:cubicBezTo>
                      <a:pt x="10354" y="1531"/>
                      <a:pt x="10179" y="1386"/>
                      <a:pt x="9975" y="1357"/>
                    </a:cubicBezTo>
                    <a:cubicBezTo>
                      <a:pt x="9874" y="1327"/>
                      <a:pt x="9779" y="1313"/>
                      <a:pt x="9685" y="1313"/>
                    </a:cubicBezTo>
                    <a:cubicBezTo>
                      <a:pt x="9590" y="1313"/>
                      <a:pt x="9496" y="1327"/>
                      <a:pt x="9394" y="1357"/>
                    </a:cubicBezTo>
                    <a:cubicBezTo>
                      <a:pt x="8870" y="1415"/>
                      <a:pt x="8376" y="1531"/>
                      <a:pt x="7882" y="1705"/>
                    </a:cubicBezTo>
                    <a:cubicBezTo>
                      <a:pt x="7475" y="1851"/>
                      <a:pt x="6980" y="2258"/>
                      <a:pt x="6544" y="2258"/>
                    </a:cubicBezTo>
                    <a:cubicBezTo>
                      <a:pt x="6079" y="2258"/>
                      <a:pt x="5962" y="1618"/>
                      <a:pt x="5759" y="1327"/>
                    </a:cubicBezTo>
                    <a:cubicBezTo>
                      <a:pt x="5468" y="891"/>
                      <a:pt x="5119" y="542"/>
                      <a:pt x="4712" y="281"/>
                    </a:cubicBezTo>
                    <a:cubicBezTo>
                      <a:pt x="4537" y="135"/>
                      <a:pt x="4334" y="48"/>
                      <a:pt x="4130" y="19"/>
                    </a:cubicBezTo>
                    <a:cubicBezTo>
                      <a:pt x="4080" y="6"/>
                      <a:pt x="4032" y="1"/>
                      <a:pt x="398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2"/>
              <p:cNvSpPr/>
              <p:nvPr/>
            </p:nvSpPr>
            <p:spPr>
              <a:xfrm flipH="1" rot="-5400000">
                <a:off x="1621197" y="4850284"/>
                <a:ext cx="368566" cy="136461"/>
              </a:xfrm>
              <a:custGeom>
                <a:rect b="b" l="l" r="r" t="t"/>
                <a:pathLst>
                  <a:path extrusionOk="0" h="2240" w="6050">
                    <a:moveTo>
                      <a:pt x="6049" y="0"/>
                    </a:moveTo>
                    <a:lnTo>
                      <a:pt x="6049" y="0"/>
                    </a:lnTo>
                    <a:cubicBezTo>
                      <a:pt x="5002" y="291"/>
                      <a:pt x="3984" y="640"/>
                      <a:pt x="2996" y="1018"/>
                    </a:cubicBezTo>
                    <a:cubicBezTo>
                      <a:pt x="1978" y="1396"/>
                      <a:pt x="989" y="1774"/>
                      <a:pt x="0" y="2239"/>
                    </a:cubicBezTo>
                    <a:cubicBezTo>
                      <a:pt x="1018" y="1920"/>
                      <a:pt x="2065" y="1571"/>
                      <a:pt x="3054" y="1192"/>
                    </a:cubicBezTo>
                    <a:cubicBezTo>
                      <a:pt x="4043" y="814"/>
                      <a:pt x="5060" y="436"/>
                      <a:pt x="604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2"/>
              <p:cNvSpPr/>
              <p:nvPr/>
            </p:nvSpPr>
            <p:spPr>
              <a:xfrm flipH="1" rot="-5400000">
                <a:off x="1703592" y="4829904"/>
                <a:ext cx="283522" cy="304783"/>
              </a:xfrm>
              <a:custGeom>
                <a:rect b="b" l="l" r="r" t="t"/>
                <a:pathLst>
                  <a:path extrusionOk="0" h="5003" w="4654">
                    <a:moveTo>
                      <a:pt x="0" y="0"/>
                    </a:moveTo>
                    <a:cubicBezTo>
                      <a:pt x="262" y="87"/>
                      <a:pt x="524" y="233"/>
                      <a:pt x="727" y="436"/>
                    </a:cubicBezTo>
                    <a:cubicBezTo>
                      <a:pt x="931" y="611"/>
                      <a:pt x="1163" y="814"/>
                      <a:pt x="1367" y="1018"/>
                    </a:cubicBezTo>
                    <a:cubicBezTo>
                      <a:pt x="1803" y="1396"/>
                      <a:pt x="2210" y="1803"/>
                      <a:pt x="2588" y="2239"/>
                    </a:cubicBezTo>
                    <a:cubicBezTo>
                      <a:pt x="3345" y="3083"/>
                      <a:pt x="4042" y="4013"/>
                      <a:pt x="4653" y="5002"/>
                    </a:cubicBezTo>
                    <a:cubicBezTo>
                      <a:pt x="4159" y="3955"/>
                      <a:pt x="3519" y="2966"/>
                      <a:pt x="2734" y="2094"/>
                    </a:cubicBezTo>
                    <a:cubicBezTo>
                      <a:pt x="2356" y="1658"/>
                      <a:pt x="1920" y="1251"/>
                      <a:pt x="1483" y="902"/>
                    </a:cubicBezTo>
                    <a:cubicBezTo>
                      <a:pt x="1251" y="727"/>
                      <a:pt x="1018" y="524"/>
                      <a:pt x="785" y="349"/>
                    </a:cubicBezTo>
                    <a:cubicBezTo>
                      <a:pt x="553" y="175"/>
                      <a:pt x="291" y="58"/>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2"/>
              <p:cNvSpPr/>
              <p:nvPr/>
            </p:nvSpPr>
            <p:spPr>
              <a:xfrm flipH="1" rot="-5400000">
                <a:off x="1714228" y="4649184"/>
                <a:ext cx="113433" cy="584710"/>
              </a:xfrm>
              <a:custGeom>
                <a:rect b="b" l="l" r="r" t="t"/>
                <a:pathLst>
                  <a:path extrusionOk="0" h="9598" w="1862">
                    <a:moveTo>
                      <a:pt x="1861" y="0"/>
                    </a:moveTo>
                    <a:lnTo>
                      <a:pt x="1861" y="0"/>
                    </a:lnTo>
                    <a:cubicBezTo>
                      <a:pt x="1774" y="815"/>
                      <a:pt x="1687" y="1629"/>
                      <a:pt x="1600" y="2443"/>
                    </a:cubicBezTo>
                    <a:cubicBezTo>
                      <a:pt x="1483" y="3228"/>
                      <a:pt x="1338" y="4043"/>
                      <a:pt x="1193" y="4857"/>
                    </a:cubicBezTo>
                    <a:cubicBezTo>
                      <a:pt x="1047" y="5642"/>
                      <a:pt x="873" y="6427"/>
                      <a:pt x="669" y="7242"/>
                    </a:cubicBezTo>
                    <a:cubicBezTo>
                      <a:pt x="466" y="8027"/>
                      <a:pt x="233" y="8812"/>
                      <a:pt x="0" y="9597"/>
                    </a:cubicBezTo>
                    <a:cubicBezTo>
                      <a:pt x="320" y="8812"/>
                      <a:pt x="582" y="8056"/>
                      <a:pt x="785" y="7271"/>
                    </a:cubicBezTo>
                    <a:cubicBezTo>
                      <a:pt x="1018" y="6485"/>
                      <a:pt x="1222" y="5671"/>
                      <a:pt x="1367" y="4886"/>
                    </a:cubicBezTo>
                    <a:cubicBezTo>
                      <a:pt x="1542" y="4072"/>
                      <a:pt x="1658" y="3257"/>
                      <a:pt x="1745" y="2443"/>
                    </a:cubicBezTo>
                    <a:cubicBezTo>
                      <a:pt x="1803" y="1629"/>
                      <a:pt x="1861" y="815"/>
                      <a:pt x="186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2"/>
              <p:cNvSpPr/>
              <p:nvPr/>
            </p:nvSpPr>
            <p:spPr>
              <a:xfrm flipH="1" rot="-5400000">
                <a:off x="2304646" y="4444258"/>
                <a:ext cx="653793" cy="698752"/>
              </a:xfrm>
              <a:custGeom>
                <a:rect b="b" l="l" r="r" t="t"/>
                <a:pathLst>
                  <a:path extrusionOk="0" h="11470" w="10732">
                    <a:moveTo>
                      <a:pt x="7694" y="0"/>
                    </a:moveTo>
                    <a:cubicBezTo>
                      <a:pt x="7420" y="0"/>
                      <a:pt x="7149" y="59"/>
                      <a:pt x="6892" y="157"/>
                    </a:cubicBezTo>
                    <a:cubicBezTo>
                      <a:pt x="5235" y="739"/>
                      <a:pt x="3752" y="1699"/>
                      <a:pt x="2559" y="2978"/>
                    </a:cubicBezTo>
                    <a:cubicBezTo>
                      <a:pt x="2268" y="3269"/>
                      <a:pt x="2007" y="3676"/>
                      <a:pt x="2152" y="4054"/>
                    </a:cubicBezTo>
                    <a:cubicBezTo>
                      <a:pt x="2287" y="4351"/>
                      <a:pt x="2572" y="4523"/>
                      <a:pt x="2868" y="4523"/>
                    </a:cubicBezTo>
                    <a:cubicBezTo>
                      <a:pt x="2891" y="4523"/>
                      <a:pt x="2914" y="4522"/>
                      <a:pt x="2937" y="4520"/>
                    </a:cubicBezTo>
                    <a:cubicBezTo>
                      <a:pt x="3257" y="4491"/>
                      <a:pt x="3577" y="4374"/>
                      <a:pt x="3868" y="4229"/>
                    </a:cubicBezTo>
                    <a:lnTo>
                      <a:pt x="3868" y="4229"/>
                    </a:lnTo>
                    <a:cubicBezTo>
                      <a:pt x="2501" y="5043"/>
                      <a:pt x="1280" y="6119"/>
                      <a:pt x="320" y="7399"/>
                    </a:cubicBezTo>
                    <a:cubicBezTo>
                      <a:pt x="87" y="7602"/>
                      <a:pt x="0" y="7893"/>
                      <a:pt x="29" y="8213"/>
                    </a:cubicBezTo>
                    <a:cubicBezTo>
                      <a:pt x="131" y="8492"/>
                      <a:pt x="409" y="8660"/>
                      <a:pt x="710" y="8660"/>
                    </a:cubicBezTo>
                    <a:cubicBezTo>
                      <a:pt x="754" y="8660"/>
                      <a:pt x="799" y="8657"/>
                      <a:pt x="843" y="8649"/>
                    </a:cubicBezTo>
                    <a:cubicBezTo>
                      <a:pt x="1163" y="8562"/>
                      <a:pt x="1454" y="8416"/>
                      <a:pt x="1716" y="8184"/>
                    </a:cubicBezTo>
                    <a:cubicBezTo>
                      <a:pt x="1949" y="7951"/>
                      <a:pt x="2239" y="7748"/>
                      <a:pt x="2559" y="7631"/>
                    </a:cubicBezTo>
                    <a:lnTo>
                      <a:pt x="2559" y="7631"/>
                    </a:lnTo>
                    <a:cubicBezTo>
                      <a:pt x="1890" y="8300"/>
                      <a:pt x="1367" y="9056"/>
                      <a:pt x="960" y="9870"/>
                    </a:cubicBezTo>
                    <a:cubicBezTo>
                      <a:pt x="727" y="10219"/>
                      <a:pt x="698" y="10656"/>
                      <a:pt x="843" y="11034"/>
                    </a:cubicBezTo>
                    <a:cubicBezTo>
                      <a:pt x="1018" y="11325"/>
                      <a:pt x="1309" y="11470"/>
                      <a:pt x="1658" y="11470"/>
                    </a:cubicBezTo>
                    <a:cubicBezTo>
                      <a:pt x="1978" y="11441"/>
                      <a:pt x="2268" y="11354"/>
                      <a:pt x="2559" y="11208"/>
                    </a:cubicBezTo>
                    <a:cubicBezTo>
                      <a:pt x="3984" y="10539"/>
                      <a:pt x="5177" y="9405"/>
                      <a:pt x="5904" y="7980"/>
                    </a:cubicBezTo>
                    <a:lnTo>
                      <a:pt x="5904" y="7980"/>
                    </a:lnTo>
                    <a:cubicBezTo>
                      <a:pt x="5883" y="8669"/>
                      <a:pt x="6447" y="9149"/>
                      <a:pt x="7046" y="9149"/>
                    </a:cubicBezTo>
                    <a:cubicBezTo>
                      <a:pt x="7282" y="9149"/>
                      <a:pt x="7523" y="9075"/>
                      <a:pt x="7736" y="8911"/>
                    </a:cubicBezTo>
                    <a:cubicBezTo>
                      <a:pt x="8056" y="8620"/>
                      <a:pt x="8288" y="8213"/>
                      <a:pt x="8346" y="7777"/>
                    </a:cubicBezTo>
                    <a:cubicBezTo>
                      <a:pt x="8637" y="6701"/>
                      <a:pt x="8608" y="5567"/>
                      <a:pt x="8317" y="4491"/>
                    </a:cubicBezTo>
                    <a:lnTo>
                      <a:pt x="8317" y="4491"/>
                    </a:lnTo>
                    <a:cubicBezTo>
                      <a:pt x="8492" y="4927"/>
                      <a:pt x="8724" y="5334"/>
                      <a:pt x="9073" y="5654"/>
                    </a:cubicBezTo>
                    <a:cubicBezTo>
                      <a:pt x="9265" y="5830"/>
                      <a:pt x="9510" y="5918"/>
                      <a:pt x="9759" y="5918"/>
                    </a:cubicBezTo>
                    <a:cubicBezTo>
                      <a:pt x="9963" y="5918"/>
                      <a:pt x="10170" y="5859"/>
                      <a:pt x="10353" y="5741"/>
                    </a:cubicBezTo>
                    <a:cubicBezTo>
                      <a:pt x="10731" y="5421"/>
                      <a:pt x="10702" y="4839"/>
                      <a:pt x="10615" y="4345"/>
                    </a:cubicBezTo>
                    <a:cubicBezTo>
                      <a:pt x="10498" y="3880"/>
                      <a:pt x="10353" y="3385"/>
                      <a:pt x="10178" y="2949"/>
                    </a:cubicBezTo>
                    <a:cubicBezTo>
                      <a:pt x="9859" y="2135"/>
                      <a:pt x="9422" y="1379"/>
                      <a:pt x="8870" y="710"/>
                    </a:cubicBezTo>
                    <a:cubicBezTo>
                      <a:pt x="8695" y="419"/>
                      <a:pt x="8405" y="187"/>
                      <a:pt x="8085" y="41"/>
                    </a:cubicBezTo>
                    <a:cubicBezTo>
                      <a:pt x="7954" y="13"/>
                      <a:pt x="7824" y="0"/>
                      <a:pt x="7694"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2"/>
              <p:cNvSpPr/>
              <p:nvPr/>
            </p:nvSpPr>
            <p:spPr>
              <a:xfrm flipH="1" rot="-5400000">
                <a:off x="2315645" y="4536699"/>
                <a:ext cx="292416" cy="613038"/>
              </a:xfrm>
              <a:custGeom>
                <a:rect b="b" l="l" r="r" t="t"/>
                <a:pathLst>
                  <a:path extrusionOk="0" h="10063" w="4800">
                    <a:moveTo>
                      <a:pt x="4799" y="0"/>
                    </a:moveTo>
                    <a:cubicBezTo>
                      <a:pt x="4159" y="1745"/>
                      <a:pt x="3490" y="3490"/>
                      <a:pt x="2676" y="5148"/>
                    </a:cubicBezTo>
                    <a:cubicBezTo>
                      <a:pt x="1862" y="6834"/>
                      <a:pt x="960" y="8434"/>
                      <a:pt x="1" y="10062"/>
                    </a:cubicBezTo>
                    <a:cubicBezTo>
                      <a:pt x="2443" y="7183"/>
                      <a:pt x="4101" y="3723"/>
                      <a:pt x="479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2"/>
              <p:cNvSpPr/>
              <p:nvPr/>
            </p:nvSpPr>
            <p:spPr>
              <a:xfrm flipH="1" rot="-5400000">
                <a:off x="2528246" y="4685527"/>
                <a:ext cx="194944" cy="118733"/>
              </a:xfrm>
              <a:custGeom>
                <a:rect b="b" l="l" r="r" t="t"/>
                <a:pathLst>
                  <a:path extrusionOk="0" h="1949" w="3200">
                    <a:moveTo>
                      <a:pt x="2734" y="0"/>
                    </a:moveTo>
                    <a:lnTo>
                      <a:pt x="2530" y="58"/>
                    </a:lnTo>
                    <a:cubicBezTo>
                      <a:pt x="2036" y="204"/>
                      <a:pt x="1571" y="436"/>
                      <a:pt x="1135" y="727"/>
                    </a:cubicBezTo>
                    <a:cubicBezTo>
                      <a:pt x="698" y="1018"/>
                      <a:pt x="320" y="1367"/>
                      <a:pt x="0" y="1774"/>
                    </a:cubicBezTo>
                    <a:cubicBezTo>
                      <a:pt x="466" y="1541"/>
                      <a:pt x="873" y="1280"/>
                      <a:pt x="1338" y="1047"/>
                    </a:cubicBezTo>
                    <a:cubicBezTo>
                      <a:pt x="1717" y="845"/>
                      <a:pt x="2095" y="665"/>
                      <a:pt x="2493" y="507"/>
                    </a:cubicBezTo>
                    <a:lnTo>
                      <a:pt x="2493" y="507"/>
                    </a:lnTo>
                    <a:cubicBezTo>
                      <a:pt x="2684" y="1010"/>
                      <a:pt x="2919" y="1490"/>
                      <a:pt x="3199" y="1948"/>
                    </a:cubicBezTo>
                    <a:cubicBezTo>
                      <a:pt x="3112" y="1338"/>
                      <a:pt x="2967" y="756"/>
                      <a:pt x="2792" y="174"/>
                    </a:cubicBezTo>
                    <a:lnTo>
                      <a:pt x="273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2"/>
              <p:cNvSpPr/>
              <p:nvPr/>
            </p:nvSpPr>
            <p:spPr>
              <a:xfrm flipH="1" rot="-5400000">
                <a:off x="2385637" y="4902519"/>
                <a:ext cx="74444" cy="124094"/>
              </a:xfrm>
              <a:custGeom>
                <a:rect b="b" l="l" r="r" t="t"/>
                <a:pathLst>
                  <a:path extrusionOk="0" h="2037" w="1222">
                    <a:moveTo>
                      <a:pt x="0" y="1"/>
                    </a:moveTo>
                    <a:cubicBezTo>
                      <a:pt x="117" y="379"/>
                      <a:pt x="291" y="728"/>
                      <a:pt x="495" y="1077"/>
                    </a:cubicBezTo>
                    <a:cubicBezTo>
                      <a:pt x="698" y="1426"/>
                      <a:pt x="931" y="1745"/>
                      <a:pt x="1222" y="2036"/>
                    </a:cubicBezTo>
                    <a:cubicBezTo>
                      <a:pt x="1193" y="1193"/>
                      <a:pt x="727" y="408"/>
                      <a:pt x="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2"/>
              <p:cNvSpPr/>
              <p:nvPr/>
            </p:nvSpPr>
            <p:spPr>
              <a:xfrm flipH="1" rot="-5400000">
                <a:off x="2417130" y="4788785"/>
                <a:ext cx="138288" cy="53914"/>
              </a:xfrm>
              <a:custGeom>
                <a:rect b="b" l="l" r="r" t="t"/>
                <a:pathLst>
                  <a:path extrusionOk="0" h="885" w="2270">
                    <a:moveTo>
                      <a:pt x="1872" y="0"/>
                    </a:moveTo>
                    <a:cubicBezTo>
                      <a:pt x="1588" y="0"/>
                      <a:pt x="1305" y="59"/>
                      <a:pt x="1048" y="158"/>
                    </a:cubicBezTo>
                    <a:cubicBezTo>
                      <a:pt x="641" y="303"/>
                      <a:pt x="292" y="565"/>
                      <a:pt x="1" y="885"/>
                    </a:cubicBezTo>
                    <a:cubicBezTo>
                      <a:pt x="408" y="826"/>
                      <a:pt x="815" y="710"/>
                      <a:pt x="1193" y="565"/>
                    </a:cubicBezTo>
                    <a:cubicBezTo>
                      <a:pt x="1571" y="419"/>
                      <a:pt x="1920" y="245"/>
                      <a:pt x="2269" y="41"/>
                    </a:cubicBezTo>
                    <a:cubicBezTo>
                      <a:pt x="2139" y="13"/>
                      <a:pt x="2005" y="0"/>
                      <a:pt x="187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56" name="Shape 256"/>
        <p:cNvGrpSpPr/>
        <p:nvPr/>
      </p:nvGrpSpPr>
      <p:grpSpPr>
        <a:xfrm>
          <a:off x="0" y="0"/>
          <a:ext cx="0" cy="0"/>
          <a:chOff x="0" y="0"/>
          <a:chExt cx="0" cy="0"/>
        </a:xfrm>
      </p:grpSpPr>
      <p:sp>
        <p:nvSpPr>
          <p:cNvPr id="257" name="Google Shape;257;p11"/>
          <p:cNvSpPr txBox="1"/>
          <p:nvPr>
            <p:ph idx="1" type="subTitle"/>
          </p:nvPr>
        </p:nvSpPr>
        <p:spPr>
          <a:xfrm flipH="1">
            <a:off x="2861400" y="2855050"/>
            <a:ext cx="3421200" cy="581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6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258" name="Google Shape;258;p11"/>
          <p:cNvSpPr txBox="1"/>
          <p:nvPr>
            <p:ph hasCustomPrompt="1" type="title"/>
          </p:nvPr>
        </p:nvSpPr>
        <p:spPr>
          <a:xfrm>
            <a:off x="2630050" y="1801925"/>
            <a:ext cx="3884100" cy="995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60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259" name="Google Shape;259;p11"/>
          <p:cNvSpPr/>
          <p:nvPr/>
        </p:nvSpPr>
        <p:spPr>
          <a:xfrm flipH="1" rot="10800000">
            <a:off x="5927201" y="3304376"/>
            <a:ext cx="3227275" cy="1849600"/>
          </a:xfrm>
          <a:custGeom>
            <a:rect b="b" l="l" r="r" t="t"/>
            <a:pathLst>
              <a:path extrusionOk="0" h="73984" w="129091">
                <a:moveTo>
                  <a:pt x="96324" y="52402"/>
                </a:moveTo>
                <a:cubicBezTo>
                  <a:pt x="107996" y="68634"/>
                  <a:pt x="119729" y="73497"/>
                  <a:pt x="129091" y="73983"/>
                </a:cubicBezTo>
                <a:lnTo>
                  <a:pt x="129091" y="122"/>
                </a:lnTo>
                <a:lnTo>
                  <a:pt x="0" y="122"/>
                </a:lnTo>
                <a:cubicBezTo>
                  <a:pt x="8329" y="49849"/>
                  <a:pt x="58633" y="0"/>
                  <a:pt x="96324" y="52402"/>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11"/>
          <p:cNvSpPr/>
          <p:nvPr/>
        </p:nvSpPr>
        <p:spPr>
          <a:xfrm flipH="1" rot="10800000">
            <a:off x="-10473" y="-421856"/>
            <a:ext cx="6501698" cy="2214251"/>
          </a:xfrm>
          <a:custGeom>
            <a:rect b="b" l="l" r="r" t="t"/>
            <a:pathLst>
              <a:path extrusionOk="0" h="74926" w="220005">
                <a:moveTo>
                  <a:pt x="94926" y="29119"/>
                </a:moveTo>
                <a:cubicBezTo>
                  <a:pt x="72038" y="1"/>
                  <a:pt x="20365" y="21004"/>
                  <a:pt x="5897" y="18755"/>
                </a:cubicBezTo>
                <a:cubicBezTo>
                  <a:pt x="3860" y="18451"/>
                  <a:pt x="1915" y="18116"/>
                  <a:pt x="0" y="17782"/>
                </a:cubicBezTo>
                <a:lnTo>
                  <a:pt x="0" y="61612"/>
                </a:lnTo>
                <a:lnTo>
                  <a:pt x="220004" y="61612"/>
                </a:lnTo>
                <a:cubicBezTo>
                  <a:pt x="210034" y="55017"/>
                  <a:pt x="196022" y="47174"/>
                  <a:pt x="181857" y="43223"/>
                </a:cubicBezTo>
                <a:cubicBezTo>
                  <a:pt x="139790" y="31521"/>
                  <a:pt x="130945" y="74926"/>
                  <a:pt x="94926" y="29119"/>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61" name="Google Shape;261;p11"/>
          <p:cNvGrpSpPr/>
          <p:nvPr/>
        </p:nvGrpSpPr>
        <p:grpSpPr>
          <a:xfrm>
            <a:off x="228601" y="228599"/>
            <a:ext cx="2088379" cy="1572101"/>
            <a:chOff x="228601" y="228599"/>
            <a:chExt cx="2088379" cy="1572101"/>
          </a:xfrm>
        </p:grpSpPr>
        <p:sp>
          <p:nvSpPr>
            <p:cNvPr id="262" name="Google Shape;262;p11"/>
            <p:cNvSpPr/>
            <p:nvPr/>
          </p:nvSpPr>
          <p:spPr>
            <a:xfrm flipH="1" rot="-5400000">
              <a:off x="457732" y="1075691"/>
              <a:ext cx="76298" cy="264300"/>
            </a:xfrm>
            <a:custGeom>
              <a:rect b="b" l="l" r="r" t="t"/>
              <a:pathLst>
                <a:path extrusionOk="0" h="4434" w="1280">
                  <a:moveTo>
                    <a:pt x="832" y="1"/>
                  </a:moveTo>
                  <a:cubicBezTo>
                    <a:pt x="687" y="1"/>
                    <a:pt x="524" y="215"/>
                    <a:pt x="465" y="391"/>
                  </a:cubicBezTo>
                  <a:cubicBezTo>
                    <a:pt x="117" y="1496"/>
                    <a:pt x="0" y="2659"/>
                    <a:pt x="117" y="3822"/>
                  </a:cubicBezTo>
                  <a:cubicBezTo>
                    <a:pt x="146" y="3968"/>
                    <a:pt x="175" y="4084"/>
                    <a:pt x="233" y="4230"/>
                  </a:cubicBezTo>
                  <a:cubicBezTo>
                    <a:pt x="291" y="4346"/>
                    <a:pt x="436" y="4433"/>
                    <a:pt x="582" y="4433"/>
                  </a:cubicBezTo>
                  <a:cubicBezTo>
                    <a:pt x="814" y="4433"/>
                    <a:pt x="931" y="4171"/>
                    <a:pt x="989" y="3939"/>
                  </a:cubicBezTo>
                  <a:cubicBezTo>
                    <a:pt x="1076" y="3619"/>
                    <a:pt x="1134" y="3270"/>
                    <a:pt x="1193" y="2921"/>
                  </a:cubicBezTo>
                  <a:cubicBezTo>
                    <a:pt x="1280" y="2339"/>
                    <a:pt x="1280" y="1729"/>
                    <a:pt x="1193" y="1118"/>
                  </a:cubicBezTo>
                  <a:cubicBezTo>
                    <a:pt x="1163" y="798"/>
                    <a:pt x="1105" y="507"/>
                    <a:pt x="1018" y="187"/>
                  </a:cubicBezTo>
                  <a:cubicBezTo>
                    <a:pt x="970" y="53"/>
                    <a:pt x="903" y="1"/>
                    <a:pt x="83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11"/>
            <p:cNvSpPr/>
            <p:nvPr/>
          </p:nvSpPr>
          <p:spPr>
            <a:xfrm flipH="1" rot="-5400000">
              <a:off x="487863" y="1238689"/>
              <a:ext cx="149078" cy="260723"/>
            </a:xfrm>
            <a:custGeom>
              <a:rect b="b" l="l" r="r" t="t"/>
              <a:pathLst>
                <a:path extrusionOk="0" h="4374" w="2501">
                  <a:moveTo>
                    <a:pt x="291" y="1"/>
                  </a:moveTo>
                  <a:cubicBezTo>
                    <a:pt x="0" y="1"/>
                    <a:pt x="175" y="524"/>
                    <a:pt x="204" y="670"/>
                  </a:cubicBezTo>
                  <a:cubicBezTo>
                    <a:pt x="465" y="1891"/>
                    <a:pt x="989" y="3054"/>
                    <a:pt x="1716" y="4072"/>
                  </a:cubicBezTo>
                  <a:cubicBezTo>
                    <a:pt x="1818" y="4200"/>
                    <a:pt x="1966" y="4373"/>
                    <a:pt x="2138" y="4373"/>
                  </a:cubicBezTo>
                  <a:cubicBezTo>
                    <a:pt x="2162" y="4373"/>
                    <a:pt x="2186" y="4370"/>
                    <a:pt x="2210" y="4363"/>
                  </a:cubicBezTo>
                  <a:cubicBezTo>
                    <a:pt x="2327" y="4334"/>
                    <a:pt x="2414" y="4247"/>
                    <a:pt x="2443" y="4130"/>
                  </a:cubicBezTo>
                  <a:cubicBezTo>
                    <a:pt x="2472" y="4014"/>
                    <a:pt x="2501" y="3869"/>
                    <a:pt x="2472" y="3752"/>
                  </a:cubicBezTo>
                  <a:cubicBezTo>
                    <a:pt x="2443" y="3084"/>
                    <a:pt x="2268" y="2444"/>
                    <a:pt x="1978" y="1862"/>
                  </a:cubicBezTo>
                  <a:cubicBezTo>
                    <a:pt x="1716" y="1339"/>
                    <a:pt x="1338" y="873"/>
                    <a:pt x="931" y="466"/>
                  </a:cubicBezTo>
                  <a:cubicBezTo>
                    <a:pt x="785" y="350"/>
                    <a:pt x="494" y="1"/>
                    <a:pt x="29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11"/>
            <p:cNvSpPr/>
            <p:nvPr/>
          </p:nvSpPr>
          <p:spPr>
            <a:xfrm flipH="1" rot="-5400000">
              <a:off x="135315" y="1295882"/>
              <a:ext cx="308648" cy="122076"/>
            </a:xfrm>
            <a:custGeom>
              <a:rect b="b" l="l" r="r" t="t"/>
              <a:pathLst>
                <a:path extrusionOk="0" h="2048" w="5178">
                  <a:moveTo>
                    <a:pt x="4421" y="0"/>
                  </a:moveTo>
                  <a:cubicBezTo>
                    <a:pt x="4371" y="0"/>
                    <a:pt x="4322" y="4"/>
                    <a:pt x="4276" y="11"/>
                  </a:cubicBezTo>
                  <a:cubicBezTo>
                    <a:pt x="2996" y="99"/>
                    <a:pt x="1775" y="506"/>
                    <a:pt x="699" y="1204"/>
                  </a:cubicBezTo>
                  <a:cubicBezTo>
                    <a:pt x="524" y="1320"/>
                    <a:pt x="59" y="1524"/>
                    <a:pt x="30" y="1785"/>
                  </a:cubicBezTo>
                  <a:cubicBezTo>
                    <a:pt x="1" y="2018"/>
                    <a:pt x="379" y="2047"/>
                    <a:pt x="553" y="2047"/>
                  </a:cubicBezTo>
                  <a:cubicBezTo>
                    <a:pt x="1222" y="2018"/>
                    <a:pt x="1862" y="1902"/>
                    <a:pt x="2531" y="1756"/>
                  </a:cubicBezTo>
                  <a:cubicBezTo>
                    <a:pt x="3229" y="1582"/>
                    <a:pt x="3956" y="1349"/>
                    <a:pt x="4625" y="1058"/>
                  </a:cubicBezTo>
                  <a:cubicBezTo>
                    <a:pt x="4741" y="1000"/>
                    <a:pt x="4886" y="913"/>
                    <a:pt x="5003" y="826"/>
                  </a:cubicBezTo>
                  <a:cubicBezTo>
                    <a:pt x="5090" y="739"/>
                    <a:pt x="5148" y="622"/>
                    <a:pt x="5177" y="477"/>
                  </a:cubicBezTo>
                  <a:cubicBezTo>
                    <a:pt x="5148" y="273"/>
                    <a:pt x="5003" y="128"/>
                    <a:pt x="4828" y="70"/>
                  </a:cubicBezTo>
                  <a:cubicBezTo>
                    <a:pt x="4700" y="27"/>
                    <a:pt x="4557" y="0"/>
                    <a:pt x="442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1"/>
            <p:cNvSpPr/>
            <p:nvPr/>
          </p:nvSpPr>
          <p:spPr>
            <a:xfrm flipH="1" rot="-5400000">
              <a:off x="283618" y="1400851"/>
              <a:ext cx="256610" cy="88994"/>
            </a:xfrm>
            <a:custGeom>
              <a:rect b="b" l="l" r="r" t="t"/>
              <a:pathLst>
                <a:path extrusionOk="0" h="1493" w="4305">
                  <a:moveTo>
                    <a:pt x="3145" y="0"/>
                  </a:moveTo>
                  <a:cubicBezTo>
                    <a:pt x="2215" y="0"/>
                    <a:pt x="1334" y="230"/>
                    <a:pt x="524" y="649"/>
                  </a:cubicBezTo>
                  <a:cubicBezTo>
                    <a:pt x="378" y="736"/>
                    <a:pt x="0" y="881"/>
                    <a:pt x="87" y="1085"/>
                  </a:cubicBezTo>
                  <a:cubicBezTo>
                    <a:pt x="204" y="1318"/>
                    <a:pt x="553" y="1318"/>
                    <a:pt x="727" y="1347"/>
                  </a:cubicBezTo>
                  <a:cubicBezTo>
                    <a:pt x="1192" y="1463"/>
                    <a:pt x="1687" y="1492"/>
                    <a:pt x="2181" y="1492"/>
                  </a:cubicBezTo>
                  <a:cubicBezTo>
                    <a:pt x="2705" y="1463"/>
                    <a:pt x="3257" y="1347"/>
                    <a:pt x="3752" y="1143"/>
                  </a:cubicBezTo>
                  <a:cubicBezTo>
                    <a:pt x="4013" y="1027"/>
                    <a:pt x="4304" y="852"/>
                    <a:pt x="4304" y="591"/>
                  </a:cubicBezTo>
                  <a:cubicBezTo>
                    <a:pt x="4304" y="387"/>
                    <a:pt x="4188" y="213"/>
                    <a:pt x="4013" y="125"/>
                  </a:cubicBezTo>
                  <a:cubicBezTo>
                    <a:pt x="3839" y="38"/>
                    <a:pt x="3635" y="9"/>
                    <a:pt x="3461" y="9"/>
                  </a:cubicBezTo>
                  <a:cubicBezTo>
                    <a:pt x="3355" y="3"/>
                    <a:pt x="3250" y="0"/>
                    <a:pt x="314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11"/>
            <p:cNvSpPr/>
            <p:nvPr/>
          </p:nvSpPr>
          <p:spPr>
            <a:xfrm flipH="1" rot="-5400000">
              <a:off x="628000" y="1450535"/>
              <a:ext cx="104075" cy="211428"/>
            </a:xfrm>
            <a:custGeom>
              <a:rect b="b" l="l" r="r" t="t"/>
              <a:pathLst>
                <a:path extrusionOk="0" h="3547" w="1746">
                  <a:moveTo>
                    <a:pt x="152" y="1"/>
                  </a:moveTo>
                  <a:cubicBezTo>
                    <a:pt x="129" y="1"/>
                    <a:pt x="107" y="9"/>
                    <a:pt x="88" y="28"/>
                  </a:cubicBezTo>
                  <a:cubicBezTo>
                    <a:pt x="1" y="115"/>
                    <a:pt x="30" y="406"/>
                    <a:pt x="30" y="551"/>
                  </a:cubicBezTo>
                  <a:cubicBezTo>
                    <a:pt x="30" y="958"/>
                    <a:pt x="117" y="1365"/>
                    <a:pt x="263" y="1773"/>
                  </a:cubicBezTo>
                  <a:cubicBezTo>
                    <a:pt x="437" y="2267"/>
                    <a:pt x="670" y="2761"/>
                    <a:pt x="931" y="3227"/>
                  </a:cubicBezTo>
                  <a:cubicBezTo>
                    <a:pt x="1048" y="3372"/>
                    <a:pt x="1193" y="3546"/>
                    <a:pt x="1368" y="3546"/>
                  </a:cubicBezTo>
                  <a:cubicBezTo>
                    <a:pt x="1513" y="3546"/>
                    <a:pt x="1658" y="3430"/>
                    <a:pt x="1688" y="3285"/>
                  </a:cubicBezTo>
                  <a:cubicBezTo>
                    <a:pt x="1746" y="3139"/>
                    <a:pt x="1746" y="2994"/>
                    <a:pt x="1717" y="2849"/>
                  </a:cubicBezTo>
                  <a:cubicBezTo>
                    <a:pt x="1629" y="2180"/>
                    <a:pt x="1397" y="1540"/>
                    <a:pt x="1019" y="958"/>
                  </a:cubicBezTo>
                  <a:cubicBezTo>
                    <a:pt x="844" y="667"/>
                    <a:pt x="641" y="406"/>
                    <a:pt x="408" y="173"/>
                  </a:cubicBezTo>
                  <a:cubicBezTo>
                    <a:pt x="340" y="105"/>
                    <a:pt x="236" y="1"/>
                    <a:pt x="15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1"/>
            <p:cNvSpPr/>
            <p:nvPr/>
          </p:nvSpPr>
          <p:spPr>
            <a:xfrm flipH="1" rot="-5400000">
              <a:off x="605528" y="1640326"/>
              <a:ext cx="192055" cy="128693"/>
            </a:xfrm>
            <a:custGeom>
              <a:rect b="b" l="l" r="r" t="t"/>
              <a:pathLst>
                <a:path extrusionOk="0" h="2159" w="3222">
                  <a:moveTo>
                    <a:pt x="562" y="0"/>
                  </a:moveTo>
                  <a:cubicBezTo>
                    <a:pt x="301" y="0"/>
                    <a:pt x="1" y="104"/>
                    <a:pt x="139" y="427"/>
                  </a:cubicBezTo>
                  <a:cubicBezTo>
                    <a:pt x="401" y="834"/>
                    <a:pt x="750" y="1183"/>
                    <a:pt x="1157" y="1445"/>
                  </a:cubicBezTo>
                  <a:cubicBezTo>
                    <a:pt x="1564" y="1735"/>
                    <a:pt x="2000" y="1939"/>
                    <a:pt x="2466" y="2113"/>
                  </a:cubicBezTo>
                  <a:cubicBezTo>
                    <a:pt x="2567" y="2139"/>
                    <a:pt x="2679" y="2158"/>
                    <a:pt x="2783" y="2158"/>
                  </a:cubicBezTo>
                  <a:cubicBezTo>
                    <a:pt x="2918" y="2158"/>
                    <a:pt x="3040" y="2125"/>
                    <a:pt x="3105" y="2026"/>
                  </a:cubicBezTo>
                  <a:cubicBezTo>
                    <a:pt x="3222" y="1852"/>
                    <a:pt x="3134" y="1619"/>
                    <a:pt x="3018" y="1445"/>
                  </a:cubicBezTo>
                  <a:cubicBezTo>
                    <a:pt x="2756" y="1037"/>
                    <a:pt x="2407" y="688"/>
                    <a:pt x="2000" y="456"/>
                  </a:cubicBezTo>
                  <a:cubicBezTo>
                    <a:pt x="1622" y="223"/>
                    <a:pt x="1186" y="78"/>
                    <a:pt x="750" y="20"/>
                  </a:cubicBezTo>
                  <a:cubicBezTo>
                    <a:pt x="696" y="8"/>
                    <a:pt x="630" y="0"/>
                    <a:pt x="562"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11"/>
            <p:cNvSpPr/>
            <p:nvPr/>
          </p:nvSpPr>
          <p:spPr>
            <a:xfrm flipH="1" rot="-5400000">
              <a:off x="420060" y="1571926"/>
              <a:ext cx="236582" cy="110095"/>
            </a:xfrm>
            <a:custGeom>
              <a:rect b="b" l="l" r="r" t="t"/>
              <a:pathLst>
                <a:path extrusionOk="0" h="1847" w="3969">
                  <a:moveTo>
                    <a:pt x="44" y="1526"/>
                  </a:moveTo>
                  <a:cubicBezTo>
                    <a:pt x="74" y="1562"/>
                    <a:pt x="117" y="1588"/>
                    <a:pt x="159" y="1588"/>
                  </a:cubicBezTo>
                  <a:cubicBezTo>
                    <a:pt x="169" y="1588"/>
                    <a:pt x="178" y="1587"/>
                    <a:pt x="188" y="1584"/>
                  </a:cubicBezTo>
                  <a:lnTo>
                    <a:pt x="44" y="1526"/>
                  </a:lnTo>
                  <a:close/>
                  <a:moveTo>
                    <a:pt x="2817" y="1"/>
                  </a:moveTo>
                  <a:cubicBezTo>
                    <a:pt x="2764" y="1"/>
                    <a:pt x="2712" y="5"/>
                    <a:pt x="2659" y="13"/>
                  </a:cubicBezTo>
                  <a:cubicBezTo>
                    <a:pt x="2310" y="42"/>
                    <a:pt x="1961" y="159"/>
                    <a:pt x="1642" y="304"/>
                  </a:cubicBezTo>
                  <a:cubicBezTo>
                    <a:pt x="1147" y="537"/>
                    <a:pt x="653" y="828"/>
                    <a:pt x="188" y="1177"/>
                  </a:cubicBezTo>
                  <a:cubicBezTo>
                    <a:pt x="100" y="1206"/>
                    <a:pt x="42" y="1293"/>
                    <a:pt x="13" y="1409"/>
                  </a:cubicBezTo>
                  <a:cubicBezTo>
                    <a:pt x="0" y="1448"/>
                    <a:pt x="16" y="1492"/>
                    <a:pt x="44" y="1526"/>
                  </a:cubicBezTo>
                  <a:lnTo>
                    <a:pt x="44" y="1526"/>
                  </a:lnTo>
                  <a:cubicBezTo>
                    <a:pt x="43" y="1526"/>
                    <a:pt x="43" y="1526"/>
                    <a:pt x="42" y="1526"/>
                  </a:cubicBezTo>
                  <a:lnTo>
                    <a:pt x="42" y="1526"/>
                  </a:lnTo>
                  <a:lnTo>
                    <a:pt x="44" y="1526"/>
                  </a:lnTo>
                  <a:lnTo>
                    <a:pt x="44" y="1526"/>
                  </a:lnTo>
                  <a:cubicBezTo>
                    <a:pt x="44" y="1526"/>
                    <a:pt x="44" y="1526"/>
                    <a:pt x="44" y="1526"/>
                  </a:cubicBezTo>
                  <a:lnTo>
                    <a:pt x="44" y="1526"/>
                  </a:lnTo>
                  <a:cubicBezTo>
                    <a:pt x="658" y="1737"/>
                    <a:pt x="1297" y="1847"/>
                    <a:pt x="1945" y="1847"/>
                  </a:cubicBezTo>
                  <a:cubicBezTo>
                    <a:pt x="2278" y="1847"/>
                    <a:pt x="2614" y="1818"/>
                    <a:pt x="2950" y="1758"/>
                  </a:cubicBezTo>
                  <a:cubicBezTo>
                    <a:pt x="3270" y="1729"/>
                    <a:pt x="3590" y="1584"/>
                    <a:pt x="3794" y="1322"/>
                  </a:cubicBezTo>
                  <a:cubicBezTo>
                    <a:pt x="3968" y="1002"/>
                    <a:pt x="3910" y="595"/>
                    <a:pt x="3648" y="333"/>
                  </a:cubicBezTo>
                  <a:cubicBezTo>
                    <a:pt x="3426" y="135"/>
                    <a:pt x="3119" y="1"/>
                    <a:pt x="281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11"/>
            <p:cNvSpPr/>
            <p:nvPr/>
          </p:nvSpPr>
          <p:spPr>
            <a:xfrm flipH="1" rot="-5400000">
              <a:off x="201539" y="1207841"/>
              <a:ext cx="561681" cy="395257"/>
            </a:xfrm>
            <a:custGeom>
              <a:rect b="b" l="l" r="r" t="t"/>
              <a:pathLst>
                <a:path extrusionOk="0" h="6631" w="9423">
                  <a:moveTo>
                    <a:pt x="0" y="0"/>
                  </a:moveTo>
                  <a:lnTo>
                    <a:pt x="0" y="0"/>
                  </a:lnTo>
                  <a:cubicBezTo>
                    <a:pt x="1396" y="1309"/>
                    <a:pt x="2879" y="2530"/>
                    <a:pt x="4479" y="3664"/>
                  </a:cubicBezTo>
                  <a:cubicBezTo>
                    <a:pt x="6049" y="4769"/>
                    <a:pt x="7707" y="5758"/>
                    <a:pt x="9422" y="6631"/>
                  </a:cubicBezTo>
                  <a:cubicBezTo>
                    <a:pt x="7881" y="5467"/>
                    <a:pt x="6282" y="4391"/>
                    <a:pt x="4711" y="3286"/>
                  </a:cubicBezTo>
                  <a:cubicBezTo>
                    <a:pt x="3141" y="2210"/>
                    <a:pt x="1600" y="1076"/>
                    <a:pt x="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11"/>
            <p:cNvSpPr/>
            <p:nvPr/>
          </p:nvSpPr>
          <p:spPr>
            <a:xfrm flipH="1" rot="-5400000">
              <a:off x="1679388" y="79908"/>
              <a:ext cx="488901" cy="786283"/>
            </a:xfrm>
            <a:custGeom>
              <a:rect b="b" l="l" r="r" t="t"/>
              <a:pathLst>
                <a:path extrusionOk="0" h="13191" w="8202">
                  <a:moveTo>
                    <a:pt x="3425" y="1"/>
                  </a:moveTo>
                  <a:cubicBezTo>
                    <a:pt x="3310" y="1"/>
                    <a:pt x="3195" y="14"/>
                    <a:pt x="3083" y="42"/>
                  </a:cubicBezTo>
                  <a:cubicBezTo>
                    <a:pt x="2705" y="187"/>
                    <a:pt x="2386" y="449"/>
                    <a:pt x="2182" y="769"/>
                  </a:cubicBezTo>
                  <a:cubicBezTo>
                    <a:pt x="1106" y="2136"/>
                    <a:pt x="379" y="3764"/>
                    <a:pt x="88" y="5451"/>
                  </a:cubicBezTo>
                  <a:cubicBezTo>
                    <a:pt x="1" y="5858"/>
                    <a:pt x="1" y="6352"/>
                    <a:pt x="321" y="6585"/>
                  </a:cubicBezTo>
                  <a:cubicBezTo>
                    <a:pt x="461" y="6669"/>
                    <a:pt x="614" y="6713"/>
                    <a:pt x="764" y="6713"/>
                  </a:cubicBezTo>
                  <a:cubicBezTo>
                    <a:pt x="927" y="6713"/>
                    <a:pt x="1086" y="6662"/>
                    <a:pt x="1222" y="6556"/>
                  </a:cubicBezTo>
                  <a:cubicBezTo>
                    <a:pt x="1484" y="6323"/>
                    <a:pt x="1688" y="6062"/>
                    <a:pt x="1833" y="5771"/>
                  </a:cubicBezTo>
                  <a:lnTo>
                    <a:pt x="1833" y="5771"/>
                  </a:lnTo>
                  <a:cubicBezTo>
                    <a:pt x="1135" y="7196"/>
                    <a:pt x="699" y="8766"/>
                    <a:pt x="583" y="10337"/>
                  </a:cubicBezTo>
                  <a:cubicBezTo>
                    <a:pt x="524" y="10627"/>
                    <a:pt x="612" y="10947"/>
                    <a:pt x="786" y="11180"/>
                  </a:cubicBezTo>
                  <a:cubicBezTo>
                    <a:pt x="917" y="11272"/>
                    <a:pt x="1066" y="11316"/>
                    <a:pt x="1213" y="11316"/>
                  </a:cubicBezTo>
                  <a:cubicBezTo>
                    <a:pt x="1394" y="11316"/>
                    <a:pt x="1573" y="11250"/>
                    <a:pt x="1717" y="11122"/>
                  </a:cubicBezTo>
                  <a:cubicBezTo>
                    <a:pt x="1949" y="10860"/>
                    <a:pt x="2095" y="10569"/>
                    <a:pt x="2182" y="10249"/>
                  </a:cubicBezTo>
                  <a:cubicBezTo>
                    <a:pt x="2269" y="9929"/>
                    <a:pt x="2415" y="9610"/>
                    <a:pt x="2589" y="9348"/>
                  </a:cubicBezTo>
                  <a:lnTo>
                    <a:pt x="2589" y="9348"/>
                  </a:lnTo>
                  <a:cubicBezTo>
                    <a:pt x="2415" y="10249"/>
                    <a:pt x="2356" y="11151"/>
                    <a:pt x="2473" y="12081"/>
                  </a:cubicBezTo>
                  <a:cubicBezTo>
                    <a:pt x="2473" y="12489"/>
                    <a:pt x="2676" y="12867"/>
                    <a:pt x="2996" y="13099"/>
                  </a:cubicBezTo>
                  <a:cubicBezTo>
                    <a:pt x="3130" y="13160"/>
                    <a:pt x="3263" y="13190"/>
                    <a:pt x="3392" y="13190"/>
                  </a:cubicBezTo>
                  <a:cubicBezTo>
                    <a:pt x="3573" y="13190"/>
                    <a:pt x="3745" y="13131"/>
                    <a:pt x="3898" y="13012"/>
                  </a:cubicBezTo>
                  <a:cubicBezTo>
                    <a:pt x="4159" y="12838"/>
                    <a:pt x="4392" y="12605"/>
                    <a:pt x="4538" y="12314"/>
                  </a:cubicBezTo>
                  <a:cubicBezTo>
                    <a:pt x="5352" y="10976"/>
                    <a:pt x="5730" y="9377"/>
                    <a:pt x="5555" y="7836"/>
                  </a:cubicBezTo>
                  <a:lnTo>
                    <a:pt x="5555" y="7836"/>
                  </a:lnTo>
                  <a:cubicBezTo>
                    <a:pt x="5790" y="8188"/>
                    <a:pt x="6159" y="8359"/>
                    <a:pt x="6524" y="8359"/>
                  </a:cubicBezTo>
                  <a:cubicBezTo>
                    <a:pt x="6973" y="8359"/>
                    <a:pt x="7415" y="8100"/>
                    <a:pt x="7591" y="7603"/>
                  </a:cubicBezTo>
                  <a:cubicBezTo>
                    <a:pt x="7707" y="7167"/>
                    <a:pt x="7678" y="6731"/>
                    <a:pt x="7504" y="6323"/>
                  </a:cubicBezTo>
                  <a:cubicBezTo>
                    <a:pt x="7126" y="5276"/>
                    <a:pt x="6515" y="4346"/>
                    <a:pt x="5701" y="3590"/>
                  </a:cubicBezTo>
                  <a:lnTo>
                    <a:pt x="5701" y="3590"/>
                  </a:lnTo>
                  <a:cubicBezTo>
                    <a:pt x="6050" y="3881"/>
                    <a:pt x="6486" y="4055"/>
                    <a:pt x="6951" y="4171"/>
                  </a:cubicBezTo>
                  <a:cubicBezTo>
                    <a:pt x="6994" y="4177"/>
                    <a:pt x="7038" y="4179"/>
                    <a:pt x="7081" y="4179"/>
                  </a:cubicBezTo>
                  <a:cubicBezTo>
                    <a:pt x="7500" y="4179"/>
                    <a:pt x="7898" y="3927"/>
                    <a:pt x="8056" y="3532"/>
                  </a:cubicBezTo>
                  <a:cubicBezTo>
                    <a:pt x="8202" y="3066"/>
                    <a:pt x="7853" y="2601"/>
                    <a:pt x="7504" y="2252"/>
                  </a:cubicBezTo>
                  <a:cubicBezTo>
                    <a:pt x="7184" y="1903"/>
                    <a:pt x="6806" y="1583"/>
                    <a:pt x="6399" y="1321"/>
                  </a:cubicBezTo>
                  <a:cubicBezTo>
                    <a:pt x="5701" y="827"/>
                    <a:pt x="4945" y="420"/>
                    <a:pt x="4130" y="158"/>
                  </a:cubicBezTo>
                  <a:cubicBezTo>
                    <a:pt x="3913" y="59"/>
                    <a:pt x="3669" y="1"/>
                    <a:pt x="3425"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11"/>
            <p:cNvSpPr/>
            <p:nvPr/>
          </p:nvSpPr>
          <p:spPr>
            <a:xfrm flipH="1" rot="-5400000">
              <a:off x="1687435" y="91712"/>
              <a:ext cx="100617" cy="655265"/>
            </a:xfrm>
            <a:custGeom>
              <a:rect b="b" l="l" r="r" t="t"/>
              <a:pathLst>
                <a:path extrusionOk="0" h="10993" w="1688">
                  <a:moveTo>
                    <a:pt x="0" y="0"/>
                  </a:moveTo>
                  <a:cubicBezTo>
                    <a:pt x="437" y="1803"/>
                    <a:pt x="786" y="3635"/>
                    <a:pt x="1018" y="5467"/>
                  </a:cubicBezTo>
                  <a:cubicBezTo>
                    <a:pt x="1251" y="7299"/>
                    <a:pt x="1396" y="9132"/>
                    <a:pt x="1425" y="10993"/>
                  </a:cubicBezTo>
                  <a:cubicBezTo>
                    <a:pt x="1687" y="9132"/>
                    <a:pt x="1687" y="7241"/>
                    <a:pt x="1425" y="5409"/>
                  </a:cubicBezTo>
                  <a:cubicBezTo>
                    <a:pt x="1193" y="3548"/>
                    <a:pt x="727" y="1745"/>
                    <a:pt x="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1"/>
            <p:cNvSpPr/>
            <p:nvPr/>
          </p:nvSpPr>
          <p:spPr>
            <a:xfrm flipH="1" rot="-5400000">
              <a:off x="1844351" y="359498"/>
              <a:ext cx="164696" cy="176855"/>
            </a:xfrm>
            <a:custGeom>
              <a:rect b="b" l="l" r="r" t="t"/>
              <a:pathLst>
                <a:path extrusionOk="0" h="2967" w="2763">
                  <a:moveTo>
                    <a:pt x="1280" y="0"/>
                  </a:moveTo>
                  <a:lnTo>
                    <a:pt x="1164" y="175"/>
                  </a:lnTo>
                  <a:cubicBezTo>
                    <a:pt x="844" y="553"/>
                    <a:pt x="582" y="1018"/>
                    <a:pt x="378" y="1483"/>
                  </a:cubicBezTo>
                  <a:cubicBezTo>
                    <a:pt x="175" y="1949"/>
                    <a:pt x="29" y="2443"/>
                    <a:pt x="0" y="2966"/>
                  </a:cubicBezTo>
                  <a:cubicBezTo>
                    <a:pt x="233" y="2501"/>
                    <a:pt x="466" y="2065"/>
                    <a:pt x="698" y="1629"/>
                  </a:cubicBezTo>
                  <a:cubicBezTo>
                    <a:pt x="925" y="1275"/>
                    <a:pt x="1131" y="900"/>
                    <a:pt x="1371" y="560"/>
                  </a:cubicBezTo>
                  <a:lnTo>
                    <a:pt x="1371" y="560"/>
                  </a:lnTo>
                  <a:cubicBezTo>
                    <a:pt x="1812" y="861"/>
                    <a:pt x="2276" y="1136"/>
                    <a:pt x="2763" y="1367"/>
                  </a:cubicBezTo>
                  <a:cubicBezTo>
                    <a:pt x="2356" y="902"/>
                    <a:pt x="1920" y="495"/>
                    <a:pt x="1425" y="116"/>
                  </a:cubicBezTo>
                  <a:lnTo>
                    <a:pt x="128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1"/>
            <p:cNvSpPr/>
            <p:nvPr/>
          </p:nvSpPr>
          <p:spPr>
            <a:xfrm flipH="1" rot="-5400000">
              <a:off x="1579814" y="459043"/>
              <a:ext cx="126606" cy="61038"/>
            </a:xfrm>
            <a:custGeom>
              <a:rect b="b" l="l" r="r" t="t"/>
              <a:pathLst>
                <a:path extrusionOk="0" h="1024" w="2124">
                  <a:moveTo>
                    <a:pt x="160" y="0"/>
                  </a:moveTo>
                  <a:cubicBezTo>
                    <a:pt x="107" y="0"/>
                    <a:pt x="54" y="2"/>
                    <a:pt x="0" y="6"/>
                  </a:cubicBezTo>
                  <a:cubicBezTo>
                    <a:pt x="640" y="471"/>
                    <a:pt x="1367" y="820"/>
                    <a:pt x="2123" y="1023"/>
                  </a:cubicBezTo>
                  <a:cubicBezTo>
                    <a:pt x="1660" y="397"/>
                    <a:pt x="942" y="0"/>
                    <a:pt x="16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11"/>
            <p:cNvSpPr/>
            <p:nvPr/>
          </p:nvSpPr>
          <p:spPr>
            <a:xfrm flipH="1" rot="-5400000">
              <a:off x="1729905" y="345669"/>
              <a:ext cx="86729" cy="116175"/>
            </a:xfrm>
            <a:custGeom>
              <a:rect b="b" l="l" r="r" t="t"/>
              <a:pathLst>
                <a:path extrusionOk="0" h="1949" w="1455">
                  <a:moveTo>
                    <a:pt x="1454" y="0"/>
                  </a:moveTo>
                  <a:lnTo>
                    <a:pt x="1454" y="0"/>
                  </a:lnTo>
                  <a:cubicBezTo>
                    <a:pt x="669" y="349"/>
                    <a:pt x="116" y="1076"/>
                    <a:pt x="0" y="1949"/>
                  </a:cubicBezTo>
                  <a:cubicBezTo>
                    <a:pt x="291" y="1658"/>
                    <a:pt x="553" y="1367"/>
                    <a:pt x="814" y="1018"/>
                  </a:cubicBezTo>
                  <a:cubicBezTo>
                    <a:pt x="1047" y="727"/>
                    <a:pt x="1251" y="378"/>
                    <a:pt x="145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11"/>
            <p:cNvSpPr/>
            <p:nvPr/>
          </p:nvSpPr>
          <p:spPr>
            <a:xfrm flipH="1" rot="-5400000">
              <a:off x="317654" y="185265"/>
              <a:ext cx="547853" cy="721191"/>
            </a:xfrm>
            <a:custGeom>
              <a:rect b="b" l="l" r="r" t="t"/>
              <a:pathLst>
                <a:path extrusionOk="0" h="12099" w="9191">
                  <a:moveTo>
                    <a:pt x="1" y="1"/>
                  </a:moveTo>
                  <a:lnTo>
                    <a:pt x="1" y="1"/>
                  </a:lnTo>
                  <a:cubicBezTo>
                    <a:pt x="437" y="1193"/>
                    <a:pt x="990" y="2356"/>
                    <a:pt x="1629" y="3461"/>
                  </a:cubicBezTo>
                  <a:cubicBezTo>
                    <a:pt x="2269" y="4566"/>
                    <a:pt x="2967" y="5642"/>
                    <a:pt x="3752" y="6660"/>
                  </a:cubicBezTo>
                  <a:cubicBezTo>
                    <a:pt x="4538" y="7707"/>
                    <a:pt x="5381" y="8667"/>
                    <a:pt x="6282" y="9568"/>
                  </a:cubicBezTo>
                  <a:cubicBezTo>
                    <a:pt x="7213" y="10499"/>
                    <a:pt x="8173" y="11342"/>
                    <a:pt x="9191" y="12098"/>
                  </a:cubicBezTo>
                  <a:cubicBezTo>
                    <a:pt x="8260" y="11255"/>
                    <a:pt x="7300" y="10382"/>
                    <a:pt x="6428" y="9452"/>
                  </a:cubicBezTo>
                  <a:cubicBezTo>
                    <a:pt x="5555" y="8521"/>
                    <a:pt x="4712" y="7562"/>
                    <a:pt x="3956" y="6544"/>
                  </a:cubicBezTo>
                  <a:cubicBezTo>
                    <a:pt x="3171" y="5526"/>
                    <a:pt x="2473" y="4479"/>
                    <a:pt x="1804" y="3374"/>
                  </a:cubicBezTo>
                  <a:cubicBezTo>
                    <a:pt x="1135" y="2269"/>
                    <a:pt x="553" y="1135"/>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11"/>
            <p:cNvSpPr/>
            <p:nvPr/>
          </p:nvSpPr>
          <p:spPr>
            <a:xfrm flipH="1" rot="-5400000">
              <a:off x="100981" y="537188"/>
              <a:ext cx="551310" cy="128335"/>
            </a:xfrm>
            <a:custGeom>
              <a:rect b="b" l="l" r="r" t="t"/>
              <a:pathLst>
                <a:path extrusionOk="0" h="2153" w="9249">
                  <a:moveTo>
                    <a:pt x="1833" y="0"/>
                  </a:moveTo>
                  <a:cubicBezTo>
                    <a:pt x="1367" y="29"/>
                    <a:pt x="931" y="117"/>
                    <a:pt x="495" y="262"/>
                  </a:cubicBezTo>
                  <a:cubicBezTo>
                    <a:pt x="0" y="466"/>
                    <a:pt x="0" y="640"/>
                    <a:pt x="466" y="902"/>
                  </a:cubicBezTo>
                  <a:cubicBezTo>
                    <a:pt x="1803" y="1600"/>
                    <a:pt x="3287" y="2036"/>
                    <a:pt x="4799" y="2123"/>
                  </a:cubicBezTo>
                  <a:cubicBezTo>
                    <a:pt x="5061" y="2143"/>
                    <a:pt x="5319" y="2152"/>
                    <a:pt x="5575" y="2152"/>
                  </a:cubicBezTo>
                  <a:cubicBezTo>
                    <a:pt x="6088" y="2152"/>
                    <a:pt x="6592" y="2114"/>
                    <a:pt x="7096" y="2036"/>
                  </a:cubicBezTo>
                  <a:cubicBezTo>
                    <a:pt x="7474" y="2007"/>
                    <a:pt x="7823" y="1920"/>
                    <a:pt x="8172" y="1832"/>
                  </a:cubicBezTo>
                  <a:cubicBezTo>
                    <a:pt x="8387" y="1779"/>
                    <a:pt x="8949" y="1477"/>
                    <a:pt x="9194" y="1477"/>
                  </a:cubicBezTo>
                  <a:cubicBezTo>
                    <a:pt x="9215" y="1477"/>
                    <a:pt x="9233" y="1479"/>
                    <a:pt x="9248" y="1483"/>
                  </a:cubicBezTo>
                  <a:cubicBezTo>
                    <a:pt x="7474" y="931"/>
                    <a:pt x="5700" y="524"/>
                    <a:pt x="3868" y="204"/>
                  </a:cubicBezTo>
                  <a:cubicBezTo>
                    <a:pt x="3199" y="59"/>
                    <a:pt x="2530" y="0"/>
                    <a:pt x="183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1"/>
            <p:cNvSpPr/>
            <p:nvPr/>
          </p:nvSpPr>
          <p:spPr>
            <a:xfrm flipH="1" rot="-5400000">
              <a:off x="341110" y="622934"/>
              <a:ext cx="492358" cy="126666"/>
            </a:xfrm>
            <a:custGeom>
              <a:rect b="b" l="l" r="r" t="t"/>
              <a:pathLst>
                <a:path extrusionOk="0" h="2125" w="8260">
                  <a:moveTo>
                    <a:pt x="1426" y="0"/>
                  </a:moveTo>
                  <a:cubicBezTo>
                    <a:pt x="1193" y="29"/>
                    <a:pt x="204" y="58"/>
                    <a:pt x="117" y="320"/>
                  </a:cubicBezTo>
                  <a:cubicBezTo>
                    <a:pt x="1" y="698"/>
                    <a:pt x="757" y="1018"/>
                    <a:pt x="990" y="1134"/>
                  </a:cubicBezTo>
                  <a:cubicBezTo>
                    <a:pt x="2549" y="1794"/>
                    <a:pt x="4232" y="2124"/>
                    <a:pt x="5935" y="2124"/>
                  </a:cubicBezTo>
                  <a:cubicBezTo>
                    <a:pt x="6709" y="2124"/>
                    <a:pt x="7487" y="2056"/>
                    <a:pt x="8260" y="1920"/>
                  </a:cubicBezTo>
                  <a:cubicBezTo>
                    <a:pt x="6835" y="1658"/>
                    <a:pt x="5555" y="989"/>
                    <a:pt x="4218" y="495"/>
                  </a:cubicBezTo>
                  <a:cubicBezTo>
                    <a:pt x="3345" y="146"/>
                    <a:pt x="2385" y="0"/>
                    <a:pt x="142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1"/>
            <p:cNvSpPr/>
            <p:nvPr/>
          </p:nvSpPr>
          <p:spPr>
            <a:xfrm flipH="1" rot="-5400000">
              <a:off x="547232" y="707399"/>
              <a:ext cx="438592" cy="136322"/>
            </a:xfrm>
            <a:custGeom>
              <a:rect b="b" l="l" r="r" t="t"/>
              <a:pathLst>
                <a:path extrusionOk="0" h="2287" w="7358">
                  <a:moveTo>
                    <a:pt x="1713" y="1"/>
                  </a:moveTo>
                  <a:cubicBezTo>
                    <a:pt x="1598" y="1"/>
                    <a:pt x="1482" y="4"/>
                    <a:pt x="1367" y="11"/>
                  </a:cubicBezTo>
                  <a:cubicBezTo>
                    <a:pt x="0" y="186"/>
                    <a:pt x="1193" y="1058"/>
                    <a:pt x="1832" y="1349"/>
                  </a:cubicBezTo>
                  <a:cubicBezTo>
                    <a:pt x="3288" y="1980"/>
                    <a:pt x="4845" y="2287"/>
                    <a:pt x="6418" y="2287"/>
                  </a:cubicBezTo>
                  <a:cubicBezTo>
                    <a:pt x="6731" y="2287"/>
                    <a:pt x="7044" y="2275"/>
                    <a:pt x="7358" y="2251"/>
                  </a:cubicBezTo>
                  <a:cubicBezTo>
                    <a:pt x="6224" y="1814"/>
                    <a:pt x="5206" y="1058"/>
                    <a:pt x="4072" y="564"/>
                  </a:cubicBezTo>
                  <a:cubicBezTo>
                    <a:pt x="3333" y="182"/>
                    <a:pt x="2527" y="1"/>
                    <a:pt x="171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11"/>
            <p:cNvSpPr/>
            <p:nvPr/>
          </p:nvSpPr>
          <p:spPr>
            <a:xfrm flipH="1" rot="-5400000">
              <a:off x="876832" y="754222"/>
              <a:ext cx="259054" cy="239622"/>
            </a:xfrm>
            <a:custGeom>
              <a:rect b="b" l="l" r="r" t="t"/>
              <a:pathLst>
                <a:path extrusionOk="0" h="4020" w="4346">
                  <a:moveTo>
                    <a:pt x="191" y="1"/>
                  </a:moveTo>
                  <a:cubicBezTo>
                    <a:pt x="0" y="1"/>
                    <a:pt x="57" y="281"/>
                    <a:pt x="157" y="431"/>
                  </a:cubicBezTo>
                  <a:cubicBezTo>
                    <a:pt x="1146" y="1740"/>
                    <a:pt x="2309" y="2903"/>
                    <a:pt x="3647" y="3863"/>
                  </a:cubicBezTo>
                  <a:cubicBezTo>
                    <a:pt x="3734" y="3921"/>
                    <a:pt x="3851" y="3979"/>
                    <a:pt x="3967" y="4008"/>
                  </a:cubicBezTo>
                  <a:cubicBezTo>
                    <a:pt x="3996" y="4016"/>
                    <a:pt x="4025" y="4019"/>
                    <a:pt x="4054" y="4019"/>
                  </a:cubicBezTo>
                  <a:cubicBezTo>
                    <a:pt x="4140" y="4019"/>
                    <a:pt x="4222" y="3986"/>
                    <a:pt x="4287" y="3921"/>
                  </a:cubicBezTo>
                  <a:cubicBezTo>
                    <a:pt x="4345" y="3776"/>
                    <a:pt x="4345" y="3630"/>
                    <a:pt x="4287" y="3485"/>
                  </a:cubicBezTo>
                  <a:cubicBezTo>
                    <a:pt x="4054" y="2990"/>
                    <a:pt x="3734" y="2525"/>
                    <a:pt x="3327" y="2118"/>
                  </a:cubicBezTo>
                  <a:cubicBezTo>
                    <a:pt x="3095" y="1885"/>
                    <a:pt x="2862" y="1653"/>
                    <a:pt x="2600" y="1420"/>
                  </a:cubicBezTo>
                  <a:cubicBezTo>
                    <a:pt x="2135" y="1042"/>
                    <a:pt x="1641" y="693"/>
                    <a:pt x="1117" y="402"/>
                  </a:cubicBezTo>
                  <a:cubicBezTo>
                    <a:pt x="855" y="257"/>
                    <a:pt x="594" y="111"/>
                    <a:pt x="303" y="24"/>
                  </a:cubicBezTo>
                  <a:cubicBezTo>
                    <a:pt x="259" y="8"/>
                    <a:pt x="222" y="1"/>
                    <a:pt x="19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11"/>
            <p:cNvSpPr/>
            <p:nvPr/>
          </p:nvSpPr>
          <p:spPr>
            <a:xfrm flipH="1" rot="-5400000">
              <a:off x="1017982" y="526759"/>
              <a:ext cx="119632" cy="438652"/>
            </a:xfrm>
            <a:custGeom>
              <a:rect b="b" l="l" r="r" t="t"/>
              <a:pathLst>
                <a:path extrusionOk="0" h="7359" w="2007">
                  <a:moveTo>
                    <a:pt x="233" y="1"/>
                  </a:moveTo>
                  <a:cubicBezTo>
                    <a:pt x="0" y="1"/>
                    <a:pt x="146" y="902"/>
                    <a:pt x="146" y="1077"/>
                  </a:cubicBezTo>
                  <a:cubicBezTo>
                    <a:pt x="175" y="1484"/>
                    <a:pt x="204" y="1920"/>
                    <a:pt x="233" y="2356"/>
                  </a:cubicBezTo>
                  <a:cubicBezTo>
                    <a:pt x="320" y="3200"/>
                    <a:pt x="407" y="4072"/>
                    <a:pt x="553" y="4886"/>
                  </a:cubicBezTo>
                  <a:cubicBezTo>
                    <a:pt x="669" y="5701"/>
                    <a:pt x="844" y="6544"/>
                    <a:pt x="1367" y="7155"/>
                  </a:cubicBezTo>
                  <a:cubicBezTo>
                    <a:pt x="1425" y="7271"/>
                    <a:pt x="1542" y="7329"/>
                    <a:pt x="1687" y="7358"/>
                  </a:cubicBezTo>
                  <a:cubicBezTo>
                    <a:pt x="1803" y="7358"/>
                    <a:pt x="1891" y="7271"/>
                    <a:pt x="1949" y="7155"/>
                  </a:cubicBezTo>
                  <a:cubicBezTo>
                    <a:pt x="1978" y="7038"/>
                    <a:pt x="2007" y="6922"/>
                    <a:pt x="1978" y="6777"/>
                  </a:cubicBezTo>
                  <a:lnTo>
                    <a:pt x="1978" y="6777"/>
                  </a:lnTo>
                  <a:lnTo>
                    <a:pt x="1978" y="6806"/>
                  </a:lnTo>
                  <a:cubicBezTo>
                    <a:pt x="1978" y="5148"/>
                    <a:pt x="1716" y="3520"/>
                    <a:pt x="1164" y="1978"/>
                  </a:cubicBezTo>
                  <a:cubicBezTo>
                    <a:pt x="1047" y="1629"/>
                    <a:pt x="902" y="1280"/>
                    <a:pt x="756" y="902"/>
                  </a:cubicBezTo>
                  <a:cubicBezTo>
                    <a:pt x="669" y="728"/>
                    <a:pt x="495" y="1"/>
                    <a:pt x="23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11"/>
            <p:cNvSpPr/>
            <p:nvPr/>
          </p:nvSpPr>
          <p:spPr>
            <a:xfrm flipH="1" rot="-5400000">
              <a:off x="848816" y="294885"/>
              <a:ext cx="124878" cy="522817"/>
            </a:xfrm>
            <a:custGeom>
              <a:rect b="b" l="l" r="r" t="t"/>
              <a:pathLst>
                <a:path extrusionOk="0" h="8771" w="2095">
                  <a:moveTo>
                    <a:pt x="282" y="1"/>
                  </a:moveTo>
                  <a:cubicBezTo>
                    <a:pt x="266" y="1"/>
                    <a:pt x="249" y="4"/>
                    <a:pt x="233" y="11"/>
                  </a:cubicBezTo>
                  <a:cubicBezTo>
                    <a:pt x="29" y="98"/>
                    <a:pt x="29" y="622"/>
                    <a:pt x="29" y="796"/>
                  </a:cubicBezTo>
                  <a:cubicBezTo>
                    <a:pt x="0" y="1960"/>
                    <a:pt x="58" y="3152"/>
                    <a:pt x="233" y="4315"/>
                  </a:cubicBezTo>
                  <a:cubicBezTo>
                    <a:pt x="320" y="4984"/>
                    <a:pt x="407" y="5653"/>
                    <a:pt x="524" y="6293"/>
                  </a:cubicBezTo>
                  <a:cubicBezTo>
                    <a:pt x="611" y="6758"/>
                    <a:pt x="698" y="7252"/>
                    <a:pt x="844" y="7718"/>
                  </a:cubicBezTo>
                  <a:cubicBezTo>
                    <a:pt x="931" y="8037"/>
                    <a:pt x="1105" y="8677"/>
                    <a:pt x="1513" y="8764"/>
                  </a:cubicBezTo>
                  <a:cubicBezTo>
                    <a:pt x="1538" y="8769"/>
                    <a:pt x="1563" y="8771"/>
                    <a:pt x="1587" y="8771"/>
                  </a:cubicBezTo>
                  <a:cubicBezTo>
                    <a:pt x="1878" y="8771"/>
                    <a:pt x="1980" y="8450"/>
                    <a:pt x="2007" y="8154"/>
                  </a:cubicBezTo>
                  <a:cubicBezTo>
                    <a:pt x="2065" y="8008"/>
                    <a:pt x="2065" y="7863"/>
                    <a:pt x="2036" y="7776"/>
                  </a:cubicBezTo>
                  <a:cubicBezTo>
                    <a:pt x="2094" y="7194"/>
                    <a:pt x="2094" y="6612"/>
                    <a:pt x="2065" y="6031"/>
                  </a:cubicBezTo>
                  <a:cubicBezTo>
                    <a:pt x="2007" y="4141"/>
                    <a:pt x="1542" y="2279"/>
                    <a:pt x="727" y="564"/>
                  </a:cubicBezTo>
                  <a:cubicBezTo>
                    <a:pt x="674" y="430"/>
                    <a:pt x="473" y="1"/>
                    <a:pt x="28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1"/>
            <p:cNvSpPr/>
            <p:nvPr/>
          </p:nvSpPr>
          <p:spPr>
            <a:xfrm flipH="1" rot="-5400000">
              <a:off x="600551" y="52519"/>
              <a:ext cx="116175" cy="575868"/>
            </a:xfrm>
            <a:custGeom>
              <a:rect b="b" l="l" r="r" t="t"/>
              <a:pathLst>
                <a:path extrusionOk="0" h="9661" w="1949">
                  <a:moveTo>
                    <a:pt x="819" y="1"/>
                  </a:moveTo>
                  <a:cubicBezTo>
                    <a:pt x="596" y="1"/>
                    <a:pt x="490" y="336"/>
                    <a:pt x="466" y="506"/>
                  </a:cubicBezTo>
                  <a:cubicBezTo>
                    <a:pt x="0" y="3385"/>
                    <a:pt x="117" y="6294"/>
                    <a:pt x="844" y="9114"/>
                  </a:cubicBezTo>
                  <a:cubicBezTo>
                    <a:pt x="873" y="9260"/>
                    <a:pt x="931" y="9405"/>
                    <a:pt x="1018" y="9522"/>
                  </a:cubicBezTo>
                  <a:cubicBezTo>
                    <a:pt x="1082" y="9607"/>
                    <a:pt x="1177" y="9661"/>
                    <a:pt x="1281" y="9661"/>
                  </a:cubicBezTo>
                  <a:cubicBezTo>
                    <a:pt x="1318" y="9661"/>
                    <a:pt x="1357" y="9653"/>
                    <a:pt x="1396" y="9638"/>
                  </a:cubicBezTo>
                  <a:cubicBezTo>
                    <a:pt x="1571" y="9580"/>
                    <a:pt x="1629" y="9376"/>
                    <a:pt x="1658" y="9173"/>
                  </a:cubicBezTo>
                  <a:cubicBezTo>
                    <a:pt x="1774" y="8416"/>
                    <a:pt x="1862" y="7660"/>
                    <a:pt x="1891" y="6904"/>
                  </a:cubicBezTo>
                  <a:cubicBezTo>
                    <a:pt x="1949" y="5537"/>
                    <a:pt x="1862" y="4200"/>
                    <a:pt x="1658" y="2862"/>
                  </a:cubicBezTo>
                  <a:cubicBezTo>
                    <a:pt x="1571" y="2193"/>
                    <a:pt x="1425" y="1524"/>
                    <a:pt x="1251" y="885"/>
                  </a:cubicBezTo>
                  <a:cubicBezTo>
                    <a:pt x="1193" y="652"/>
                    <a:pt x="1164" y="158"/>
                    <a:pt x="960" y="41"/>
                  </a:cubicBezTo>
                  <a:cubicBezTo>
                    <a:pt x="909" y="13"/>
                    <a:pt x="862" y="1"/>
                    <a:pt x="81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3" name="Google Shape;283;p11"/>
          <p:cNvGrpSpPr/>
          <p:nvPr/>
        </p:nvGrpSpPr>
        <p:grpSpPr>
          <a:xfrm>
            <a:off x="7034943" y="3340851"/>
            <a:ext cx="1956656" cy="1650248"/>
            <a:chOff x="7034943" y="3340851"/>
            <a:chExt cx="1956656" cy="1650248"/>
          </a:xfrm>
        </p:grpSpPr>
        <p:sp>
          <p:nvSpPr>
            <p:cNvPr id="284" name="Google Shape;284;p11"/>
            <p:cNvSpPr/>
            <p:nvPr/>
          </p:nvSpPr>
          <p:spPr>
            <a:xfrm rot="5400000">
              <a:off x="8216888" y="4218024"/>
              <a:ext cx="648500" cy="793965"/>
            </a:xfrm>
            <a:custGeom>
              <a:rect b="b" l="l" r="r" t="t"/>
              <a:pathLst>
                <a:path extrusionOk="0" h="12070" w="9859">
                  <a:moveTo>
                    <a:pt x="9859" y="1"/>
                  </a:moveTo>
                  <a:lnTo>
                    <a:pt x="9480" y="204"/>
                  </a:lnTo>
                  <a:cubicBezTo>
                    <a:pt x="8026" y="902"/>
                    <a:pt x="6456" y="1397"/>
                    <a:pt x="4857" y="1659"/>
                  </a:cubicBezTo>
                  <a:cubicBezTo>
                    <a:pt x="4007" y="1782"/>
                    <a:pt x="3141" y="1848"/>
                    <a:pt x="2276" y="1848"/>
                  </a:cubicBezTo>
                  <a:cubicBezTo>
                    <a:pt x="1513" y="1848"/>
                    <a:pt x="750" y="1797"/>
                    <a:pt x="0" y="1688"/>
                  </a:cubicBezTo>
                  <a:lnTo>
                    <a:pt x="0" y="1688"/>
                  </a:lnTo>
                  <a:cubicBezTo>
                    <a:pt x="997" y="1905"/>
                    <a:pt x="2017" y="2021"/>
                    <a:pt x="3038" y="2021"/>
                  </a:cubicBezTo>
                  <a:cubicBezTo>
                    <a:pt x="3655" y="2021"/>
                    <a:pt x="4273" y="1979"/>
                    <a:pt x="4886" y="1891"/>
                  </a:cubicBezTo>
                  <a:cubicBezTo>
                    <a:pt x="6401" y="1705"/>
                    <a:pt x="7869" y="1300"/>
                    <a:pt x="9243" y="676"/>
                  </a:cubicBezTo>
                  <a:lnTo>
                    <a:pt x="9243" y="676"/>
                  </a:lnTo>
                  <a:cubicBezTo>
                    <a:pt x="8937" y="1486"/>
                    <a:pt x="8692" y="2314"/>
                    <a:pt x="8492" y="3142"/>
                  </a:cubicBezTo>
                  <a:cubicBezTo>
                    <a:pt x="8259" y="4130"/>
                    <a:pt x="8085" y="5090"/>
                    <a:pt x="7968" y="6108"/>
                  </a:cubicBezTo>
                  <a:cubicBezTo>
                    <a:pt x="7736" y="8085"/>
                    <a:pt x="7736" y="10092"/>
                    <a:pt x="8026" y="12069"/>
                  </a:cubicBezTo>
                  <a:cubicBezTo>
                    <a:pt x="7881" y="10092"/>
                    <a:pt x="7968" y="8085"/>
                    <a:pt x="8259" y="6108"/>
                  </a:cubicBezTo>
                  <a:cubicBezTo>
                    <a:pt x="8375" y="5148"/>
                    <a:pt x="8579" y="4159"/>
                    <a:pt x="8841" y="3200"/>
                  </a:cubicBezTo>
                  <a:cubicBezTo>
                    <a:pt x="9073" y="2269"/>
                    <a:pt x="9364" y="1339"/>
                    <a:pt x="9713" y="408"/>
                  </a:cubicBezTo>
                  <a:lnTo>
                    <a:pt x="9859"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1"/>
            <p:cNvSpPr/>
            <p:nvPr/>
          </p:nvSpPr>
          <p:spPr>
            <a:xfrm rot="5400000">
              <a:off x="8346935" y="4348072"/>
              <a:ext cx="614099" cy="537620"/>
            </a:xfrm>
            <a:custGeom>
              <a:rect b="b" l="l" r="r" t="t"/>
              <a:pathLst>
                <a:path extrusionOk="0" h="8173" w="9336">
                  <a:moveTo>
                    <a:pt x="9336" y="1"/>
                  </a:moveTo>
                  <a:lnTo>
                    <a:pt x="9336" y="1"/>
                  </a:lnTo>
                  <a:cubicBezTo>
                    <a:pt x="8725" y="844"/>
                    <a:pt x="8056" y="1658"/>
                    <a:pt x="7387" y="2443"/>
                  </a:cubicBezTo>
                  <a:cubicBezTo>
                    <a:pt x="6660" y="3229"/>
                    <a:pt x="5933" y="3956"/>
                    <a:pt x="5148" y="4624"/>
                  </a:cubicBezTo>
                  <a:cubicBezTo>
                    <a:pt x="4363" y="5322"/>
                    <a:pt x="3549" y="5962"/>
                    <a:pt x="2676" y="6544"/>
                  </a:cubicBezTo>
                  <a:cubicBezTo>
                    <a:pt x="1804" y="7125"/>
                    <a:pt x="931" y="7678"/>
                    <a:pt x="1" y="8172"/>
                  </a:cubicBezTo>
                  <a:cubicBezTo>
                    <a:pt x="990" y="7794"/>
                    <a:pt x="1920" y="7329"/>
                    <a:pt x="2822" y="6776"/>
                  </a:cubicBezTo>
                  <a:cubicBezTo>
                    <a:pt x="3723" y="6224"/>
                    <a:pt x="4567" y="5584"/>
                    <a:pt x="5381" y="4886"/>
                  </a:cubicBezTo>
                  <a:cubicBezTo>
                    <a:pt x="6166" y="4188"/>
                    <a:pt x="6893" y="3432"/>
                    <a:pt x="7562" y="2618"/>
                  </a:cubicBezTo>
                  <a:cubicBezTo>
                    <a:pt x="8231" y="1804"/>
                    <a:pt x="8842" y="931"/>
                    <a:pt x="933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11"/>
            <p:cNvSpPr/>
            <p:nvPr/>
          </p:nvSpPr>
          <p:spPr>
            <a:xfrm rot="5400000">
              <a:off x="8576827" y="4648487"/>
              <a:ext cx="158984" cy="526240"/>
            </a:xfrm>
            <a:custGeom>
              <a:rect b="b" l="l" r="r" t="t"/>
              <a:pathLst>
                <a:path extrusionOk="0" h="8000" w="2417">
                  <a:moveTo>
                    <a:pt x="1433" y="1"/>
                  </a:moveTo>
                  <a:cubicBezTo>
                    <a:pt x="1170" y="1"/>
                    <a:pt x="806" y="1804"/>
                    <a:pt x="727" y="2014"/>
                  </a:cubicBezTo>
                  <a:cubicBezTo>
                    <a:pt x="494" y="2654"/>
                    <a:pt x="349" y="3323"/>
                    <a:pt x="233" y="3992"/>
                  </a:cubicBezTo>
                  <a:cubicBezTo>
                    <a:pt x="0" y="5213"/>
                    <a:pt x="204" y="6493"/>
                    <a:pt x="814" y="7569"/>
                  </a:cubicBezTo>
                  <a:cubicBezTo>
                    <a:pt x="814" y="7598"/>
                    <a:pt x="814" y="7598"/>
                    <a:pt x="814" y="7598"/>
                  </a:cubicBezTo>
                  <a:cubicBezTo>
                    <a:pt x="966" y="7882"/>
                    <a:pt x="1204" y="8000"/>
                    <a:pt x="1441" y="8000"/>
                  </a:cubicBezTo>
                  <a:cubicBezTo>
                    <a:pt x="1931" y="8000"/>
                    <a:pt x="2417" y="7497"/>
                    <a:pt x="2123" y="6929"/>
                  </a:cubicBezTo>
                  <a:cubicBezTo>
                    <a:pt x="1861" y="6318"/>
                    <a:pt x="1716" y="5708"/>
                    <a:pt x="1629" y="5068"/>
                  </a:cubicBezTo>
                  <a:cubicBezTo>
                    <a:pt x="1541" y="4370"/>
                    <a:pt x="1483" y="3701"/>
                    <a:pt x="1483" y="3003"/>
                  </a:cubicBezTo>
                  <a:lnTo>
                    <a:pt x="1454" y="2014"/>
                  </a:lnTo>
                  <a:cubicBezTo>
                    <a:pt x="1454" y="1782"/>
                    <a:pt x="1629" y="269"/>
                    <a:pt x="1512" y="66"/>
                  </a:cubicBezTo>
                  <a:cubicBezTo>
                    <a:pt x="1487" y="21"/>
                    <a:pt x="1460" y="1"/>
                    <a:pt x="143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1"/>
            <p:cNvSpPr/>
            <p:nvPr/>
          </p:nvSpPr>
          <p:spPr>
            <a:xfrm rot="5400000">
              <a:off x="8359002" y="4429545"/>
              <a:ext cx="156945" cy="330742"/>
            </a:xfrm>
            <a:custGeom>
              <a:rect b="b" l="l" r="r" t="t"/>
              <a:pathLst>
                <a:path extrusionOk="0" h="5028" w="2386">
                  <a:moveTo>
                    <a:pt x="2196" y="0"/>
                  </a:moveTo>
                  <a:cubicBezTo>
                    <a:pt x="2123" y="0"/>
                    <a:pt x="2029" y="63"/>
                    <a:pt x="1920" y="197"/>
                  </a:cubicBezTo>
                  <a:cubicBezTo>
                    <a:pt x="1455" y="778"/>
                    <a:pt x="1077" y="1389"/>
                    <a:pt x="786" y="2029"/>
                  </a:cubicBezTo>
                  <a:cubicBezTo>
                    <a:pt x="437" y="2756"/>
                    <a:pt x="204" y="3512"/>
                    <a:pt x="30" y="4297"/>
                  </a:cubicBezTo>
                  <a:cubicBezTo>
                    <a:pt x="1" y="4442"/>
                    <a:pt x="1" y="4588"/>
                    <a:pt x="30" y="4733"/>
                  </a:cubicBezTo>
                  <a:cubicBezTo>
                    <a:pt x="30" y="4879"/>
                    <a:pt x="146" y="4995"/>
                    <a:pt x="291" y="5024"/>
                  </a:cubicBezTo>
                  <a:cubicBezTo>
                    <a:pt x="307" y="5027"/>
                    <a:pt x="322" y="5028"/>
                    <a:pt x="337" y="5028"/>
                  </a:cubicBezTo>
                  <a:cubicBezTo>
                    <a:pt x="496" y="5028"/>
                    <a:pt x="651" y="4895"/>
                    <a:pt x="757" y="4762"/>
                  </a:cubicBezTo>
                  <a:cubicBezTo>
                    <a:pt x="1833" y="3541"/>
                    <a:pt x="2385" y="1971"/>
                    <a:pt x="2356" y="342"/>
                  </a:cubicBezTo>
                  <a:cubicBezTo>
                    <a:pt x="2356" y="122"/>
                    <a:pt x="2297" y="0"/>
                    <a:pt x="219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1"/>
            <p:cNvSpPr/>
            <p:nvPr/>
          </p:nvSpPr>
          <p:spPr>
            <a:xfrm rot="5400000">
              <a:off x="8015210" y="4767747"/>
              <a:ext cx="193978" cy="181158"/>
            </a:xfrm>
            <a:custGeom>
              <a:rect b="b" l="l" r="r" t="t"/>
              <a:pathLst>
                <a:path extrusionOk="0" h="2754" w="2949">
                  <a:moveTo>
                    <a:pt x="1527" y="0"/>
                  </a:moveTo>
                  <a:cubicBezTo>
                    <a:pt x="1169" y="0"/>
                    <a:pt x="806" y="141"/>
                    <a:pt x="523" y="454"/>
                  </a:cubicBezTo>
                  <a:cubicBezTo>
                    <a:pt x="0" y="1007"/>
                    <a:pt x="58" y="1908"/>
                    <a:pt x="640" y="2403"/>
                  </a:cubicBezTo>
                  <a:cubicBezTo>
                    <a:pt x="909" y="2646"/>
                    <a:pt x="1224" y="2754"/>
                    <a:pt x="1533" y="2754"/>
                  </a:cubicBezTo>
                  <a:cubicBezTo>
                    <a:pt x="2260" y="2754"/>
                    <a:pt x="2949" y="2155"/>
                    <a:pt x="2908" y="1298"/>
                  </a:cubicBezTo>
                  <a:cubicBezTo>
                    <a:pt x="2851" y="500"/>
                    <a:pt x="2199" y="0"/>
                    <a:pt x="152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11"/>
            <p:cNvSpPr/>
            <p:nvPr/>
          </p:nvSpPr>
          <p:spPr>
            <a:xfrm rot="5400000">
              <a:off x="8247574" y="4161629"/>
              <a:ext cx="194044" cy="180632"/>
            </a:xfrm>
            <a:custGeom>
              <a:rect b="b" l="l" r="r" t="t"/>
              <a:pathLst>
                <a:path extrusionOk="0" h="2746" w="2950">
                  <a:moveTo>
                    <a:pt x="1515" y="1"/>
                  </a:moveTo>
                  <a:cubicBezTo>
                    <a:pt x="1161" y="1"/>
                    <a:pt x="803" y="136"/>
                    <a:pt x="524" y="435"/>
                  </a:cubicBezTo>
                  <a:cubicBezTo>
                    <a:pt x="0" y="1017"/>
                    <a:pt x="58" y="1889"/>
                    <a:pt x="640" y="2413"/>
                  </a:cubicBezTo>
                  <a:cubicBezTo>
                    <a:pt x="904" y="2642"/>
                    <a:pt x="1212" y="2745"/>
                    <a:pt x="1515" y="2745"/>
                  </a:cubicBezTo>
                  <a:cubicBezTo>
                    <a:pt x="2248" y="2745"/>
                    <a:pt x="2950" y="2143"/>
                    <a:pt x="2908" y="1279"/>
                  </a:cubicBezTo>
                  <a:cubicBezTo>
                    <a:pt x="2851" y="496"/>
                    <a:pt x="2192" y="1"/>
                    <a:pt x="1515"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1"/>
            <p:cNvSpPr/>
            <p:nvPr/>
          </p:nvSpPr>
          <p:spPr>
            <a:xfrm rot="5400000">
              <a:off x="8735029" y="4146599"/>
              <a:ext cx="194044" cy="180040"/>
            </a:xfrm>
            <a:custGeom>
              <a:rect b="b" l="l" r="r" t="t"/>
              <a:pathLst>
                <a:path extrusionOk="0" h="2737" w="2950">
                  <a:moveTo>
                    <a:pt x="1527" y="1"/>
                  </a:moveTo>
                  <a:cubicBezTo>
                    <a:pt x="1170" y="1"/>
                    <a:pt x="807" y="142"/>
                    <a:pt x="524" y="455"/>
                  </a:cubicBezTo>
                  <a:cubicBezTo>
                    <a:pt x="1" y="1007"/>
                    <a:pt x="59" y="1880"/>
                    <a:pt x="640" y="2403"/>
                  </a:cubicBezTo>
                  <a:cubicBezTo>
                    <a:pt x="905" y="2634"/>
                    <a:pt x="1215" y="2736"/>
                    <a:pt x="1518" y="2736"/>
                  </a:cubicBezTo>
                  <a:cubicBezTo>
                    <a:pt x="2250" y="2736"/>
                    <a:pt x="2950" y="2141"/>
                    <a:pt x="2909" y="1298"/>
                  </a:cubicBezTo>
                  <a:cubicBezTo>
                    <a:pt x="2852" y="501"/>
                    <a:pt x="2200" y="1"/>
                    <a:pt x="152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1"/>
            <p:cNvSpPr/>
            <p:nvPr/>
          </p:nvSpPr>
          <p:spPr>
            <a:xfrm rot="5400000">
              <a:off x="8772721" y="4523379"/>
              <a:ext cx="286987" cy="150768"/>
            </a:xfrm>
            <a:custGeom>
              <a:rect b="b" l="l" r="r" t="t"/>
              <a:pathLst>
                <a:path extrusionOk="0" h="2292" w="4363">
                  <a:moveTo>
                    <a:pt x="815" y="1"/>
                  </a:moveTo>
                  <a:cubicBezTo>
                    <a:pt x="708" y="1"/>
                    <a:pt x="600" y="10"/>
                    <a:pt x="494" y="29"/>
                  </a:cubicBezTo>
                  <a:cubicBezTo>
                    <a:pt x="291" y="58"/>
                    <a:pt x="116" y="174"/>
                    <a:pt x="29" y="378"/>
                  </a:cubicBezTo>
                  <a:cubicBezTo>
                    <a:pt x="0" y="494"/>
                    <a:pt x="29" y="639"/>
                    <a:pt x="87" y="756"/>
                  </a:cubicBezTo>
                  <a:cubicBezTo>
                    <a:pt x="175" y="872"/>
                    <a:pt x="262" y="988"/>
                    <a:pt x="378" y="1047"/>
                  </a:cubicBezTo>
                  <a:cubicBezTo>
                    <a:pt x="640" y="1279"/>
                    <a:pt x="902" y="1454"/>
                    <a:pt x="1192" y="1628"/>
                  </a:cubicBezTo>
                  <a:cubicBezTo>
                    <a:pt x="1716" y="1890"/>
                    <a:pt x="2268" y="2093"/>
                    <a:pt x="2850" y="2210"/>
                  </a:cubicBezTo>
                  <a:cubicBezTo>
                    <a:pt x="3141" y="2239"/>
                    <a:pt x="3432" y="2268"/>
                    <a:pt x="3722" y="2268"/>
                  </a:cubicBezTo>
                  <a:cubicBezTo>
                    <a:pt x="3794" y="2280"/>
                    <a:pt x="3889" y="2292"/>
                    <a:pt x="3987" y="2292"/>
                  </a:cubicBezTo>
                  <a:cubicBezTo>
                    <a:pt x="4129" y="2292"/>
                    <a:pt x="4276" y="2267"/>
                    <a:pt x="4362" y="2181"/>
                  </a:cubicBezTo>
                  <a:cubicBezTo>
                    <a:pt x="4246" y="2152"/>
                    <a:pt x="4159" y="2123"/>
                    <a:pt x="4071" y="2093"/>
                  </a:cubicBezTo>
                  <a:cubicBezTo>
                    <a:pt x="3926" y="2064"/>
                    <a:pt x="3810" y="2006"/>
                    <a:pt x="3693" y="1919"/>
                  </a:cubicBezTo>
                  <a:cubicBezTo>
                    <a:pt x="3461" y="1774"/>
                    <a:pt x="3257" y="1628"/>
                    <a:pt x="3054" y="1425"/>
                  </a:cubicBezTo>
                  <a:cubicBezTo>
                    <a:pt x="2705" y="1047"/>
                    <a:pt x="2327" y="698"/>
                    <a:pt x="1919" y="378"/>
                  </a:cubicBezTo>
                  <a:cubicBezTo>
                    <a:pt x="1600" y="126"/>
                    <a:pt x="1208" y="1"/>
                    <a:pt x="81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1"/>
            <p:cNvSpPr/>
            <p:nvPr/>
          </p:nvSpPr>
          <p:spPr>
            <a:xfrm rot="5400000">
              <a:off x="7113784" y="4495756"/>
              <a:ext cx="189439" cy="347121"/>
            </a:xfrm>
            <a:custGeom>
              <a:rect b="b" l="l" r="r" t="t"/>
              <a:pathLst>
                <a:path extrusionOk="0" h="5277" w="2880">
                  <a:moveTo>
                    <a:pt x="2460" y="0"/>
                  </a:moveTo>
                  <a:cubicBezTo>
                    <a:pt x="2183" y="0"/>
                    <a:pt x="1816" y="357"/>
                    <a:pt x="1687" y="507"/>
                  </a:cubicBezTo>
                  <a:cubicBezTo>
                    <a:pt x="553" y="1845"/>
                    <a:pt x="0" y="3532"/>
                    <a:pt x="117" y="5277"/>
                  </a:cubicBezTo>
                  <a:cubicBezTo>
                    <a:pt x="495" y="4869"/>
                    <a:pt x="844" y="4433"/>
                    <a:pt x="1164" y="3997"/>
                  </a:cubicBezTo>
                  <a:cubicBezTo>
                    <a:pt x="1687" y="3183"/>
                    <a:pt x="2123" y="2310"/>
                    <a:pt x="2443" y="1409"/>
                  </a:cubicBezTo>
                  <a:cubicBezTo>
                    <a:pt x="2531" y="1118"/>
                    <a:pt x="2880" y="449"/>
                    <a:pt x="2705" y="158"/>
                  </a:cubicBezTo>
                  <a:cubicBezTo>
                    <a:pt x="2644" y="45"/>
                    <a:pt x="2558" y="0"/>
                    <a:pt x="2460"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11"/>
            <p:cNvSpPr/>
            <p:nvPr/>
          </p:nvSpPr>
          <p:spPr>
            <a:xfrm rot="5400000">
              <a:off x="7187226" y="4697006"/>
              <a:ext cx="179901" cy="336728"/>
            </a:xfrm>
            <a:custGeom>
              <a:rect b="b" l="l" r="r" t="t"/>
              <a:pathLst>
                <a:path extrusionOk="0" h="5119" w="2735">
                  <a:moveTo>
                    <a:pt x="380" y="1"/>
                  </a:moveTo>
                  <a:cubicBezTo>
                    <a:pt x="348" y="1"/>
                    <a:pt x="319" y="6"/>
                    <a:pt x="292" y="18"/>
                  </a:cubicBezTo>
                  <a:cubicBezTo>
                    <a:pt x="1" y="164"/>
                    <a:pt x="292" y="774"/>
                    <a:pt x="321" y="978"/>
                  </a:cubicBezTo>
                  <a:cubicBezTo>
                    <a:pt x="524" y="1821"/>
                    <a:pt x="786" y="2636"/>
                    <a:pt x="1164" y="3421"/>
                  </a:cubicBezTo>
                  <a:cubicBezTo>
                    <a:pt x="1368" y="3857"/>
                    <a:pt x="1571" y="4264"/>
                    <a:pt x="1833" y="4671"/>
                  </a:cubicBezTo>
                  <a:cubicBezTo>
                    <a:pt x="1891" y="4817"/>
                    <a:pt x="2008" y="4933"/>
                    <a:pt x="2124" y="5049"/>
                  </a:cubicBezTo>
                  <a:cubicBezTo>
                    <a:pt x="2188" y="5097"/>
                    <a:pt x="2270" y="5119"/>
                    <a:pt x="2354" y="5119"/>
                  </a:cubicBezTo>
                  <a:cubicBezTo>
                    <a:pt x="2424" y="5119"/>
                    <a:pt x="2495" y="5105"/>
                    <a:pt x="2560" y="5078"/>
                  </a:cubicBezTo>
                  <a:cubicBezTo>
                    <a:pt x="2676" y="4933"/>
                    <a:pt x="2735" y="4759"/>
                    <a:pt x="2706" y="4613"/>
                  </a:cubicBezTo>
                  <a:cubicBezTo>
                    <a:pt x="2706" y="3130"/>
                    <a:pt x="2182" y="1676"/>
                    <a:pt x="1193" y="571"/>
                  </a:cubicBezTo>
                  <a:cubicBezTo>
                    <a:pt x="1063" y="414"/>
                    <a:pt x="652" y="1"/>
                    <a:pt x="380"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11"/>
            <p:cNvSpPr/>
            <p:nvPr/>
          </p:nvSpPr>
          <p:spPr>
            <a:xfrm rot="5400000">
              <a:off x="7221138" y="4579033"/>
              <a:ext cx="286987" cy="128929"/>
            </a:xfrm>
            <a:custGeom>
              <a:rect b="b" l="l" r="r" t="t"/>
              <a:pathLst>
                <a:path extrusionOk="0" h="1960" w="4363">
                  <a:moveTo>
                    <a:pt x="3665" y="1"/>
                  </a:moveTo>
                  <a:cubicBezTo>
                    <a:pt x="2414" y="59"/>
                    <a:pt x="1222" y="524"/>
                    <a:pt x="291" y="1310"/>
                  </a:cubicBezTo>
                  <a:cubicBezTo>
                    <a:pt x="175" y="1426"/>
                    <a:pt x="0" y="1600"/>
                    <a:pt x="88" y="1775"/>
                  </a:cubicBezTo>
                  <a:cubicBezTo>
                    <a:pt x="133" y="1912"/>
                    <a:pt x="304" y="1959"/>
                    <a:pt x="474" y="1959"/>
                  </a:cubicBezTo>
                  <a:cubicBezTo>
                    <a:pt x="521" y="1959"/>
                    <a:pt x="567" y="1956"/>
                    <a:pt x="611" y="1949"/>
                  </a:cubicBezTo>
                  <a:cubicBezTo>
                    <a:pt x="1483" y="1804"/>
                    <a:pt x="2298" y="1542"/>
                    <a:pt x="3054" y="1135"/>
                  </a:cubicBezTo>
                  <a:cubicBezTo>
                    <a:pt x="3403" y="961"/>
                    <a:pt x="3752" y="757"/>
                    <a:pt x="4072" y="495"/>
                  </a:cubicBezTo>
                  <a:cubicBezTo>
                    <a:pt x="4362" y="175"/>
                    <a:pt x="3926" y="1"/>
                    <a:pt x="3665"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11"/>
            <p:cNvSpPr/>
            <p:nvPr/>
          </p:nvSpPr>
          <p:spPr>
            <a:xfrm rot="5400000">
              <a:off x="7455768" y="4595608"/>
              <a:ext cx="156945" cy="409481"/>
            </a:xfrm>
            <a:custGeom>
              <a:rect b="b" l="l" r="r" t="t"/>
              <a:pathLst>
                <a:path extrusionOk="0" h="6225" w="2386">
                  <a:moveTo>
                    <a:pt x="2385" y="1"/>
                  </a:moveTo>
                  <a:lnTo>
                    <a:pt x="2385" y="1"/>
                  </a:lnTo>
                  <a:cubicBezTo>
                    <a:pt x="2269" y="553"/>
                    <a:pt x="2153" y="1106"/>
                    <a:pt x="2007" y="1629"/>
                  </a:cubicBezTo>
                  <a:cubicBezTo>
                    <a:pt x="1862" y="2182"/>
                    <a:pt x="1687" y="2705"/>
                    <a:pt x="1484" y="3229"/>
                  </a:cubicBezTo>
                  <a:cubicBezTo>
                    <a:pt x="1280" y="3752"/>
                    <a:pt x="1048" y="4247"/>
                    <a:pt x="815" y="4770"/>
                  </a:cubicBezTo>
                  <a:cubicBezTo>
                    <a:pt x="553" y="5265"/>
                    <a:pt x="292" y="5759"/>
                    <a:pt x="1" y="6224"/>
                  </a:cubicBezTo>
                  <a:cubicBezTo>
                    <a:pt x="350" y="5788"/>
                    <a:pt x="670" y="5323"/>
                    <a:pt x="960" y="4828"/>
                  </a:cubicBezTo>
                  <a:cubicBezTo>
                    <a:pt x="1222" y="4334"/>
                    <a:pt x="1484" y="3840"/>
                    <a:pt x="1687" y="3316"/>
                  </a:cubicBezTo>
                  <a:cubicBezTo>
                    <a:pt x="1891" y="2764"/>
                    <a:pt x="2036" y="2240"/>
                    <a:pt x="2153" y="1688"/>
                  </a:cubicBezTo>
                  <a:cubicBezTo>
                    <a:pt x="2298" y="1135"/>
                    <a:pt x="2356" y="582"/>
                    <a:pt x="238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1"/>
            <p:cNvSpPr/>
            <p:nvPr/>
          </p:nvSpPr>
          <p:spPr>
            <a:xfrm rot="5400000">
              <a:off x="8705980" y="3447473"/>
              <a:ext cx="216276" cy="301404"/>
            </a:xfrm>
            <a:custGeom>
              <a:rect b="b" l="l" r="r" t="t"/>
              <a:pathLst>
                <a:path extrusionOk="0" h="4582" w="3288">
                  <a:moveTo>
                    <a:pt x="1" y="0"/>
                  </a:moveTo>
                  <a:cubicBezTo>
                    <a:pt x="30" y="553"/>
                    <a:pt x="234" y="1106"/>
                    <a:pt x="524" y="1571"/>
                  </a:cubicBezTo>
                  <a:cubicBezTo>
                    <a:pt x="1077" y="2356"/>
                    <a:pt x="1717" y="3112"/>
                    <a:pt x="2269" y="3868"/>
                  </a:cubicBezTo>
                  <a:cubicBezTo>
                    <a:pt x="2370" y="3994"/>
                    <a:pt x="2691" y="4581"/>
                    <a:pt x="2944" y="4581"/>
                  </a:cubicBezTo>
                  <a:cubicBezTo>
                    <a:pt x="2983" y="4581"/>
                    <a:pt x="3020" y="4568"/>
                    <a:pt x="3054" y="4537"/>
                  </a:cubicBezTo>
                  <a:cubicBezTo>
                    <a:pt x="3287" y="4333"/>
                    <a:pt x="2967" y="3577"/>
                    <a:pt x="2880" y="3374"/>
                  </a:cubicBezTo>
                  <a:cubicBezTo>
                    <a:pt x="2473" y="2443"/>
                    <a:pt x="1949" y="1600"/>
                    <a:pt x="1310" y="815"/>
                  </a:cubicBezTo>
                  <a:cubicBezTo>
                    <a:pt x="961" y="408"/>
                    <a:pt x="524" y="0"/>
                    <a:pt x="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11"/>
            <p:cNvSpPr/>
            <p:nvPr/>
          </p:nvSpPr>
          <p:spPr>
            <a:xfrm rot="5400000">
              <a:off x="8514698" y="3471155"/>
              <a:ext cx="336715" cy="76107"/>
            </a:xfrm>
            <a:custGeom>
              <a:rect b="b" l="l" r="r" t="t"/>
              <a:pathLst>
                <a:path extrusionOk="0" h="1157" w="5119">
                  <a:moveTo>
                    <a:pt x="1660" y="0"/>
                  </a:moveTo>
                  <a:cubicBezTo>
                    <a:pt x="1275" y="0"/>
                    <a:pt x="886" y="17"/>
                    <a:pt x="495" y="47"/>
                  </a:cubicBezTo>
                  <a:cubicBezTo>
                    <a:pt x="320" y="76"/>
                    <a:pt x="117" y="105"/>
                    <a:pt x="59" y="280"/>
                  </a:cubicBezTo>
                  <a:cubicBezTo>
                    <a:pt x="1" y="396"/>
                    <a:pt x="59" y="541"/>
                    <a:pt x="146" y="628"/>
                  </a:cubicBezTo>
                  <a:cubicBezTo>
                    <a:pt x="233" y="687"/>
                    <a:pt x="350" y="745"/>
                    <a:pt x="466" y="774"/>
                  </a:cubicBezTo>
                  <a:cubicBezTo>
                    <a:pt x="1200" y="1036"/>
                    <a:pt x="1957" y="1156"/>
                    <a:pt x="2716" y="1156"/>
                  </a:cubicBezTo>
                  <a:cubicBezTo>
                    <a:pt x="2800" y="1156"/>
                    <a:pt x="2883" y="1155"/>
                    <a:pt x="2967" y="1152"/>
                  </a:cubicBezTo>
                  <a:cubicBezTo>
                    <a:pt x="3258" y="1123"/>
                    <a:pt x="5119" y="1036"/>
                    <a:pt x="4421" y="396"/>
                  </a:cubicBezTo>
                  <a:cubicBezTo>
                    <a:pt x="4246" y="280"/>
                    <a:pt x="4043" y="192"/>
                    <a:pt x="3839" y="192"/>
                  </a:cubicBezTo>
                  <a:cubicBezTo>
                    <a:pt x="3116" y="59"/>
                    <a:pt x="2392" y="0"/>
                    <a:pt x="166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11"/>
            <p:cNvSpPr/>
            <p:nvPr/>
          </p:nvSpPr>
          <p:spPr>
            <a:xfrm rot="5400000">
              <a:off x="8440332" y="3473160"/>
              <a:ext cx="219434" cy="230296"/>
            </a:xfrm>
            <a:custGeom>
              <a:rect b="b" l="l" r="r" t="t"/>
              <a:pathLst>
                <a:path extrusionOk="0" h="3501" w="3336">
                  <a:moveTo>
                    <a:pt x="3154" y="0"/>
                  </a:moveTo>
                  <a:cubicBezTo>
                    <a:pt x="2952" y="0"/>
                    <a:pt x="2568" y="202"/>
                    <a:pt x="2443" y="273"/>
                  </a:cubicBezTo>
                  <a:cubicBezTo>
                    <a:pt x="2007" y="476"/>
                    <a:pt x="1629" y="738"/>
                    <a:pt x="1309" y="1058"/>
                  </a:cubicBezTo>
                  <a:cubicBezTo>
                    <a:pt x="640" y="1727"/>
                    <a:pt x="175" y="2570"/>
                    <a:pt x="0" y="3501"/>
                  </a:cubicBezTo>
                  <a:cubicBezTo>
                    <a:pt x="1367" y="2803"/>
                    <a:pt x="2501" y="1698"/>
                    <a:pt x="3199" y="331"/>
                  </a:cubicBezTo>
                  <a:cubicBezTo>
                    <a:pt x="3335" y="82"/>
                    <a:pt x="3282" y="0"/>
                    <a:pt x="3154"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11"/>
            <p:cNvSpPr/>
            <p:nvPr/>
          </p:nvSpPr>
          <p:spPr>
            <a:xfrm rot="5400000">
              <a:off x="8422083" y="3725915"/>
              <a:ext cx="478268" cy="44796"/>
            </a:xfrm>
            <a:custGeom>
              <a:rect b="b" l="l" r="r" t="t"/>
              <a:pathLst>
                <a:path extrusionOk="0" h="681" w="7271">
                  <a:moveTo>
                    <a:pt x="1" y="0"/>
                  </a:moveTo>
                  <a:lnTo>
                    <a:pt x="1" y="0"/>
                  </a:lnTo>
                  <a:cubicBezTo>
                    <a:pt x="582" y="204"/>
                    <a:pt x="1164" y="378"/>
                    <a:pt x="1775" y="466"/>
                  </a:cubicBezTo>
                  <a:cubicBezTo>
                    <a:pt x="2385" y="582"/>
                    <a:pt x="2996" y="640"/>
                    <a:pt x="3607" y="669"/>
                  </a:cubicBezTo>
                  <a:cubicBezTo>
                    <a:pt x="3770" y="677"/>
                    <a:pt x="3934" y="681"/>
                    <a:pt x="4098" y="681"/>
                  </a:cubicBezTo>
                  <a:cubicBezTo>
                    <a:pt x="4545" y="681"/>
                    <a:pt x="4992" y="654"/>
                    <a:pt x="5439" y="611"/>
                  </a:cubicBezTo>
                  <a:cubicBezTo>
                    <a:pt x="6050" y="582"/>
                    <a:pt x="6660" y="437"/>
                    <a:pt x="7271" y="233"/>
                  </a:cubicBezTo>
                  <a:cubicBezTo>
                    <a:pt x="6631" y="233"/>
                    <a:pt x="6079" y="233"/>
                    <a:pt x="5468" y="204"/>
                  </a:cubicBezTo>
                  <a:cubicBezTo>
                    <a:pt x="4857" y="204"/>
                    <a:pt x="4247" y="175"/>
                    <a:pt x="3636" y="146"/>
                  </a:cubicBezTo>
                  <a:cubicBezTo>
                    <a:pt x="2444" y="88"/>
                    <a:pt x="1251" y="29"/>
                    <a:pt x="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300" name="Shape 300"/>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mall numbers">
  <p:cSld name="CUSTOM_9">
    <p:spTree>
      <p:nvGrpSpPr>
        <p:cNvPr id="301" name="Shape 301"/>
        <p:cNvGrpSpPr/>
        <p:nvPr/>
      </p:nvGrpSpPr>
      <p:grpSpPr>
        <a:xfrm>
          <a:off x="0" y="0"/>
          <a:ext cx="0" cy="0"/>
          <a:chOff x="0" y="0"/>
          <a:chExt cx="0" cy="0"/>
        </a:xfrm>
      </p:grpSpPr>
      <p:sp>
        <p:nvSpPr>
          <p:cNvPr id="302" name="Google Shape;302;p13"/>
          <p:cNvSpPr/>
          <p:nvPr/>
        </p:nvSpPr>
        <p:spPr>
          <a:xfrm>
            <a:off x="3101156" y="-679886"/>
            <a:ext cx="7052375" cy="6360325"/>
          </a:xfrm>
          <a:custGeom>
            <a:rect b="b" l="l" r="r" t="t"/>
            <a:pathLst>
              <a:path extrusionOk="0" h="254413" w="282095">
                <a:moveTo>
                  <a:pt x="18425" y="17337"/>
                </a:moveTo>
                <a:cubicBezTo>
                  <a:pt x="-20356" y="32194"/>
                  <a:pt x="12490" y="90630"/>
                  <a:pt x="23035" y="110777"/>
                </a:cubicBezTo>
                <a:cubicBezTo>
                  <a:pt x="33581" y="130924"/>
                  <a:pt x="67870" y="128406"/>
                  <a:pt x="81698" y="138217"/>
                </a:cubicBezTo>
                <a:cubicBezTo>
                  <a:pt x="95526" y="148028"/>
                  <a:pt x="98787" y="153247"/>
                  <a:pt x="106001" y="169643"/>
                </a:cubicBezTo>
                <a:cubicBezTo>
                  <a:pt x="113216" y="186040"/>
                  <a:pt x="99054" y="225647"/>
                  <a:pt x="124985" y="236596"/>
                </a:cubicBezTo>
                <a:cubicBezTo>
                  <a:pt x="150916" y="247545"/>
                  <a:pt x="239798" y="271166"/>
                  <a:pt x="261587" y="235339"/>
                </a:cubicBezTo>
                <a:cubicBezTo>
                  <a:pt x="283376" y="199513"/>
                  <a:pt x="296247" y="57971"/>
                  <a:pt x="255720" y="21637"/>
                </a:cubicBezTo>
                <a:cubicBezTo>
                  <a:pt x="215193" y="-14697"/>
                  <a:pt x="57206" y="2480"/>
                  <a:pt x="18425" y="17337"/>
                </a:cubicBezTo>
                <a:close/>
              </a:path>
            </a:pathLst>
          </a:custGeom>
          <a:solidFill>
            <a:srgbClr val="FFFFFF"/>
          </a:solidFill>
          <a:ln>
            <a:noFill/>
          </a:ln>
        </p:spPr>
      </p:sp>
      <p:sp>
        <p:nvSpPr>
          <p:cNvPr id="303" name="Google Shape;303;p13"/>
          <p:cNvSpPr txBox="1"/>
          <p:nvPr>
            <p:ph hasCustomPrompt="1" type="title"/>
          </p:nvPr>
        </p:nvSpPr>
        <p:spPr>
          <a:xfrm>
            <a:off x="5291425" y="691888"/>
            <a:ext cx="3130200" cy="6921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4000"/>
              <a:buNone/>
              <a:defRPr sz="4500"/>
            </a:lvl1pPr>
            <a:lvl2pPr lvl="1" rtl="0" algn="r">
              <a:spcBef>
                <a:spcPts val="0"/>
              </a:spcBef>
              <a:spcAft>
                <a:spcPts val="0"/>
              </a:spcAft>
              <a:buClr>
                <a:schemeClr val="accent3"/>
              </a:buClr>
              <a:buSzPts val="4000"/>
              <a:buNone/>
              <a:defRPr sz="4000">
                <a:solidFill>
                  <a:schemeClr val="accent3"/>
                </a:solidFill>
              </a:defRPr>
            </a:lvl2pPr>
            <a:lvl3pPr lvl="2" rtl="0" algn="r">
              <a:spcBef>
                <a:spcPts val="0"/>
              </a:spcBef>
              <a:spcAft>
                <a:spcPts val="0"/>
              </a:spcAft>
              <a:buClr>
                <a:schemeClr val="accent3"/>
              </a:buClr>
              <a:buSzPts val="4000"/>
              <a:buNone/>
              <a:defRPr sz="4000">
                <a:solidFill>
                  <a:schemeClr val="accent3"/>
                </a:solidFill>
              </a:defRPr>
            </a:lvl3pPr>
            <a:lvl4pPr lvl="3" rtl="0" algn="r">
              <a:spcBef>
                <a:spcPts val="0"/>
              </a:spcBef>
              <a:spcAft>
                <a:spcPts val="0"/>
              </a:spcAft>
              <a:buClr>
                <a:schemeClr val="accent3"/>
              </a:buClr>
              <a:buSzPts val="4000"/>
              <a:buNone/>
              <a:defRPr sz="4000">
                <a:solidFill>
                  <a:schemeClr val="accent3"/>
                </a:solidFill>
              </a:defRPr>
            </a:lvl4pPr>
            <a:lvl5pPr lvl="4" rtl="0" algn="r">
              <a:spcBef>
                <a:spcPts val="0"/>
              </a:spcBef>
              <a:spcAft>
                <a:spcPts val="0"/>
              </a:spcAft>
              <a:buClr>
                <a:schemeClr val="accent3"/>
              </a:buClr>
              <a:buSzPts val="4000"/>
              <a:buNone/>
              <a:defRPr sz="4000">
                <a:solidFill>
                  <a:schemeClr val="accent3"/>
                </a:solidFill>
              </a:defRPr>
            </a:lvl5pPr>
            <a:lvl6pPr lvl="5" rtl="0" algn="r">
              <a:spcBef>
                <a:spcPts val="0"/>
              </a:spcBef>
              <a:spcAft>
                <a:spcPts val="0"/>
              </a:spcAft>
              <a:buClr>
                <a:schemeClr val="accent3"/>
              </a:buClr>
              <a:buSzPts val="4000"/>
              <a:buNone/>
              <a:defRPr sz="4000">
                <a:solidFill>
                  <a:schemeClr val="accent3"/>
                </a:solidFill>
              </a:defRPr>
            </a:lvl6pPr>
            <a:lvl7pPr lvl="6" rtl="0" algn="r">
              <a:spcBef>
                <a:spcPts val="0"/>
              </a:spcBef>
              <a:spcAft>
                <a:spcPts val="0"/>
              </a:spcAft>
              <a:buClr>
                <a:schemeClr val="accent3"/>
              </a:buClr>
              <a:buSzPts val="4000"/>
              <a:buNone/>
              <a:defRPr sz="4000">
                <a:solidFill>
                  <a:schemeClr val="accent3"/>
                </a:solidFill>
              </a:defRPr>
            </a:lvl7pPr>
            <a:lvl8pPr lvl="7" rtl="0" algn="r">
              <a:spcBef>
                <a:spcPts val="0"/>
              </a:spcBef>
              <a:spcAft>
                <a:spcPts val="0"/>
              </a:spcAft>
              <a:buClr>
                <a:schemeClr val="accent3"/>
              </a:buClr>
              <a:buSzPts val="4000"/>
              <a:buNone/>
              <a:defRPr sz="4000">
                <a:solidFill>
                  <a:schemeClr val="accent3"/>
                </a:solidFill>
              </a:defRPr>
            </a:lvl8pPr>
            <a:lvl9pPr lvl="8" rtl="0" algn="r">
              <a:spcBef>
                <a:spcPts val="0"/>
              </a:spcBef>
              <a:spcAft>
                <a:spcPts val="0"/>
              </a:spcAft>
              <a:buClr>
                <a:schemeClr val="accent3"/>
              </a:buClr>
              <a:buSzPts val="4000"/>
              <a:buNone/>
              <a:defRPr sz="4000">
                <a:solidFill>
                  <a:schemeClr val="accent3"/>
                </a:solidFill>
              </a:defRPr>
            </a:lvl9pPr>
          </a:lstStyle>
          <a:p>
            <a:r>
              <a:t>xx%</a:t>
            </a:r>
          </a:p>
        </p:txBody>
      </p:sp>
      <p:sp>
        <p:nvSpPr>
          <p:cNvPr id="304" name="Google Shape;304;p13"/>
          <p:cNvSpPr txBox="1"/>
          <p:nvPr>
            <p:ph idx="1" type="subTitle"/>
          </p:nvPr>
        </p:nvSpPr>
        <p:spPr>
          <a:xfrm>
            <a:off x="5765725" y="1349540"/>
            <a:ext cx="2655900" cy="7872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600"/>
              <a:buNone/>
              <a:defRPr sz="1600"/>
            </a:lvl1pPr>
            <a:lvl2pPr lvl="1" rtl="0" algn="r">
              <a:lnSpc>
                <a:spcPct val="100000"/>
              </a:lnSpc>
              <a:spcBef>
                <a:spcPts val="0"/>
              </a:spcBef>
              <a:spcAft>
                <a:spcPts val="0"/>
              </a:spcAft>
              <a:buSzPts val="1600"/>
              <a:buNone/>
              <a:defRPr sz="1600"/>
            </a:lvl2pPr>
            <a:lvl3pPr lvl="2" rtl="0" algn="r">
              <a:lnSpc>
                <a:spcPct val="100000"/>
              </a:lnSpc>
              <a:spcBef>
                <a:spcPts val="0"/>
              </a:spcBef>
              <a:spcAft>
                <a:spcPts val="0"/>
              </a:spcAft>
              <a:buSzPts val="1600"/>
              <a:buNone/>
              <a:defRPr sz="1600"/>
            </a:lvl3pPr>
            <a:lvl4pPr lvl="3" rtl="0" algn="r">
              <a:lnSpc>
                <a:spcPct val="100000"/>
              </a:lnSpc>
              <a:spcBef>
                <a:spcPts val="0"/>
              </a:spcBef>
              <a:spcAft>
                <a:spcPts val="0"/>
              </a:spcAft>
              <a:buSzPts val="1600"/>
              <a:buNone/>
              <a:defRPr sz="1600"/>
            </a:lvl4pPr>
            <a:lvl5pPr lvl="4" rtl="0" algn="r">
              <a:lnSpc>
                <a:spcPct val="100000"/>
              </a:lnSpc>
              <a:spcBef>
                <a:spcPts val="0"/>
              </a:spcBef>
              <a:spcAft>
                <a:spcPts val="0"/>
              </a:spcAft>
              <a:buSzPts val="1600"/>
              <a:buNone/>
              <a:defRPr sz="1600"/>
            </a:lvl5pPr>
            <a:lvl6pPr lvl="5" rtl="0" algn="r">
              <a:lnSpc>
                <a:spcPct val="100000"/>
              </a:lnSpc>
              <a:spcBef>
                <a:spcPts val="0"/>
              </a:spcBef>
              <a:spcAft>
                <a:spcPts val="0"/>
              </a:spcAft>
              <a:buSzPts val="1600"/>
              <a:buNone/>
              <a:defRPr sz="1600"/>
            </a:lvl6pPr>
            <a:lvl7pPr lvl="6" rtl="0" algn="r">
              <a:lnSpc>
                <a:spcPct val="100000"/>
              </a:lnSpc>
              <a:spcBef>
                <a:spcPts val="0"/>
              </a:spcBef>
              <a:spcAft>
                <a:spcPts val="0"/>
              </a:spcAft>
              <a:buSzPts val="1600"/>
              <a:buNone/>
              <a:defRPr sz="1600"/>
            </a:lvl7pPr>
            <a:lvl8pPr lvl="7" rtl="0" algn="r">
              <a:lnSpc>
                <a:spcPct val="100000"/>
              </a:lnSpc>
              <a:spcBef>
                <a:spcPts val="0"/>
              </a:spcBef>
              <a:spcAft>
                <a:spcPts val="0"/>
              </a:spcAft>
              <a:buSzPts val="1600"/>
              <a:buNone/>
              <a:defRPr sz="1600"/>
            </a:lvl8pPr>
            <a:lvl9pPr lvl="8" rtl="0" algn="r">
              <a:lnSpc>
                <a:spcPct val="100000"/>
              </a:lnSpc>
              <a:spcBef>
                <a:spcPts val="0"/>
              </a:spcBef>
              <a:spcAft>
                <a:spcPts val="0"/>
              </a:spcAft>
              <a:buSzPts val="1600"/>
              <a:buNone/>
              <a:defRPr sz="1600"/>
            </a:lvl9pPr>
          </a:lstStyle>
          <a:p/>
        </p:txBody>
      </p:sp>
      <p:sp>
        <p:nvSpPr>
          <p:cNvPr id="305" name="Google Shape;305;p13"/>
          <p:cNvSpPr txBox="1"/>
          <p:nvPr>
            <p:ph hasCustomPrompt="1" idx="2" type="title"/>
          </p:nvPr>
        </p:nvSpPr>
        <p:spPr>
          <a:xfrm>
            <a:off x="722375" y="3117438"/>
            <a:ext cx="3130200" cy="692100"/>
          </a:xfrm>
          <a:prstGeom prst="rect">
            <a:avLst/>
          </a:prstGeom>
        </p:spPr>
        <p:txBody>
          <a:bodyPr anchorCtr="0" anchor="ctr" bIns="91425" lIns="91425" spcFirstLastPara="1" rIns="91425" wrap="square" tIns="91425">
            <a:noAutofit/>
          </a:bodyPr>
          <a:lstStyle>
            <a:lvl1pPr lvl="0" rtl="0">
              <a:spcBef>
                <a:spcPts val="0"/>
              </a:spcBef>
              <a:spcAft>
                <a:spcPts val="0"/>
              </a:spcAft>
              <a:buSzPts val="4000"/>
              <a:buNone/>
              <a:defRPr sz="4500"/>
            </a:lvl1pPr>
            <a:lvl2pPr lvl="1" rtl="0">
              <a:spcBef>
                <a:spcPts val="0"/>
              </a:spcBef>
              <a:spcAft>
                <a:spcPts val="0"/>
              </a:spcAft>
              <a:buClr>
                <a:schemeClr val="accent3"/>
              </a:buClr>
              <a:buSzPts val="4000"/>
              <a:buNone/>
              <a:defRPr sz="4000">
                <a:solidFill>
                  <a:schemeClr val="accent3"/>
                </a:solidFill>
              </a:defRPr>
            </a:lvl2pPr>
            <a:lvl3pPr lvl="2" rtl="0">
              <a:spcBef>
                <a:spcPts val="0"/>
              </a:spcBef>
              <a:spcAft>
                <a:spcPts val="0"/>
              </a:spcAft>
              <a:buClr>
                <a:schemeClr val="accent3"/>
              </a:buClr>
              <a:buSzPts val="4000"/>
              <a:buNone/>
              <a:defRPr sz="4000">
                <a:solidFill>
                  <a:schemeClr val="accent3"/>
                </a:solidFill>
              </a:defRPr>
            </a:lvl3pPr>
            <a:lvl4pPr lvl="3" rtl="0">
              <a:spcBef>
                <a:spcPts val="0"/>
              </a:spcBef>
              <a:spcAft>
                <a:spcPts val="0"/>
              </a:spcAft>
              <a:buClr>
                <a:schemeClr val="accent3"/>
              </a:buClr>
              <a:buSzPts val="4000"/>
              <a:buNone/>
              <a:defRPr sz="4000">
                <a:solidFill>
                  <a:schemeClr val="accent3"/>
                </a:solidFill>
              </a:defRPr>
            </a:lvl4pPr>
            <a:lvl5pPr lvl="4" rtl="0">
              <a:spcBef>
                <a:spcPts val="0"/>
              </a:spcBef>
              <a:spcAft>
                <a:spcPts val="0"/>
              </a:spcAft>
              <a:buClr>
                <a:schemeClr val="accent3"/>
              </a:buClr>
              <a:buSzPts val="4000"/>
              <a:buNone/>
              <a:defRPr sz="4000">
                <a:solidFill>
                  <a:schemeClr val="accent3"/>
                </a:solidFill>
              </a:defRPr>
            </a:lvl5pPr>
            <a:lvl6pPr lvl="5" rtl="0">
              <a:spcBef>
                <a:spcPts val="0"/>
              </a:spcBef>
              <a:spcAft>
                <a:spcPts val="0"/>
              </a:spcAft>
              <a:buClr>
                <a:schemeClr val="accent3"/>
              </a:buClr>
              <a:buSzPts val="4000"/>
              <a:buNone/>
              <a:defRPr sz="4000">
                <a:solidFill>
                  <a:schemeClr val="accent3"/>
                </a:solidFill>
              </a:defRPr>
            </a:lvl6pPr>
            <a:lvl7pPr lvl="6" rtl="0">
              <a:spcBef>
                <a:spcPts val="0"/>
              </a:spcBef>
              <a:spcAft>
                <a:spcPts val="0"/>
              </a:spcAft>
              <a:buClr>
                <a:schemeClr val="accent3"/>
              </a:buClr>
              <a:buSzPts val="4000"/>
              <a:buNone/>
              <a:defRPr sz="4000">
                <a:solidFill>
                  <a:schemeClr val="accent3"/>
                </a:solidFill>
              </a:defRPr>
            </a:lvl7pPr>
            <a:lvl8pPr lvl="7" rtl="0">
              <a:spcBef>
                <a:spcPts val="0"/>
              </a:spcBef>
              <a:spcAft>
                <a:spcPts val="0"/>
              </a:spcAft>
              <a:buClr>
                <a:schemeClr val="accent3"/>
              </a:buClr>
              <a:buSzPts val="4000"/>
              <a:buNone/>
              <a:defRPr sz="4000">
                <a:solidFill>
                  <a:schemeClr val="accent3"/>
                </a:solidFill>
              </a:defRPr>
            </a:lvl8pPr>
            <a:lvl9pPr lvl="8" rtl="0">
              <a:spcBef>
                <a:spcPts val="0"/>
              </a:spcBef>
              <a:spcAft>
                <a:spcPts val="0"/>
              </a:spcAft>
              <a:buClr>
                <a:schemeClr val="accent3"/>
              </a:buClr>
              <a:buSzPts val="4000"/>
              <a:buNone/>
              <a:defRPr sz="4000">
                <a:solidFill>
                  <a:schemeClr val="accent3"/>
                </a:solidFill>
              </a:defRPr>
            </a:lvl9pPr>
          </a:lstStyle>
          <a:p>
            <a:r>
              <a:t>xx%</a:t>
            </a:r>
          </a:p>
        </p:txBody>
      </p:sp>
      <p:sp>
        <p:nvSpPr>
          <p:cNvPr id="306" name="Google Shape;306;p13"/>
          <p:cNvSpPr txBox="1"/>
          <p:nvPr>
            <p:ph idx="3" type="subTitle"/>
          </p:nvPr>
        </p:nvSpPr>
        <p:spPr>
          <a:xfrm>
            <a:off x="722375" y="3775090"/>
            <a:ext cx="2655900" cy="787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grpSp>
        <p:nvGrpSpPr>
          <p:cNvPr id="307" name="Google Shape;307;p13"/>
          <p:cNvGrpSpPr/>
          <p:nvPr/>
        </p:nvGrpSpPr>
        <p:grpSpPr>
          <a:xfrm>
            <a:off x="2642627" y="1239771"/>
            <a:ext cx="3739994" cy="3014613"/>
            <a:chOff x="2642627" y="1239771"/>
            <a:chExt cx="3739994" cy="3014613"/>
          </a:xfrm>
        </p:grpSpPr>
        <p:grpSp>
          <p:nvGrpSpPr>
            <p:cNvPr id="308" name="Google Shape;308;p13"/>
            <p:cNvGrpSpPr/>
            <p:nvPr/>
          </p:nvGrpSpPr>
          <p:grpSpPr>
            <a:xfrm flipH="1" rot="2346918">
              <a:off x="2908850" y="2207355"/>
              <a:ext cx="3326299" cy="728790"/>
              <a:chOff x="3953000" y="3912275"/>
              <a:chExt cx="1594367" cy="349325"/>
            </a:xfrm>
          </p:grpSpPr>
          <p:sp>
            <p:nvSpPr>
              <p:cNvPr id="309" name="Google Shape;309;p13"/>
              <p:cNvSpPr/>
              <p:nvPr/>
            </p:nvSpPr>
            <p:spPr>
              <a:xfrm>
                <a:off x="3953000" y="3975975"/>
                <a:ext cx="1456650" cy="236725"/>
              </a:xfrm>
              <a:custGeom>
                <a:rect b="b" l="l" r="r" t="t"/>
                <a:pathLst>
                  <a:path extrusionOk="0" h="9469" w="58266">
                    <a:moveTo>
                      <a:pt x="18459" y="1"/>
                    </a:moveTo>
                    <a:cubicBezTo>
                      <a:pt x="8229" y="1"/>
                      <a:pt x="414" y="6021"/>
                      <a:pt x="347" y="6088"/>
                    </a:cubicBezTo>
                    <a:cubicBezTo>
                      <a:pt x="1" y="6376"/>
                      <a:pt x="262" y="6851"/>
                      <a:pt x="619" y="6851"/>
                    </a:cubicBezTo>
                    <a:cubicBezTo>
                      <a:pt x="703" y="6851"/>
                      <a:pt x="792" y="6825"/>
                      <a:pt x="880" y="6764"/>
                    </a:cubicBezTo>
                    <a:cubicBezTo>
                      <a:pt x="947" y="6731"/>
                      <a:pt x="8518" y="888"/>
                      <a:pt x="18403" y="888"/>
                    </a:cubicBezTo>
                    <a:cubicBezTo>
                      <a:pt x="19040" y="888"/>
                      <a:pt x="19688" y="913"/>
                      <a:pt x="20343" y="964"/>
                    </a:cubicBezTo>
                    <a:cubicBezTo>
                      <a:pt x="24791" y="1285"/>
                      <a:pt x="28847" y="3277"/>
                      <a:pt x="32761" y="5163"/>
                    </a:cubicBezTo>
                    <a:cubicBezTo>
                      <a:pt x="37173" y="7298"/>
                      <a:pt x="41656" y="9468"/>
                      <a:pt x="46815" y="9468"/>
                    </a:cubicBezTo>
                    <a:cubicBezTo>
                      <a:pt x="50231" y="9468"/>
                      <a:pt x="53860" y="8543"/>
                      <a:pt x="57952" y="6017"/>
                    </a:cubicBezTo>
                    <a:cubicBezTo>
                      <a:pt x="58266" y="5735"/>
                      <a:pt x="58026" y="5203"/>
                      <a:pt x="57648" y="5203"/>
                    </a:cubicBezTo>
                    <a:cubicBezTo>
                      <a:pt x="57598" y="5203"/>
                      <a:pt x="57544" y="5213"/>
                      <a:pt x="57489" y="5234"/>
                    </a:cubicBezTo>
                    <a:cubicBezTo>
                      <a:pt x="53525" y="7664"/>
                      <a:pt x="50025" y="8584"/>
                      <a:pt x="46781" y="8584"/>
                    </a:cubicBezTo>
                    <a:cubicBezTo>
                      <a:pt x="41901" y="8584"/>
                      <a:pt x="37597" y="6503"/>
                      <a:pt x="33152" y="4345"/>
                    </a:cubicBezTo>
                    <a:cubicBezTo>
                      <a:pt x="29167" y="2423"/>
                      <a:pt x="25040" y="431"/>
                      <a:pt x="20414" y="75"/>
                    </a:cubicBezTo>
                    <a:cubicBezTo>
                      <a:pt x="19754" y="24"/>
                      <a:pt x="19102" y="1"/>
                      <a:pt x="1845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13"/>
              <p:cNvSpPr/>
              <p:nvPr/>
            </p:nvSpPr>
            <p:spPr>
              <a:xfrm>
                <a:off x="4014375" y="4005200"/>
                <a:ext cx="67375" cy="92750"/>
              </a:xfrm>
              <a:custGeom>
                <a:rect b="b" l="l" r="r" t="t"/>
                <a:pathLst>
                  <a:path extrusionOk="0" h="3710" w="2695">
                    <a:moveTo>
                      <a:pt x="1350" y="0"/>
                    </a:moveTo>
                    <a:cubicBezTo>
                      <a:pt x="160" y="0"/>
                      <a:pt x="0" y="3709"/>
                      <a:pt x="347" y="3709"/>
                    </a:cubicBezTo>
                    <a:cubicBezTo>
                      <a:pt x="774" y="3709"/>
                      <a:pt x="2695" y="187"/>
                      <a:pt x="1450" y="9"/>
                    </a:cubicBezTo>
                    <a:cubicBezTo>
                      <a:pt x="1416" y="3"/>
                      <a:pt x="1382" y="0"/>
                      <a:pt x="135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13"/>
              <p:cNvSpPr/>
              <p:nvPr/>
            </p:nvSpPr>
            <p:spPr>
              <a:xfrm>
                <a:off x="3979600" y="4122300"/>
                <a:ext cx="104975" cy="39025"/>
              </a:xfrm>
              <a:custGeom>
                <a:rect b="b" l="l" r="r" t="t"/>
                <a:pathLst>
                  <a:path extrusionOk="0" h="1561" w="4199">
                    <a:moveTo>
                      <a:pt x="1117" y="0"/>
                    </a:moveTo>
                    <a:cubicBezTo>
                      <a:pt x="607" y="0"/>
                      <a:pt x="210" y="59"/>
                      <a:pt x="136" y="164"/>
                    </a:cubicBezTo>
                    <a:cubicBezTo>
                      <a:pt x="1" y="408"/>
                      <a:pt x="1952" y="1561"/>
                      <a:pt x="3108" y="1561"/>
                    </a:cubicBezTo>
                    <a:cubicBezTo>
                      <a:pt x="3470" y="1561"/>
                      <a:pt x="3754" y="1448"/>
                      <a:pt x="3872" y="1160"/>
                    </a:cubicBezTo>
                    <a:cubicBezTo>
                      <a:pt x="4198" y="333"/>
                      <a:pt x="2334" y="0"/>
                      <a:pt x="111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13"/>
              <p:cNvSpPr/>
              <p:nvPr/>
            </p:nvSpPr>
            <p:spPr>
              <a:xfrm>
                <a:off x="4026075" y="4091500"/>
                <a:ext cx="105250" cy="39225"/>
              </a:xfrm>
              <a:custGeom>
                <a:rect b="b" l="l" r="r" t="t"/>
                <a:pathLst>
                  <a:path extrusionOk="0" h="1569" w="4210">
                    <a:moveTo>
                      <a:pt x="1181" y="0"/>
                    </a:moveTo>
                    <a:cubicBezTo>
                      <a:pt x="646" y="0"/>
                      <a:pt x="229" y="66"/>
                      <a:pt x="163" y="186"/>
                    </a:cubicBezTo>
                    <a:cubicBezTo>
                      <a:pt x="0" y="431"/>
                      <a:pt x="1976" y="1568"/>
                      <a:pt x="3124" y="1568"/>
                    </a:cubicBezTo>
                    <a:cubicBezTo>
                      <a:pt x="3479" y="1568"/>
                      <a:pt x="3754" y="1460"/>
                      <a:pt x="3864" y="1182"/>
                    </a:cubicBezTo>
                    <a:cubicBezTo>
                      <a:pt x="4210" y="343"/>
                      <a:pt x="2395" y="0"/>
                      <a:pt x="118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13"/>
              <p:cNvSpPr/>
              <p:nvPr/>
            </p:nvSpPr>
            <p:spPr>
              <a:xfrm>
                <a:off x="4081900" y="4059050"/>
                <a:ext cx="106850" cy="51600"/>
              </a:xfrm>
              <a:custGeom>
                <a:rect b="b" l="l" r="r" t="t"/>
                <a:pathLst>
                  <a:path extrusionOk="0" h="2064" w="4274">
                    <a:moveTo>
                      <a:pt x="481" y="0"/>
                    </a:moveTo>
                    <a:cubicBezTo>
                      <a:pt x="342" y="0"/>
                      <a:pt x="244" y="19"/>
                      <a:pt x="207" y="61"/>
                    </a:cubicBezTo>
                    <a:cubicBezTo>
                      <a:pt x="1" y="267"/>
                      <a:pt x="1995" y="2063"/>
                      <a:pt x="3089" y="2063"/>
                    </a:cubicBezTo>
                    <a:cubicBezTo>
                      <a:pt x="3314" y="2063"/>
                      <a:pt x="3502" y="1987"/>
                      <a:pt x="3623" y="1804"/>
                    </a:cubicBezTo>
                    <a:cubicBezTo>
                      <a:pt x="4274" y="875"/>
                      <a:pt x="1419" y="0"/>
                      <a:pt x="48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13"/>
              <p:cNvSpPr/>
              <p:nvPr/>
            </p:nvSpPr>
            <p:spPr>
              <a:xfrm>
                <a:off x="4136125" y="4032950"/>
                <a:ext cx="105650" cy="59200"/>
              </a:xfrm>
              <a:custGeom>
                <a:rect b="b" l="l" r="r" t="t"/>
                <a:pathLst>
                  <a:path extrusionOk="0" h="2368" w="4226">
                    <a:moveTo>
                      <a:pt x="403" y="1"/>
                    </a:moveTo>
                    <a:cubicBezTo>
                      <a:pt x="328" y="1"/>
                      <a:pt x="273" y="12"/>
                      <a:pt x="244" y="37"/>
                    </a:cubicBezTo>
                    <a:cubicBezTo>
                      <a:pt x="0" y="221"/>
                      <a:pt x="1930" y="2368"/>
                      <a:pt x="3000" y="2368"/>
                    </a:cubicBezTo>
                    <a:cubicBezTo>
                      <a:pt x="3177" y="2368"/>
                      <a:pt x="3330" y="2309"/>
                      <a:pt x="3447" y="2172"/>
                    </a:cubicBezTo>
                    <a:cubicBezTo>
                      <a:pt x="4225" y="1264"/>
                      <a:pt x="1188" y="1"/>
                      <a:pt x="40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13"/>
              <p:cNvSpPr/>
              <p:nvPr/>
            </p:nvSpPr>
            <p:spPr>
              <a:xfrm>
                <a:off x="4203600" y="4011050"/>
                <a:ext cx="103450" cy="65100"/>
              </a:xfrm>
              <a:custGeom>
                <a:rect b="b" l="l" r="r" t="t"/>
                <a:pathLst>
                  <a:path extrusionOk="0" h="2604" w="4138">
                    <a:moveTo>
                      <a:pt x="357" y="0"/>
                    </a:moveTo>
                    <a:cubicBezTo>
                      <a:pt x="309" y="0"/>
                      <a:pt x="273" y="8"/>
                      <a:pt x="250" y="24"/>
                    </a:cubicBezTo>
                    <a:cubicBezTo>
                      <a:pt x="1" y="211"/>
                      <a:pt x="1767" y="2604"/>
                      <a:pt x="2832" y="2604"/>
                    </a:cubicBezTo>
                    <a:cubicBezTo>
                      <a:pt x="2985" y="2604"/>
                      <a:pt x="3123" y="2555"/>
                      <a:pt x="3238" y="2443"/>
                    </a:cubicBezTo>
                    <a:cubicBezTo>
                      <a:pt x="4137" y="1611"/>
                      <a:pt x="1049" y="0"/>
                      <a:pt x="35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13"/>
              <p:cNvSpPr/>
              <p:nvPr/>
            </p:nvSpPr>
            <p:spPr>
              <a:xfrm>
                <a:off x="4265750" y="3994400"/>
                <a:ext cx="96875" cy="74175"/>
              </a:xfrm>
              <a:custGeom>
                <a:rect b="b" l="l" r="r" t="t"/>
                <a:pathLst>
                  <a:path extrusionOk="0" h="2967" w="3875">
                    <a:moveTo>
                      <a:pt x="360" y="0"/>
                    </a:moveTo>
                    <a:cubicBezTo>
                      <a:pt x="332" y="0"/>
                      <a:pt x="308" y="5"/>
                      <a:pt x="290" y="14"/>
                    </a:cubicBezTo>
                    <a:cubicBezTo>
                      <a:pt x="1" y="142"/>
                      <a:pt x="1480" y="2966"/>
                      <a:pt x="2556" y="2966"/>
                    </a:cubicBezTo>
                    <a:cubicBezTo>
                      <a:pt x="2672" y="2966"/>
                      <a:pt x="2783" y="2933"/>
                      <a:pt x="2887" y="2860"/>
                    </a:cubicBezTo>
                    <a:cubicBezTo>
                      <a:pt x="3875" y="2180"/>
                      <a:pt x="986" y="0"/>
                      <a:pt x="36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13"/>
              <p:cNvSpPr/>
              <p:nvPr/>
            </p:nvSpPr>
            <p:spPr>
              <a:xfrm>
                <a:off x="4328775" y="3981325"/>
                <a:ext cx="89575" cy="82525"/>
              </a:xfrm>
              <a:custGeom>
                <a:rect b="b" l="l" r="r" t="t"/>
                <a:pathLst>
                  <a:path extrusionOk="0" h="3301" w="3583">
                    <a:moveTo>
                      <a:pt x="357" y="0"/>
                    </a:moveTo>
                    <a:cubicBezTo>
                      <a:pt x="348" y="0"/>
                      <a:pt x="339" y="1"/>
                      <a:pt x="331" y="3"/>
                    </a:cubicBezTo>
                    <a:cubicBezTo>
                      <a:pt x="0" y="102"/>
                      <a:pt x="1112" y="3301"/>
                      <a:pt x="2213" y="3301"/>
                    </a:cubicBezTo>
                    <a:cubicBezTo>
                      <a:pt x="2297" y="3301"/>
                      <a:pt x="2382" y="3282"/>
                      <a:pt x="2466" y="3241"/>
                    </a:cubicBezTo>
                    <a:cubicBezTo>
                      <a:pt x="3583" y="2683"/>
                      <a:pt x="863" y="0"/>
                      <a:pt x="35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13"/>
              <p:cNvSpPr/>
              <p:nvPr/>
            </p:nvSpPr>
            <p:spPr>
              <a:xfrm>
                <a:off x="4391875" y="3979475"/>
                <a:ext cx="88575" cy="81725"/>
              </a:xfrm>
              <a:custGeom>
                <a:rect b="b" l="l" r="r" t="t"/>
                <a:pathLst>
                  <a:path extrusionOk="0" h="3269" w="3543">
                    <a:moveTo>
                      <a:pt x="334" y="1"/>
                    </a:moveTo>
                    <a:cubicBezTo>
                      <a:pt x="320" y="1"/>
                      <a:pt x="308" y="3"/>
                      <a:pt x="297" y="6"/>
                    </a:cubicBezTo>
                    <a:cubicBezTo>
                      <a:pt x="0" y="105"/>
                      <a:pt x="1113" y="3268"/>
                      <a:pt x="2184" y="3268"/>
                    </a:cubicBezTo>
                    <a:cubicBezTo>
                      <a:pt x="2267" y="3268"/>
                      <a:pt x="2350" y="3249"/>
                      <a:pt x="2432" y="3208"/>
                    </a:cubicBezTo>
                    <a:cubicBezTo>
                      <a:pt x="3542" y="2653"/>
                      <a:pt x="864" y="1"/>
                      <a:pt x="33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13"/>
              <p:cNvSpPr/>
              <p:nvPr/>
            </p:nvSpPr>
            <p:spPr>
              <a:xfrm>
                <a:off x="4468100" y="3982275"/>
                <a:ext cx="73550" cy="91125"/>
              </a:xfrm>
              <a:custGeom>
                <a:rect b="b" l="l" r="r" t="t"/>
                <a:pathLst>
                  <a:path extrusionOk="0" h="3645" w="2942">
                    <a:moveTo>
                      <a:pt x="344" y="1"/>
                    </a:moveTo>
                    <a:cubicBezTo>
                      <a:pt x="1" y="35"/>
                      <a:pt x="386" y="3645"/>
                      <a:pt x="1563" y="3645"/>
                    </a:cubicBezTo>
                    <a:cubicBezTo>
                      <a:pt x="1606" y="3645"/>
                      <a:pt x="1651" y="3640"/>
                      <a:pt x="1696" y="3630"/>
                    </a:cubicBezTo>
                    <a:cubicBezTo>
                      <a:pt x="2941" y="3345"/>
                      <a:pt x="771" y="1"/>
                      <a:pt x="34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13"/>
              <p:cNvSpPr/>
              <p:nvPr/>
            </p:nvSpPr>
            <p:spPr>
              <a:xfrm>
                <a:off x="4543700" y="4000950"/>
                <a:ext cx="73400" cy="91150"/>
              </a:xfrm>
              <a:custGeom>
                <a:rect b="b" l="l" r="r" t="t"/>
                <a:pathLst>
                  <a:path extrusionOk="0" h="3646" w="2936">
                    <a:moveTo>
                      <a:pt x="352" y="1"/>
                    </a:moveTo>
                    <a:cubicBezTo>
                      <a:pt x="349" y="1"/>
                      <a:pt x="347" y="1"/>
                      <a:pt x="344" y="1"/>
                    </a:cubicBezTo>
                    <a:cubicBezTo>
                      <a:pt x="1" y="1"/>
                      <a:pt x="386" y="3645"/>
                      <a:pt x="1565" y="3645"/>
                    </a:cubicBezTo>
                    <a:cubicBezTo>
                      <a:pt x="1607" y="3645"/>
                      <a:pt x="1651" y="3640"/>
                      <a:pt x="1696" y="3630"/>
                    </a:cubicBezTo>
                    <a:cubicBezTo>
                      <a:pt x="2935" y="3312"/>
                      <a:pt x="829" y="1"/>
                      <a:pt x="35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13"/>
              <p:cNvSpPr/>
              <p:nvPr/>
            </p:nvSpPr>
            <p:spPr>
              <a:xfrm>
                <a:off x="4609500" y="4017850"/>
                <a:ext cx="63800" cy="94375"/>
              </a:xfrm>
              <a:custGeom>
                <a:rect b="b" l="l" r="r" t="t"/>
                <a:pathLst>
                  <a:path extrusionOk="0" h="3775" w="2552">
                    <a:moveTo>
                      <a:pt x="554" y="1"/>
                    </a:moveTo>
                    <a:cubicBezTo>
                      <a:pt x="206" y="1"/>
                      <a:pt x="1" y="3775"/>
                      <a:pt x="1219" y="3775"/>
                    </a:cubicBezTo>
                    <a:cubicBezTo>
                      <a:pt x="1236" y="3775"/>
                      <a:pt x="1253" y="3774"/>
                      <a:pt x="1270" y="3773"/>
                    </a:cubicBezTo>
                    <a:cubicBezTo>
                      <a:pt x="2551" y="3701"/>
                      <a:pt x="986" y="37"/>
                      <a:pt x="559" y="1"/>
                    </a:cubicBezTo>
                    <a:cubicBezTo>
                      <a:pt x="557" y="1"/>
                      <a:pt x="555" y="1"/>
                      <a:pt x="55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13"/>
              <p:cNvSpPr/>
              <p:nvPr/>
            </p:nvSpPr>
            <p:spPr>
              <a:xfrm>
                <a:off x="4676975" y="4044550"/>
                <a:ext cx="63925" cy="96100"/>
              </a:xfrm>
              <a:custGeom>
                <a:rect b="b" l="l" r="r" t="t"/>
                <a:pathLst>
                  <a:path extrusionOk="0" h="3844" w="2557">
                    <a:moveTo>
                      <a:pt x="808" y="0"/>
                    </a:moveTo>
                    <a:cubicBezTo>
                      <a:pt x="453" y="0"/>
                      <a:pt x="0" y="3843"/>
                      <a:pt x="1275" y="3843"/>
                    </a:cubicBezTo>
                    <a:cubicBezTo>
                      <a:pt x="2556" y="3843"/>
                      <a:pt x="1240" y="107"/>
                      <a:pt x="813" y="0"/>
                    </a:cubicBezTo>
                    <a:cubicBezTo>
                      <a:pt x="811" y="0"/>
                      <a:pt x="810" y="0"/>
                      <a:pt x="80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13"/>
              <p:cNvSpPr/>
              <p:nvPr/>
            </p:nvSpPr>
            <p:spPr>
              <a:xfrm>
                <a:off x="4743825" y="4078325"/>
                <a:ext cx="63775" cy="95225"/>
              </a:xfrm>
              <a:custGeom>
                <a:rect b="b" l="l" r="r" t="t"/>
                <a:pathLst>
                  <a:path extrusionOk="0" h="3809" w="2551">
                    <a:moveTo>
                      <a:pt x="798" y="1"/>
                    </a:moveTo>
                    <a:cubicBezTo>
                      <a:pt x="443" y="1"/>
                      <a:pt x="1" y="3809"/>
                      <a:pt x="1270" y="3809"/>
                    </a:cubicBezTo>
                    <a:cubicBezTo>
                      <a:pt x="2551" y="3809"/>
                      <a:pt x="1199" y="73"/>
                      <a:pt x="807" y="2"/>
                    </a:cubicBezTo>
                    <a:cubicBezTo>
                      <a:pt x="804" y="1"/>
                      <a:pt x="801" y="1"/>
                      <a:pt x="79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13"/>
              <p:cNvSpPr/>
              <p:nvPr/>
            </p:nvSpPr>
            <p:spPr>
              <a:xfrm>
                <a:off x="4826475" y="4119275"/>
                <a:ext cx="65650" cy="92675"/>
              </a:xfrm>
              <a:custGeom>
                <a:rect b="b" l="l" r="r" t="t"/>
                <a:pathLst>
                  <a:path extrusionOk="0" h="3707" w="2626">
                    <a:moveTo>
                      <a:pt x="348" y="0"/>
                    </a:moveTo>
                    <a:cubicBezTo>
                      <a:pt x="0" y="0"/>
                      <a:pt x="94" y="3707"/>
                      <a:pt x="1262" y="3707"/>
                    </a:cubicBezTo>
                    <a:cubicBezTo>
                      <a:pt x="1289" y="3707"/>
                      <a:pt x="1316" y="3705"/>
                      <a:pt x="1344" y="3701"/>
                    </a:cubicBezTo>
                    <a:cubicBezTo>
                      <a:pt x="2625" y="3523"/>
                      <a:pt x="775" y="0"/>
                      <a:pt x="34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13"/>
              <p:cNvSpPr/>
              <p:nvPr/>
            </p:nvSpPr>
            <p:spPr>
              <a:xfrm>
                <a:off x="4897950" y="4158350"/>
                <a:ext cx="84375" cy="85575"/>
              </a:xfrm>
              <a:custGeom>
                <a:rect b="b" l="l" r="r" t="t"/>
                <a:pathLst>
                  <a:path extrusionOk="0" h="3423" w="3375">
                    <a:moveTo>
                      <a:pt x="360" y="0"/>
                    </a:moveTo>
                    <a:cubicBezTo>
                      <a:pt x="351" y="0"/>
                      <a:pt x="343" y="1"/>
                      <a:pt x="335" y="3"/>
                    </a:cubicBezTo>
                    <a:cubicBezTo>
                      <a:pt x="0" y="70"/>
                      <a:pt x="897" y="3422"/>
                      <a:pt x="1984" y="3422"/>
                    </a:cubicBezTo>
                    <a:cubicBezTo>
                      <a:pt x="2051" y="3422"/>
                      <a:pt x="2118" y="3410"/>
                      <a:pt x="2186" y="3383"/>
                    </a:cubicBezTo>
                    <a:cubicBezTo>
                      <a:pt x="3374" y="2894"/>
                      <a:pt x="853" y="0"/>
                      <a:pt x="36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13"/>
              <p:cNvSpPr/>
              <p:nvPr/>
            </p:nvSpPr>
            <p:spPr>
              <a:xfrm>
                <a:off x="4970225" y="4181300"/>
                <a:ext cx="95300" cy="76450"/>
              </a:xfrm>
              <a:custGeom>
                <a:rect b="b" l="l" r="r" t="t"/>
                <a:pathLst>
                  <a:path extrusionOk="0" h="3058" w="3812">
                    <a:moveTo>
                      <a:pt x="342" y="1"/>
                    </a:moveTo>
                    <a:cubicBezTo>
                      <a:pt x="322" y="1"/>
                      <a:pt x="305" y="4"/>
                      <a:pt x="291" y="10"/>
                    </a:cubicBezTo>
                    <a:cubicBezTo>
                      <a:pt x="0" y="139"/>
                      <a:pt x="1383" y="3058"/>
                      <a:pt x="2465" y="3058"/>
                    </a:cubicBezTo>
                    <a:cubicBezTo>
                      <a:pt x="2574" y="3058"/>
                      <a:pt x="2681" y="3028"/>
                      <a:pt x="2782" y="2963"/>
                    </a:cubicBezTo>
                    <a:cubicBezTo>
                      <a:pt x="3811" y="2277"/>
                      <a:pt x="900" y="1"/>
                      <a:pt x="34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13"/>
              <p:cNvSpPr/>
              <p:nvPr/>
            </p:nvSpPr>
            <p:spPr>
              <a:xfrm>
                <a:off x="5049600" y="4199550"/>
                <a:ext cx="104200" cy="62050"/>
              </a:xfrm>
              <a:custGeom>
                <a:rect b="b" l="l" r="r" t="t"/>
                <a:pathLst>
                  <a:path extrusionOk="0" h="2482" w="4168">
                    <a:moveTo>
                      <a:pt x="372" y="1"/>
                    </a:moveTo>
                    <a:cubicBezTo>
                      <a:pt x="315" y="1"/>
                      <a:pt x="273" y="9"/>
                      <a:pt x="247" y="27"/>
                    </a:cubicBezTo>
                    <a:cubicBezTo>
                      <a:pt x="0" y="212"/>
                      <a:pt x="1838" y="2481"/>
                      <a:pt x="2912" y="2481"/>
                    </a:cubicBezTo>
                    <a:cubicBezTo>
                      <a:pt x="3077" y="2481"/>
                      <a:pt x="3224" y="2428"/>
                      <a:pt x="3343" y="2304"/>
                    </a:cubicBezTo>
                    <a:cubicBezTo>
                      <a:pt x="4168" y="1413"/>
                      <a:pt x="1103" y="1"/>
                      <a:pt x="37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13"/>
              <p:cNvSpPr/>
              <p:nvPr/>
            </p:nvSpPr>
            <p:spPr>
              <a:xfrm>
                <a:off x="5134200" y="4204425"/>
                <a:ext cx="106350" cy="53750"/>
              </a:xfrm>
              <a:custGeom>
                <a:rect b="b" l="l" r="r" t="t"/>
                <a:pathLst>
                  <a:path extrusionOk="0" h="2150" w="4254">
                    <a:moveTo>
                      <a:pt x="426" y="0"/>
                    </a:moveTo>
                    <a:cubicBezTo>
                      <a:pt x="319" y="0"/>
                      <a:pt x="242" y="15"/>
                      <a:pt x="208" y="46"/>
                    </a:cubicBezTo>
                    <a:cubicBezTo>
                      <a:pt x="0" y="283"/>
                      <a:pt x="1965" y="2149"/>
                      <a:pt x="3059" y="2149"/>
                    </a:cubicBezTo>
                    <a:cubicBezTo>
                      <a:pt x="3279" y="2149"/>
                      <a:pt x="3463" y="2074"/>
                      <a:pt x="3588" y="1896"/>
                    </a:cubicBezTo>
                    <a:cubicBezTo>
                      <a:pt x="4254" y="976"/>
                      <a:pt x="1302" y="0"/>
                      <a:pt x="42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13"/>
              <p:cNvSpPr/>
              <p:nvPr/>
            </p:nvSpPr>
            <p:spPr>
              <a:xfrm>
                <a:off x="5216925" y="4189750"/>
                <a:ext cx="106450" cy="45975"/>
              </a:xfrm>
              <a:custGeom>
                <a:rect b="b" l="l" r="r" t="t"/>
                <a:pathLst>
                  <a:path extrusionOk="0" h="1839" w="4258">
                    <a:moveTo>
                      <a:pt x="647" y="1"/>
                    </a:moveTo>
                    <a:cubicBezTo>
                      <a:pt x="395" y="1"/>
                      <a:pt x="219" y="32"/>
                      <a:pt x="172" y="99"/>
                    </a:cubicBezTo>
                    <a:cubicBezTo>
                      <a:pt x="1" y="327"/>
                      <a:pt x="2006" y="1839"/>
                      <a:pt x="3136" y="1839"/>
                    </a:cubicBezTo>
                    <a:cubicBezTo>
                      <a:pt x="3414" y="1839"/>
                      <a:pt x="3639" y="1747"/>
                      <a:pt x="3766" y="1522"/>
                    </a:cubicBezTo>
                    <a:cubicBezTo>
                      <a:pt x="4257" y="597"/>
                      <a:pt x="1741" y="1"/>
                      <a:pt x="64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13"/>
              <p:cNvSpPr/>
              <p:nvPr/>
            </p:nvSpPr>
            <p:spPr>
              <a:xfrm>
                <a:off x="5296300" y="4161100"/>
                <a:ext cx="103350" cy="35150"/>
              </a:xfrm>
              <a:custGeom>
                <a:rect b="b" l="l" r="r" t="t"/>
                <a:pathLst>
                  <a:path extrusionOk="0" h="1406" w="4134">
                    <a:moveTo>
                      <a:pt x="1897" y="1"/>
                    </a:moveTo>
                    <a:cubicBezTo>
                      <a:pt x="1033" y="1"/>
                      <a:pt x="207" y="146"/>
                      <a:pt x="128" y="320"/>
                    </a:cubicBezTo>
                    <a:cubicBezTo>
                      <a:pt x="0" y="550"/>
                      <a:pt x="1840" y="1405"/>
                      <a:pt x="3017" y="1405"/>
                    </a:cubicBezTo>
                    <a:cubicBezTo>
                      <a:pt x="3477" y="1405"/>
                      <a:pt x="3835" y="1275"/>
                      <a:pt x="3935" y="925"/>
                    </a:cubicBezTo>
                    <a:cubicBezTo>
                      <a:pt x="4134" y="231"/>
                      <a:pt x="2985" y="1"/>
                      <a:pt x="189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13"/>
              <p:cNvSpPr/>
              <p:nvPr/>
            </p:nvSpPr>
            <p:spPr>
              <a:xfrm>
                <a:off x="5367025" y="4112975"/>
                <a:ext cx="97350" cy="33875"/>
              </a:xfrm>
              <a:custGeom>
                <a:rect b="b" l="l" r="r" t="t"/>
                <a:pathLst>
                  <a:path extrusionOk="0" h="1355" w="3894">
                    <a:moveTo>
                      <a:pt x="2945" y="0"/>
                    </a:moveTo>
                    <a:cubicBezTo>
                      <a:pt x="1823" y="0"/>
                      <a:pt x="87" y="641"/>
                      <a:pt x="39" y="928"/>
                    </a:cubicBezTo>
                    <a:cubicBezTo>
                      <a:pt x="1" y="1100"/>
                      <a:pt x="1102" y="1354"/>
                      <a:pt x="2135" y="1354"/>
                    </a:cubicBezTo>
                    <a:cubicBezTo>
                      <a:pt x="3025" y="1354"/>
                      <a:pt x="3865" y="1165"/>
                      <a:pt x="3882" y="572"/>
                    </a:cubicBezTo>
                    <a:cubicBezTo>
                      <a:pt x="3893" y="153"/>
                      <a:pt x="3492" y="0"/>
                      <a:pt x="294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13"/>
              <p:cNvSpPr/>
              <p:nvPr/>
            </p:nvSpPr>
            <p:spPr>
              <a:xfrm>
                <a:off x="4080150" y="3969675"/>
                <a:ext cx="67425" cy="92700"/>
              </a:xfrm>
              <a:custGeom>
                <a:rect b="b" l="l" r="r" t="t"/>
                <a:pathLst>
                  <a:path extrusionOk="0" h="3708" w="2697">
                    <a:moveTo>
                      <a:pt x="1334" y="1"/>
                    </a:moveTo>
                    <a:cubicBezTo>
                      <a:pt x="163" y="1"/>
                      <a:pt x="1" y="3707"/>
                      <a:pt x="349" y="3707"/>
                    </a:cubicBezTo>
                    <a:cubicBezTo>
                      <a:pt x="776" y="3707"/>
                      <a:pt x="2697" y="220"/>
                      <a:pt x="1416" y="7"/>
                    </a:cubicBezTo>
                    <a:cubicBezTo>
                      <a:pt x="1388" y="3"/>
                      <a:pt x="1361" y="1"/>
                      <a:pt x="133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13"/>
              <p:cNvSpPr/>
              <p:nvPr/>
            </p:nvSpPr>
            <p:spPr>
              <a:xfrm>
                <a:off x="4136400" y="3944350"/>
                <a:ext cx="76675" cy="89575"/>
              </a:xfrm>
              <a:custGeom>
                <a:rect b="b" l="l" r="r" t="t"/>
                <a:pathLst>
                  <a:path extrusionOk="0" h="3583" w="3067">
                    <a:moveTo>
                      <a:pt x="1674" y="0"/>
                    </a:moveTo>
                    <a:cubicBezTo>
                      <a:pt x="538" y="0"/>
                      <a:pt x="0" y="3547"/>
                      <a:pt x="340" y="3581"/>
                    </a:cubicBezTo>
                    <a:cubicBezTo>
                      <a:pt x="345" y="3582"/>
                      <a:pt x="350" y="3583"/>
                      <a:pt x="355" y="3583"/>
                    </a:cubicBezTo>
                    <a:cubicBezTo>
                      <a:pt x="816" y="3583"/>
                      <a:pt x="3067" y="375"/>
                      <a:pt x="1835" y="23"/>
                    </a:cubicBezTo>
                    <a:cubicBezTo>
                      <a:pt x="1780" y="8"/>
                      <a:pt x="1727" y="0"/>
                      <a:pt x="1674"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13"/>
              <p:cNvSpPr/>
              <p:nvPr/>
            </p:nvSpPr>
            <p:spPr>
              <a:xfrm>
                <a:off x="4204875" y="3926550"/>
                <a:ext cx="76850" cy="89575"/>
              </a:xfrm>
              <a:custGeom>
                <a:rect b="b" l="l" r="r" t="t"/>
                <a:pathLst>
                  <a:path extrusionOk="0" h="3583" w="3074">
                    <a:moveTo>
                      <a:pt x="1674" y="1"/>
                    </a:moveTo>
                    <a:cubicBezTo>
                      <a:pt x="538" y="1"/>
                      <a:pt x="1" y="3514"/>
                      <a:pt x="341" y="3582"/>
                    </a:cubicBezTo>
                    <a:cubicBezTo>
                      <a:pt x="343" y="3582"/>
                      <a:pt x="346" y="3582"/>
                      <a:pt x="348" y="3582"/>
                    </a:cubicBezTo>
                    <a:cubicBezTo>
                      <a:pt x="793" y="3582"/>
                      <a:pt x="3074" y="342"/>
                      <a:pt x="1835" y="24"/>
                    </a:cubicBezTo>
                    <a:cubicBezTo>
                      <a:pt x="1780" y="8"/>
                      <a:pt x="1726" y="1"/>
                      <a:pt x="167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13"/>
              <p:cNvSpPr/>
              <p:nvPr/>
            </p:nvSpPr>
            <p:spPr>
              <a:xfrm>
                <a:off x="4261125" y="3918700"/>
                <a:ext cx="88725" cy="83250"/>
              </a:xfrm>
              <a:custGeom>
                <a:rect b="b" l="l" r="r" t="t"/>
                <a:pathLst>
                  <a:path extrusionOk="0" h="3330" w="3549">
                    <a:moveTo>
                      <a:pt x="2159" y="1"/>
                    </a:moveTo>
                    <a:cubicBezTo>
                      <a:pt x="1062" y="1"/>
                      <a:pt x="1" y="3227"/>
                      <a:pt x="333" y="3327"/>
                    </a:cubicBezTo>
                    <a:cubicBezTo>
                      <a:pt x="340" y="3329"/>
                      <a:pt x="349" y="3330"/>
                      <a:pt x="358" y="3330"/>
                    </a:cubicBezTo>
                    <a:cubicBezTo>
                      <a:pt x="861" y="3330"/>
                      <a:pt x="3549" y="577"/>
                      <a:pt x="2396" y="53"/>
                    </a:cubicBezTo>
                    <a:cubicBezTo>
                      <a:pt x="2317" y="17"/>
                      <a:pt x="2238" y="1"/>
                      <a:pt x="215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13"/>
              <p:cNvSpPr/>
              <p:nvPr/>
            </p:nvSpPr>
            <p:spPr>
              <a:xfrm>
                <a:off x="4320825" y="3917900"/>
                <a:ext cx="93575" cy="77975"/>
              </a:xfrm>
              <a:custGeom>
                <a:rect b="b" l="l" r="r" t="t"/>
                <a:pathLst>
                  <a:path extrusionOk="0" h="3119" w="3743">
                    <a:moveTo>
                      <a:pt x="2383" y="1"/>
                    </a:moveTo>
                    <a:cubicBezTo>
                      <a:pt x="1313" y="1"/>
                      <a:pt x="0" y="3012"/>
                      <a:pt x="293" y="3110"/>
                    </a:cubicBezTo>
                    <a:cubicBezTo>
                      <a:pt x="307" y="3115"/>
                      <a:pt x="324" y="3118"/>
                      <a:pt x="344" y="3118"/>
                    </a:cubicBezTo>
                    <a:cubicBezTo>
                      <a:pt x="920" y="3118"/>
                      <a:pt x="3743" y="704"/>
                      <a:pt x="2677" y="85"/>
                    </a:cubicBezTo>
                    <a:cubicBezTo>
                      <a:pt x="2582" y="27"/>
                      <a:pt x="2484" y="1"/>
                      <a:pt x="238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13"/>
              <p:cNvSpPr/>
              <p:nvPr/>
            </p:nvSpPr>
            <p:spPr>
              <a:xfrm>
                <a:off x="4388475" y="3912275"/>
                <a:ext cx="96875" cy="74825"/>
              </a:xfrm>
              <a:custGeom>
                <a:rect b="b" l="l" r="r" t="t"/>
                <a:pathLst>
                  <a:path extrusionOk="0" h="2993" w="3875">
                    <a:moveTo>
                      <a:pt x="2537" y="0"/>
                    </a:moveTo>
                    <a:cubicBezTo>
                      <a:pt x="1465" y="0"/>
                      <a:pt x="1" y="2850"/>
                      <a:pt x="291" y="2979"/>
                    </a:cubicBezTo>
                    <a:cubicBezTo>
                      <a:pt x="308" y="2988"/>
                      <a:pt x="330" y="2992"/>
                      <a:pt x="357" y="2992"/>
                    </a:cubicBezTo>
                    <a:cubicBezTo>
                      <a:pt x="954" y="2992"/>
                      <a:pt x="3874" y="812"/>
                      <a:pt x="2853" y="97"/>
                    </a:cubicBezTo>
                    <a:cubicBezTo>
                      <a:pt x="2753" y="30"/>
                      <a:pt x="2647" y="0"/>
                      <a:pt x="253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13"/>
              <p:cNvSpPr/>
              <p:nvPr/>
            </p:nvSpPr>
            <p:spPr>
              <a:xfrm>
                <a:off x="4461575" y="3926675"/>
                <a:ext cx="102600" cy="65125"/>
              </a:xfrm>
              <a:custGeom>
                <a:rect b="b" l="l" r="r" t="t"/>
                <a:pathLst>
                  <a:path extrusionOk="0" h="2605" w="4104">
                    <a:moveTo>
                      <a:pt x="2832" y="1"/>
                    </a:moveTo>
                    <a:cubicBezTo>
                      <a:pt x="1766" y="1"/>
                      <a:pt x="0" y="2394"/>
                      <a:pt x="249" y="2581"/>
                    </a:cubicBezTo>
                    <a:cubicBezTo>
                      <a:pt x="272" y="2597"/>
                      <a:pt x="308" y="2604"/>
                      <a:pt x="356" y="2604"/>
                    </a:cubicBezTo>
                    <a:cubicBezTo>
                      <a:pt x="1044" y="2604"/>
                      <a:pt x="4103" y="993"/>
                      <a:pt x="3238" y="161"/>
                    </a:cubicBezTo>
                    <a:cubicBezTo>
                      <a:pt x="3122" y="50"/>
                      <a:pt x="2984" y="1"/>
                      <a:pt x="283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13"/>
              <p:cNvSpPr/>
              <p:nvPr/>
            </p:nvSpPr>
            <p:spPr>
              <a:xfrm>
                <a:off x="4534725" y="3953050"/>
                <a:ext cx="106900" cy="50425"/>
              </a:xfrm>
              <a:custGeom>
                <a:rect b="b" l="l" r="r" t="t"/>
                <a:pathLst>
                  <a:path extrusionOk="0" h="2017" w="4276">
                    <a:moveTo>
                      <a:pt x="3118" y="0"/>
                    </a:moveTo>
                    <a:cubicBezTo>
                      <a:pt x="2000" y="0"/>
                      <a:pt x="1" y="1719"/>
                      <a:pt x="205" y="1953"/>
                    </a:cubicBezTo>
                    <a:cubicBezTo>
                      <a:pt x="244" y="1996"/>
                      <a:pt x="350" y="2017"/>
                      <a:pt x="503" y="2017"/>
                    </a:cubicBezTo>
                    <a:cubicBezTo>
                      <a:pt x="1466" y="2017"/>
                      <a:pt x="4276" y="1202"/>
                      <a:pt x="3692" y="280"/>
                    </a:cubicBezTo>
                    <a:cubicBezTo>
                      <a:pt x="3564" y="82"/>
                      <a:pt x="3362" y="0"/>
                      <a:pt x="311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13"/>
              <p:cNvSpPr/>
              <p:nvPr/>
            </p:nvSpPr>
            <p:spPr>
              <a:xfrm>
                <a:off x="4605825" y="3981475"/>
                <a:ext cx="106350" cy="45925"/>
              </a:xfrm>
              <a:custGeom>
                <a:rect b="b" l="l" r="r" t="t"/>
                <a:pathLst>
                  <a:path extrusionOk="0" h="1837" w="4254">
                    <a:moveTo>
                      <a:pt x="3117" y="1"/>
                    </a:moveTo>
                    <a:cubicBezTo>
                      <a:pt x="2006" y="1"/>
                      <a:pt x="1" y="1512"/>
                      <a:pt x="172" y="1741"/>
                    </a:cubicBezTo>
                    <a:cubicBezTo>
                      <a:pt x="217" y="1805"/>
                      <a:pt x="385" y="1836"/>
                      <a:pt x="626" y="1836"/>
                    </a:cubicBezTo>
                    <a:cubicBezTo>
                      <a:pt x="1707" y="1836"/>
                      <a:pt x="4254" y="1220"/>
                      <a:pt x="3730" y="317"/>
                    </a:cubicBezTo>
                    <a:cubicBezTo>
                      <a:pt x="3611" y="93"/>
                      <a:pt x="3391" y="1"/>
                      <a:pt x="311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13"/>
              <p:cNvSpPr/>
              <p:nvPr/>
            </p:nvSpPr>
            <p:spPr>
              <a:xfrm>
                <a:off x="4678775" y="4008175"/>
                <a:ext cx="106500" cy="45900"/>
              </a:xfrm>
              <a:custGeom>
                <a:rect b="b" l="l" r="r" t="t"/>
                <a:pathLst>
                  <a:path extrusionOk="0" h="1836" w="4260">
                    <a:moveTo>
                      <a:pt x="3135" y="0"/>
                    </a:moveTo>
                    <a:cubicBezTo>
                      <a:pt x="2006" y="0"/>
                      <a:pt x="0" y="1512"/>
                      <a:pt x="172" y="1740"/>
                    </a:cubicBezTo>
                    <a:cubicBezTo>
                      <a:pt x="223" y="1805"/>
                      <a:pt x="396" y="1835"/>
                      <a:pt x="639" y="1835"/>
                    </a:cubicBezTo>
                    <a:cubicBezTo>
                      <a:pt x="1732" y="1835"/>
                      <a:pt x="4260" y="1219"/>
                      <a:pt x="3765" y="317"/>
                    </a:cubicBezTo>
                    <a:cubicBezTo>
                      <a:pt x="3639" y="92"/>
                      <a:pt x="3414" y="0"/>
                      <a:pt x="313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13"/>
              <p:cNvSpPr/>
              <p:nvPr/>
            </p:nvSpPr>
            <p:spPr>
              <a:xfrm>
                <a:off x="4744650" y="4047475"/>
                <a:ext cx="104400" cy="37975"/>
              </a:xfrm>
              <a:custGeom>
                <a:rect b="b" l="l" r="r" t="t"/>
                <a:pathLst>
                  <a:path extrusionOk="0" h="1519" w="4176">
                    <a:moveTo>
                      <a:pt x="3089" y="1"/>
                    </a:moveTo>
                    <a:cubicBezTo>
                      <a:pt x="1938" y="1"/>
                      <a:pt x="0" y="1066"/>
                      <a:pt x="134" y="1307"/>
                    </a:cubicBezTo>
                    <a:cubicBezTo>
                      <a:pt x="206" y="1439"/>
                      <a:pt x="712" y="1519"/>
                      <a:pt x="1332" y="1519"/>
                    </a:cubicBezTo>
                    <a:cubicBezTo>
                      <a:pt x="2539" y="1519"/>
                      <a:pt x="4176" y="1217"/>
                      <a:pt x="3870" y="417"/>
                    </a:cubicBezTo>
                    <a:cubicBezTo>
                      <a:pt x="3764" y="117"/>
                      <a:pt x="3470" y="1"/>
                      <a:pt x="308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13"/>
              <p:cNvSpPr/>
              <p:nvPr/>
            </p:nvSpPr>
            <p:spPr>
              <a:xfrm>
                <a:off x="4818600" y="4077550"/>
                <a:ext cx="106975" cy="45975"/>
              </a:xfrm>
              <a:custGeom>
                <a:rect b="b" l="l" r="r" t="t"/>
                <a:pathLst>
                  <a:path extrusionOk="0" h="1839" w="4279">
                    <a:moveTo>
                      <a:pt x="3142" y="1"/>
                    </a:moveTo>
                    <a:cubicBezTo>
                      <a:pt x="2023" y="1"/>
                      <a:pt x="1" y="1512"/>
                      <a:pt x="200" y="1740"/>
                    </a:cubicBezTo>
                    <a:cubicBezTo>
                      <a:pt x="254" y="1807"/>
                      <a:pt x="434" y="1839"/>
                      <a:pt x="689" y="1839"/>
                    </a:cubicBezTo>
                    <a:cubicBezTo>
                      <a:pt x="1792" y="1839"/>
                      <a:pt x="4279" y="1242"/>
                      <a:pt x="3759" y="317"/>
                    </a:cubicBezTo>
                    <a:cubicBezTo>
                      <a:pt x="3639" y="92"/>
                      <a:pt x="3418" y="1"/>
                      <a:pt x="314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13"/>
              <p:cNvSpPr/>
              <p:nvPr/>
            </p:nvSpPr>
            <p:spPr>
              <a:xfrm>
                <a:off x="4892425" y="4109575"/>
                <a:ext cx="107200" cy="45575"/>
              </a:xfrm>
              <a:custGeom>
                <a:rect b="b" l="l" r="r" t="t"/>
                <a:pathLst>
                  <a:path extrusionOk="0" h="1823" w="4288">
                    <a:moveTo>
                      <a:pt x="3143" y="1"/>
                    </a:moveTo>
                    <a:cubicBezTo>
                      <a:pt x="2023" y="1"/>
                      <a:pt x="1" y="1512"/>
                      <a:pt x="201" y="1740"/>
                    </a:cubicBezTo>
                    <a:cubicBezTo>
                      <a:pt x="244" y="1796"/>
                      <a:pt x="400" y="1823"/>
                      <a:pt x="625" y="1823"/>
                    </a:cubicBezTo>
                    <a:cubicBezTo>
                      <a:pt x="1689" y="1823"/>
                      <a:pt x="4287" y="1228"/>
                      <a:pt x="3759" y="317"/>
                    </a:cubicBezTo>
                    <a:cubicBezTo>
                      <a:pt x="3639" y="92"/>
                      <a:pt x="3418" y="1"/>
                      <a:pt x="314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13"/>
              <p:cNvSpPr/>
              <p:nvPr/>
            </p:nvSpPr>
            <p:spPr>
              <a:xfrm>
                <a:off x="4966000" y="4127075"/>
                <a:ext cx="105500" cy="54900"/>
              </a:xfrm>
              <a:custGeom>
                <a:rect b="b" l="l" r="r" t="t"/>
                <a:pathLst>
                  <a:path extrusionOk="0" h="2196" w="4220">
                    <a:moveTo>
                      <a:pt x="3060" y="0"/>
                    </a:moveTo>
                    <a:cubicBezTo>
                      <a:pt x="1969" y="0"/>
                      <a:pt x="1" y="1933"/>
                      <a:pt x="211" y="2143"/>
                    </a:cubicBezTo>
                    <a:cubicBezTo>
                      <a:pt x="247" y="2179"/>
                      <a:pt x="325" y="2196"/>
                      <a:pt x="436" y="2196"/>
                    </a:cubicBezTo>
                    <a:cubicBezTo>
                      <a:pt x="1317" y="2196"/>
                      <a:pt x="4219" y="1139"/>
                      <a:pt x="3555" y="222"/>
                    </a:cubicBezTo>
                    <a:cubicBezTo>
                      <a:pt x="3433" y="66"/>
                      <a:pt x="3261" y="0"/>
                      <a:pt x="306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13"/>
              <p:cNvSpPr/>
              <p:nvPr/>
            </p:nvSpPr>
            <p:spPr>
              <a:xfrm>
                <a:off x="5044200" y="4133050"/>
                <a:ext cx="103500" cy="65100"/>
              </a:xfrm>
              <a:custGeom>
                <a:rect b="b" l="l" r="r" t="t"/>
                <a:pathLst>
                  <a:path extrusionOk="0" h="2604" w="4140">
                    <a:moveTo>
                      <a:pt x="2866" y="1"/>
                    </a:moveTo>
                    <a:cubicBezTo>
                      <a:pt x="1794" y="1"/>
                      <a:pt x="0" y="2394"/>
                      <a:pt x="250" y="2580"/>
                    </a:cubicBezTo>
                    <a:cubicBezTo>
                      <a:pt x="272" y="2596"/>
                      <a:pt x="309" y="2604"/>
                      <a:pt x="356" y="2604"/>
                    </a:cubicBezTo>
                    <a:cubicBezTo>
                      <a:pt x="1049" y="2604"/>
                      <a:pt x="4139" y="993"/>
                      <a:pt x="3274" y="161"/>
                    </a:cubicBezTo>
                    <a:cubicBezTo>
                      <a:pt x="3158" y="50"/>
                      <a:pt x="3020" y="1"/>
                      <a:pt x="286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13"/>
              <p:cNvSpPr/>
              <p:nvPr/>
            </p:nvSpPr>
            <p:spPr>
              <a:xfrm>
                <a:off x="5125975" y="4127900"/>
                <a:ext cx="98725" cy="72600"/>
              </a:xfrm>
              <a:custGeom>
                <a:rect b="b" l="l" r="r" t="t"/>
                <a:pathLst>
                  <a:path extrusionOk="0" h="2904" w="3949">
                    <a:moveTo>
                      <a:pt x="2618" y="0"/>
                    </a:moveTo>
                    <a:cubicBezTo>
                      <a:pt x="1572" y="0"/>
                      <a:pt x="0" y="2734"/>
                      <a:pt x="288" y="2893"/>
                    </a:cubicBezTo>
                    <a:cubicBezTo>
                      <a:pt x="303" y="2900"/>
                      <a:pt x="322" y="2903"/>
                      <a:pt x="345" y="2903"/>
                    </a:cubicBezTo>
                    <a:cubicBezTo>
                      <a:pt x="927" y="2903"/>
                      <a:pt x="3948" y="836"/>
                      <a:pt x="2956" y="118"/>
                    </a:cubicBezTo>
                    <a:cubicBezTo>
                      <a:pt x="2853" y="37"/>
                      <a:pt x="2739" y="0"/>
                      <a:pt x="261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13"/>
              <p:cNvSpPr/>
              <p:nvPr/>
            </p:nvSpPr>
            <p:spPr>
              <a:xfrm>
                <a:off x="5205025" y="4112050"/>
                <a:ext cx="92000" cy="79425"/>
              </a:xfrm>
              <a:custGeom>
                <a:rect b="b" l="l" r="r" t="t"/>
                <a:pathLst>
                  <a:path extrusionOk="0" h="3177" w="3680">
                    <a:moveTo>
                      <a:pt x="2323" y="0"/>
                    </a:moveTo>
                    <a:cubicBezTo>
                      <a:pt x="1237" y="0"/>
                      <a:pt x="1" y="3073"/>
                      <a:pt x="328" y="3171"/>
                    </a:cubicBezTo>
                    <a:cubicBezTo>
                      <a:pt x="338" y="3175"/>
                      <a:pt x="350" y="3177"/>
                      <a:pt x="364" y="3177"/>
                    </a:cubicBezTo>
                    <a:cubicBezTo>
                      <a:pt x="873" y="3177"/>
                      <a:pt x="3679" y="665"/>
                      <a:pt x="2605" y="76"/>
                    </a:cubicBezTo>
                    <a:cubicBezTo>
                      <a:pt x="2513" y="24"/>
                      <a:pt x="2418" y="0"/>
                      <a:pt x="232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13"/>
              <p:cNvSpPr/>
              <p:nvPr/>
            </p:nvSpPr>
            <p:spPr>
              <a:xfrm>
                <a:off x="5283050" y="4084650"/>
                <a:ext cx="80175" cy="88050"/>
              </a:xfrm>
              <a:custGeom>
                <a:rect b="b" l="l" r="r" t="t"/>
                <a:pathLst>
                  <a:path extrusionOk="0" h="3522" w="3207">
                    <a:moveTo>
                      <a:pt x="1787" y="0"/>
                    </a:moveTo>
                    <a:cubicBezTo>
                      <a:pt x="686" y="0"/>
                      <a:pt x="1" y="3453"/>
                      <a:pt x="338" y="3520"/>
                    </a:cubicBezTo>
                    <a:cubicBezTo>
                      <a:pt x="343" y="3521"/>
                      <a:pt x="348" y="3521"/>
                      <a:pt x="353" y="3521"/>
                    </a:cubicBezTo>
                    <a:cubicBezTo>
                      <a:pt x="819" y="3521"/>
                      <a:pt x="3206" y="420"/>
                      <a:pt x="1975" y="33"/>
                    </a:cubicBezTo>
                    <a:cubicBezTo>
                      <a:pt x="1911" y="11"/>
                      <a:pt x="1849" y="0"/>
                      <a:pt x="178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13"/>
              <p:cNvSpPr/>
              <p:nvPr/>
            </p:nvSpPr>
            <p:spPr>
              <a:xfrm>
                <a:off x="5347075" y="4054525"/>
                <a:ext cx="81075" cy="87925"/>
              </a:xfrm>
              <a:custGeom>
                <a:rect b="b" l="l" r="r" t="t"/>
                <a:pathLst>
                  <a:path extrusionOk="0" h="3517" w="3243">
                    <a:moveTo>
                      <a:pt x="1837" y="0"/>
                    </a:moveTo>
                    <a:cubicBezTo>
                      <a:pt x="724" y="0"/>
                      <a:pt x="0" y="3448"/>
                      <a:pt x="339" y="3515"/>
                    </a:cubicBezTo>
                    <a:cubicBezTo>
                      <a:pt x="344" y="3516"/>
                      <a:pt x="349" y="3517"/>
                      <a:pt x="355" y="3517"/>
                    </a:cubicBezTo>
                    <a:cubicBezTo>
                      <a:pt x="856" y="3517"/>
                      <a:pt x="3242" y="451"/>
                      <a:pt x="2011" y="28"/>
                    </a:cubicBezTo>
                    <a:cubicBezTo>
                      <a:pt x="1952" y="9"/>
                      <a:pt x="1894" y="0"/>
                      <a:pt x="183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13"/>
              <p:cNvSpPr/>
              <p:nvPr/>
            </p:nvSpPr>
            <p:spPr>
              <a:xfrm>
                <a:off x="4324575" y="4226000"/>
                <a:ext cx="32050" cy="32950"/>
              </a:xfrm>
              <a:custGeom>
                <a:rect b="b" l="l" r="r" t="t"/>
                <a:pathLst>
                  <a:path extrusionOk="0" h="1318" w="1282">
                    <a:moveTo>
                      <a:pt x="641" y="1"/>
                    </a:moveTo>
                    <a:cubicBezTo>
                      <a:pt x="285" y="1"/>
                      <a:pt x="1" y="321"/>
                      <a:pt x="1" y="677"/>
                    </a:cubicBezTo>
                    <a:cubicBezTo>
                      <a:pt x="1" y="1033"/>
                      <a:pt x="285" y="1317"/>
                      <a:pt x="641" y="1317"/>
                    </a:cubicBezTo>
                    <a:cubicBezTo>
                      <a:pt x="997" y="1317"/>
                      <a:pt x="1281" y="1033"/>
                      <a:pt x="1281" y="677"/>
                    </a:cubicBezTo>
                    <a:cubicBezTo>
                      <a:pt x="1281" y="321"/>
                      <a:pt x="997" y="1"/>
                      <a:pt x="64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13"/>
              <p:cNvSpPr/>
              <p:nvPr/>
            </p:nvSpPr>
            <p:spPr>
              <a:xfrm>
                <a:off x="5515317" y="4005530"/>
                <a:ext cx="32050" cy="32050"/>
              </a:xfrm>
              <a:custGeom>
                <a:rect b="b" l="l" r="r" t="t"/>
                <a:pathLst>
                  <a:path extrusionOk="0" h="1282" w="1282">
                    <a:moveTo>
                      <a:pt x="641" y="0"/>
                    </a:moveTo>
                    <a:cubicBezTo>
                      <a:pt x="286" y="0"/>
                      <a:pt x="1" y="285"/>
                      <a:pt x="1" y="641"/>
                    </a:cubicBezTo>
                    <a:cubicBezTo>
                      <a:pt x="1" y="997"/>
                      <a:pt x="286" y="1281"/>
                      <a:pt x="641" y="1281"/>
                    </a:cubicBezTo>
                    <a:cubicBezTo>
                      <a:pt x="997" y="1281"/>
                      <a:pt x="1282" y="997"/>
                      <a:pt x="1282" y="641"/>
                    </a:cubicBezTo>
                    <a:cubicBezTo>
                      <a:pt x="1282" y="285"/>
                      <a:pt x="997" y="0"/>
                      <a:pt x="64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3" name="Google Shape;353;p13"/>
            <p:cNvGrpSpPr/>
            <p:nvPr/>
          </p:nvGrpSpPr>
          <p:grpSpPr>
            <a:xfrm>
              <a:off x="2642627" y="1276357"/>
              <a:ext cx="686894" cy="1295398"/>
              <a:chOff x="4379102" y="2789482"/>
              <a:chExt cx="686894" cy="1295398"/>
            </a:xfrm>
          </p:grpSpPr>
          <p:sp>
            <p:nvSpPr>
              <p:cNvPr id="354" name="Google Shape;354;p13"/>
              <p:cNvSpPr/>
              <p:nvPr/>
            </p:nvSpPr>
            <p:spPr>
              <a:xfrm>
                <a:off x="4790687" y="2789482"/>
                <a:ext cx="91643" cy="78605"/>
              </a:xfrm>
              <a:custGeom>
                <a:rect b="b" l="l" r="r" t="t"/>
                <a:pathLst>
                  <a:path extrusionOk="0" h="1465" w="1708">
                    <a:moveTo>
                      <a:pt x="996" y="0"/>
                    </a:moveTo>
                    <a:cubicBezTo>
                      <a:pt x="320" y="0"/>
                      <a:pt x="0" y="783"/>
                      <a:pt x="463" y="1246"/>
                    </a:cubicBezTo>
                    <a:cubicBezTo>
                      <a:pt x="614" y="1397"/>
                      <a:pt x="799" y="1464"/>
                      <a:pt x="981" y="1464"/>
                    </a:cubicBezTo>
                    <a:cubicBezTo>
                      <a:pt x="1353" y="1464"/>
                      <a:pt x="1708" y="1178"/>
                      <a:pt x="1708" y="747"/>
                    </a:cubicBezTo>
                    <a:cubicBezTo>
                      <a:pt x="1708" y="320"/>
                      <a:pt x="1388" y="0"/>
                      <a:pt x="99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13"/>
              <p:cNvSpPr/>
              <p:nvPr/>
            </p:nvSpPr>
            <p:spPr>
              <a:xfrm>
                <a:off x="4571990" y="3773429"/>
                <a:ext cx="72595" cy="60630"/>
              </a:xfrm>
              <a:custGeom>
                <a:rect b="b" l="l" r="r" t="t"/>
                <a:pathLst>
                  <a:path extrusionOk="0" h="1130" w="1353">
                    <a:moveTo>
                      <a:pt x="784" y="1"/>
                    </a:moveTo>
                    <a:cubicBezTo>
                      <a:pt x="250" y="1"/>
                      <a:pt x="1" y="606"/>
                      <a:pt x="357" y="962"/>
                    </a:cubicBezTo>
                    <a:cubicBezTo>
                      <a:pt x="484" y="1077"/>
                      <a:pt x="634" y="1129"/>
                      <a:pt x="778" y="1129"/>
                    </a:cubicBezTo>
                    <a:cubicBezTo>
                      <a:pt x="1078" y="1129"/>
                      <a:pt x="1353" y="906"/>
                      <a:pt x="1353" y="570"/>
                    </a:cubicBezTo>
                    <a:cubicBezTo>
                      <a:pt x="1353" y="250"/>
                      <a:pt x="1104" y="1"/>
                      <a:pt x="78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13"/>
              <p:cNvSpPr/>
              <p:nvPr/>
            </p:nvSpPr>
            <p:spPr>
              <a:xfrm>
                <a:off x="4974301" y="4008208"/>
                <a:ext cx="91696" cy="76673"/>
              </a:xfrm>
              <a:custGeom>
                <a:rect b="b" l="l" r="r" t="t"/>
                <a:pathLst>
                  <a:path extrusionOk="0" h="1429" w="1709">
                    <a:moveTo>
                      <a:pt x="997" y="0"/>
                    </a:moveTo>
                    <a:cubicBezTo>
                      <a:pt x="357" y="0"/>
                      <a:pt x="1" y="783"/>
                      <a:pt x="464" y="1210"/>
                    </a:cubicBezTo>
                    <a:cubicBezTo>
                      <a:pt x="615" y="1361"/>
                      <a:pt x="800" y="1429"/>
                      <a:pt x="982" y="1429"/>
                    </a:cubicBezTo>
                    <a:cubicBezTo>
                      <a:pt x="1354" y="1429"/>
                      <a:pt x="1709" y="1143"/>
                      <a:pt x="1709" y="712"/>
                    </a:cubicBezTo>
                    <a:cubicBezTo>
                      <a:pt x="1709" y="320"/>
                      <a:pt x="1389" y="0"/>
                      <a:pt x="99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13"/>
              <p:cNvSpPr/>
              <p:nvPr/>
            </p:nvSpPr>
            <p:spPr>
              <a:xfrm>
                <a:off x="4379102" y="3236179"/>
                <a:ext cx="152809" cy="196699"/>
              </a:xfrm>
              <a:custGeom>
                <a:rect b="b" l="l" r="r" t="t"/>
                <a:pathLst>
                  <a:path extrusionOk="0" h="3666" w="2848">
                    <a:moveTo>
                      <a:pt x="1353" y="1"/>
                    </a:moveTo>
                    <a:cubicBezTo>
                      <a:pt x="1068" y="1"/>
                      <a:pt x="1317" y="961"/>
                      <a:pt x="997" y="1353"/>
                    </a:cubicBezTo>
                    <a:cubicBezTo>
                      <a:pt x="677" y="1744"/>
                      <a:pt x="1" y="1602"/>
                      <a:pt x="1" y="1851"/>
                    </a:cubicBezTo>
                    <a:cubicBezTo>
                      <a:pt x="1" y="1993"/>
                      <a:pt x="641" y="2064"/>
                      <a:pt x="926" y="2313"/>
                    </a:cubicBezTo>
                    <a:cubicBezTo>
                      <a:pt x="1211" y="2562"/>
                      <a:pt x="1175" y="3665"/>
                      <a:pt x="1388" y="3665"/>
                    </a:cubicBezTo>
                    <a:cubicBezTo>
                      <a:pt x="1602" y="3665"/>
                      <a:pt x="1531" y="2847"/>
                      <a:pt x="1709" y="2527"/>
                    </a:cubicBezTo>
                    <a:cubicBezTo>
                      <a:pt x="2029" y="1993"/>
                      <a:pt x="2847" y="2064"/>
                      <a:pt x="2847" y="1851"/>
                    </a:cubicBezTo>
                    <a:cubicBezTo>
                      <a:pt x="2847" y="1673"/>
                      <a:pt x="2278" y="1673"/>
                      <a:pt x="1851" y="1424"/>
                    </a:cubicBezTo>
                    <a:cubicBezTo>
                      <a:pt x="1424" y="1175"/>
                      <a:pt x="1602" y="1"/>
                      <a:pt x="135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8" name="Google Shape;358;p13"/>
            <p:cNvGrpSpPr/>
            <p:nvPr/>
          </p:nvGrpSpPr>
          <p:grpSpPr>
            <a:xfrm>
              <a:off x="5650112" y="3285533"/>
              <a:ext cx="732510" cy="968851"/>
              <a:chOff x="4028687" y="2865208"/>
              <a:chExt cx="732510" cy="968851"/>
            </a:xfrm>
          </p:grpSpPr>
          <p:sp>
            <p:nvSpPr>
              <p:cNvPr id="359" name="Google Shape;359;p13"/>
              <p:cNvSpPr/>
              <p:nvPr/>
            </p:nvSpPr>
            <p:spPr>
              <a:xfrm>
                <a:off x="4028687" y="3703882"/>
                <a:ext cx="91643" cy="78605"/>
              </a:xfrm>
              <a:custGeom>
                <a:rect b="b" l="l" r="r" t="t"/>
                <a:pathLst>
                  <a:path extrusionOk="0" h="1465" w="1708">
                    <a:moveTo>
                      <a:pt x="996" y="0"/>
                    </a:moveTo>
                    <a:cubicBezTo>
                      <a:pt x="320" y="0"/>
                      <a:pt x="0" y="783"/>
                      <a:pt x="463" y="1246"/>
                    </a:cubicBezTo>
                    <a:cubicBezTo>
                      <a:pt x="614" y="1397"/>
                      <a:pt x="799" y="1464"/>
                      <a:pt x="981" y="1464"/>
                    </a:cubicBezTo>
                    <a:cubicBezTo>
                      <a:pt x="1353" y="1464"/>
                      <a:pt x="1708" y="1178"/>
                      <a:pt x="1708" y="747"/>
                    </a:cubicBezTo>
                    <a:cubicBezTo>
                      <a:pt x="1708" y="320"/>
                      <a:pt x="1388" y="0"/>
                      <a:pt x="99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13"/>
              <p:cNvSpPr/>
              <p:nvPr/>
            </p:nvSpPr>
            <p:spPr>
              <a:xfrm>
                <a:off x="4571990" y="3773429"/>
                <a:ext cx="72595" cy="60630"/>
              </a:xfrm>
              <a:custGeom>
                <a:rect b="b" l="l" r="r" t="t"/>
                <a:pathLst>
                  <a:path extrusionOk="0" h="1130" w="1353">
                    <a:moveTo>
                      <a:pt x="784" y="1"/>
                    </a:moveTo>
                    <a:cubicBezTo>
                      <a:pt x="250" y="1"/>
                      <a:pt x="1" y="606"/>
                      <a:pt x="357" y="962"/>
                    </a:cubicBezTo>
                    <a:cubicBezTo>
                      <a:pt x="484" y="1077"/>
                      <a:pt x="634" y="1129"/>
                      <a:pt x="778" y="1129"/>
                    </a:cubicBezTo>
                    <a:cubicBezTo>
                      <a:pt x="1078" y="1129"/>
                      <a:pt x="1353" y="906"/>
                      <a:pt x="1353" y="570"/>
                    </a:cubicBezTo>
                    <a:cubicBezTo>
                      <a:pt x="1353" y="250"/>
                      <a:pt x="1104" y="1"/>
                      <a:pt x="78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13"/>
              <p:cNvSpPr/>
              <p:nvPr/>
            </p:nvSpPr>
            <p:spPr>
              <a:xfrm>
                <a:off x="4669501" y="2865208"/>
                <a:ext cx="91696" cy="76673"/>
              </a:xfrm>
              <a:custGeom>
                <a:rect b="b" l="l" r="r" t="t"/>
                <a:pathLst>
                  <a:path extrusionOk="0" h="1429" w="1709">
                    <a:moveTo>
                      <a:pt x="997" y="0"/>
                    </a:moveTo>
                    <a:cubicBezTo>
                      <a:pt x="357" y="0"/>
                      <a:pt x="1" y="783"/>
                      <a:pt x="464" y="1210"/>
                    </a:cubicBezTo>
                    <a:cubicBezTo>
                      <a:pt x="615" y="1361"/>
                      <a:pt x="800" y="1429"/>
                      <a:pt x="982" y="1429"/>
                    </a:cubicBezTo>
                    <a:cubicBezTo>
                      <a:pt x="1354" y="1429"/>
                      <a:pt x="1709" y="1143"/>
                      <a:pt x="1709" y="712"/>
                    </a:cubicBezTo>
                    <a:cubicBezTo>
                      <a:pt x="1709" y="320"/>
                      <a:pt x="1389" y="0"/>
                      <a:pt x="99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13"/>
              <p:cNvSpPr/>
              <p:nvPr/>
            </p:nvSpPr>
            <p:spPr>
              <a:xfrm>
                <a:off x="4379102" y="3236179"/>
                <a:ext cx="152809" cy="196699"/>
              </a:xfrm>
              <a:custGeom>
                <a:rect b="b" l="l" r="r" t="t"/>
                <a:pathLst>
                  <a:path extrusionOk="0" h="3666" w="2848">
                    <a:moveTo>
                      <a:pt x="1353" y="1"/>
                    </a:moveTo>
                    <a:cubicBezTo>
                      <a:pt x="1068" y="1"/>
                      <a:pt x="1317" y="961"/>
                      <a:pt x="997" y="1353"/>
                    </a:cubicBezTo>
                    <a:cubicBezTo>
                      <a:pt x="677" y="1744"/>
                      <a:pt x="1" y="1602"/>
                      <a:pt x="1" y="1851"/>
                    </a:cubicBezTo>
                    <a:cubicBezTo>
                      <a:pt x="1" y="1993"/>
                      <a:pt x="641" y="2064"/>
                      <a:pt x="926" y="2313"/>
                    </a:cubicBezTo>
                    <a:cubicBezTo>
                      <a:pt x="1211" y="2562"/>
                      <a:pt x="1175" y="3665"/>
                      <a:pt x="1388" y="3665"/>
                    </a:cubicBezTo>
                    <a:cubicBezTo>
                      <a:pt x="1602" y="3665"/>
                      <a:pt x="1531" y="2847"/>
                      <a:pt x="1709" y="2527"/>
                    </a:cubicBezTo>
                    <a:cubicBezTo>
                      <a:pt x="2029" y="1993"/>
                      <a:pt x="2847" y="2064"/>
                      <a:pt x="2847" y="1851"/>
                    </a:cubicBezTo>
                    <a:cubicBezTo>
                      <a:pt x="2847" y="1673"/>
                      <a:pt x="2278" y="1673"/>
                      <a:pt x="1851" y="1424"/>
                    </a:cubicBezTo>
                    <a:cubicBezTo>
                      <a:pt x="1424" y="1175"/>
                      <a:pt x="1602" y="1"/>
                      <a:pt x="135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CUSTOM_5">
    <p:spTree>
      <p:nvGrpSpPr>
        <p:cNvPr id="363" name="Shape 363"/>
        <p:cNvGrpSpPr/>
        <p:nvPr/>
      </p:nvGrpSpPr>
      <p:grpSpPr>
        <a:xfrm>
          <a:off x="0" y="0"/>
          <a:ext cx="0" cy="0"/>
          <a:chOff x="0" y="0"/>
          <a:chExt cx="0" cy="0"/>
        </a:xfrm>
      </p:grpSpPr>
      <p:sp>
        <p:nvSpPr>
          <p:cNvPr id="364" name="Google Shape;364;p14"/>
          <p:cNvSpPr txBox="1"/>
          <p:nvPr>
            <p:ph idx="1" type="subTitle"/>
          </p:nvPr>
        </p:nvSpPr>
        <p:spPr>
          <a:xfrm flipH="1">
            <a:off x="5217671" y="3593671"/>
            <a:ext cx="3200700" cy="6795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600"/>
              <a:buNone/>
              <a:defRPr sz="1600"/>
            </a:lvl1pPr>
            <a:lvl2pPr lvl="1" rtl="0" algn="r">
              <a:lnSpc>
                <a:spcPct val="100000"/>
              </a:lnSpc>
              <a:spcBef>
                <a:spcPts val="0"/>
              </a:spcBef>
              <a:spcAft>
                <a:spcPts val="0"/>
              </a:spcAft>
              <a:buSzPts val="1600"/>
              <a:buNone/>
              <a:defRPr sz="1600"/>
            </a:lvl2pPr>
            <a:lvl3pPr lvl="2" rtl="0" algn="r">
              <a:lnSpc>
                <a:spcPct val="100000"/>
              </a:lnSpc>
              <a:spcBef>
                <a:spcPts val="0"/>
              </a:spcBef>
              <a:spcAft>
                <a:spcPts val="0"/>
              </a:spcAft>
              <a:buSzPts val="1600"/>
              <a:buNone/>
              <a:defRPr sz="1600"/>
            </a:lvl3pPr>
            <a:lvl4pPr lvl="3" rtl="0" algn="r">
              <a:lnSpc>
                <a:spcPct val="100000"/>
              </a:lnSpc>
              <a:spcBef>
                <a:spcPts val="0"/>
              </a:spcBef>
              <a:spcAft>
                <a:spcPts val="0"/>
              </a:spcAft>
              <a:buSzPts val="1600"/>
              <a:buNone/>
              <a:defRPr sz="1600"/>
            </a:lvl4pPr>
            <a:lvl5pPr lvl="4" rtl="0" algn="r">
              <a:lnSpc>
                <a:spcPct val="100000"/>
              </a:lnSpc>
              <a:spcBef>
                <a:spcPts val="0"/>
              </a:spcBef>
              <a:spcAft>
                <a:spcPts val="0"/>
              </a:spcAft>
              <a:buSzPts val="1600"/>
              <a:buNone/>
              <a:defRPr sz="1600"/>
            </a:lvl5pPr>
            <a:lvl6pPr lvl="5" rtl="0" algn="r">
              <a:lnSpc>
                <a:spcPct val="100000"/>
              </a:lnSpc>
              <a:spcBef>
                <a:spcPts val="0"/>
              </a:spcBef>
              <a:spcAft>
                <a:spcPts val="0"/>
              </a:spcAft>
              <a:buSzPts val="1600"/>
              <a:buNone/>
              <a:defRPr sz="1600"/>
            </a:lvl6pPr>
            <a:lvl7pPr lvl="6" rtl="0" algn="r">
              <a:lnSpc>
                <a:spcPct val="100000"/>
              </a:lnSpc>
              <a:spcBef>
                <a:spcPts val="0"/>
              </a:spcBef>
              <a:spcAft>
                <a:spcPts val="0"/>
              </a:spcAft>
              <a:buSzPts val="1600"/>
              <a:buNone/>
              <a:defRPr sz="1600"/>
            </a:lvl7pPr>
            <a:lvl8pPr lvl="7" rtl="0" algn="r">
              <a:lnSpc>
                <a:spcPct val="100000"/>
              </a:lnSpc>
              <a:spcBef>
                <a:spcPts val="0"/>
              </a:spcBef>
              <a:spcAft>
                <a:spcPts val="0"/>
              </a:spcAft>
              <a:buSzPts val="1600"/>
              <a:buNone/>
              <a:defRPr sz="1600"/>
            </a:lvl8pPr>
            <a:lvl9pPr lvl="8" rtl="0" algn="r">
              <a:lnSpc>
                <a:spcPct val="100000"/>
              </a:lnSpc>
              <a:spcBef>
                <a:spcPts val="0"/>
              </a:spcBef>
              <a:spcAft>
                <a:spcPts val="0"/>
              </a:spcAft>
              <a:buSzPts val="1600"/>
              <a:buNone/>
              <a:defRPr sz="1600"/>
            </a:lvl9pPr>
          </a:lstStyle>
          <a:p/>
        </p:txBody>
      </p:sp>
      <p:sp>
        <p:nvSpPr>
          <p:cNvPr id="365" name="Google Shape;365;p14"/>
          <p:cNvSpPr txBox="1"/>
          <p:nvPr>
            <p:ph type="title"/>
          </p:nvPr>
        </p:nvSpPr>
        <p:spPr>
          <a:xfrm flipH="1">
            <a:off x="4160471" y="2855996"/>
            <a:ext cx="4257900" cy="781800"/>
          </a:xfrm>
          <a:prstGeom prst="rect">
            <a:avLst/>
          </a:prstGeom>
        </p:spPr>
        <p:txBody>
          <a:bodyPr anchorCtr="0" anchor="b" bIns="91425" lIns="91425" spcFirstLastPara="1" rIns="91425" wrap="square" tIns="91425">
            <a:noAutofit/>
          </a:bodyPr>
          <a:lstStyle>
            <a:lvl1pPr lvl="0" rtl="0" algn="r">
              <a:spcBef>
                <a:spcPts val="0"/>
              </a:spcBef>
              <a:spcAft>
                <a:spcPts val="0"/>
              </a:spcAft>
              <a:buSzPts val="3600"/>
              <a:buNone/>
              <a:defRPr sz="3600"/>
            </a:lvl1pPr>
            <a:lvl2pPr lvl="1" rtl="0" algn="r">
              <a:spcBef>
                <a:spcPts val="0"/>
              </a:spcBef>
              <a:spcAft>
                <a:spcPts val="0"/>
              </a:spcAft>
              <a:buSzPts val="3600"/>
              <a:buNone/>
              <a:defRPr sz="3600"/>
            </a:lvl2pPr>
            <a:lvl3pPr lvl="2" rtl="0" algn="r">
              <a:spcBef>
                <a:spcPts val="0"/>
              </a:spcBef>
              <a:spcAft>
                <a:spcPts val="0"/>
              </a:spcAft>
              <a:buSzPts val="3600"/>
              <a:buNone/>
              <a:defRPr sz="3600"/>
            </a:lvl3pPr>
            <a:lvl4pPr lvl="3" rtl="0" algn="r">
              <a:spcBef>
                <a:spcPts val="0"/>
              </a:spcBef>
              <a:spcAft>
                <a:spcPts val="0"/>
              </a:spcAft>
              <a:buSzPts val="3600"/>
              <a:buNone/>
              <a:defRPr sz="3600"/>
            </a:lvl4pPr>
            <a:lvl5pPr lvl="4" rtl="0" algn="r">
              <a:spcBef>
                <a:spcPts val="0"/>
              </a:spcBef>
              <a:spcAft>
                <a:spcPts val="0"/>
              </a:spcAft>
              <a:buSzPts val="3600"/>
              <a:buNone/>
              <a:defRPr sz="3600"/>
            </a:lvl5pPr>
            <a:lvl6pPr lvl="5" rtl="0" algn="r">
              <a:spcBef>
                <a:spcPts val="0"/>
              </a:spcBef>
              <a:spcAft>
                <a:spcPts val="0"/>
              </a:spcAft>
              <a:buSzPts val="3600"/>
              <a:buNone/>
              <a:defRPr sz="3600"/>
            </a:lvl6pPr>
            <a:lvl7pPr lvl="6" rtl="0" algn="r">
              <a:spcBef>
                <a:spcPts val="0"/>
              </a:spcBef>
              <a:spcAft>
                <a:spcPts val="0"/>
              </a:spcAft>
              <a:buSzPts val="3600"/>
              <a:buNone/>
              <a:defRPr sz="3600"/>
            </a:lvl7pPr>
            <a:lvl8pPr lvl="7" rtl="0" algn="r">
              <a:spcBef>
                <a:spcPts val="0"/>
              </a:spcBef>
              <a:spcAft>
                <a:spcPts val="0"/>
              </a:spcAft>
              <a:buSzPts val="3600"/>
              <a:buNone/>
              <a:defRPr sz="3600"/>
            </a:lvl8pPr>
            <a:lvl9pPr lvl="8" rtl="0" algn="r">
              <a:spcBef>
                <a:spcPts val="0"/>
              </a:spcBef>
              <a:spcAft>
                <a:spcPts val="0"/>
              </a:spcAft>
              <a:buSzPts val="3600"/>
              <a:buNone/>
              <a:defRPr sz="3600"/>
            </a:lvl9pPr>
          </a:lstStyle>
          <a:p/>
        </p:txBody>
      </p:sp>
      <p:sp>
        <p:nvSpPr>
          <p:cNvPr id="366" name="Google Shape;366;p14"/>
          <p:cNvSpPr txBox="1"/>
          <p:nvPr>
            <p:ph hasCustomPrompt="1" idx="2" type="title"/>
          </p:nvPr>
        </p:nvSpPr>
        <p:spPr>
          <a:xfrm flipH="1">
            <a:off x="6875896" y="1503965"/>
            <a:ext cx="1311300" cy="9186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lt1"/>
              </a:buClr>
              <a:buSzPts val="6000"/>
              <a:buNone/>
              <a:defRPr sz="6000">
                <a:solidFill>
                  <a:schemeClr val="lt1"/>
                </a:solidFill>
              </a:defRPr>
            </a:lvl1pPr>
            <a:lvl2pPr lvl="1" rtl="0" algn="ctr">
              <a:spcBef>
                <a:spcPts val="0"/>
              </a:spcBef>
              <a:spcAft>
                <a:spcPts val="0"/>
              </a:spcAft>
              <a:buClr>
                <a:schemeClr val="lt1"/>
              </a:buClr>
              <a:buSzPts val="3000"/>
              <a:buNone/>
              <a:defRPr sz="3000">
                <a:solidFill>
                  <a:schemeClr val="lt1"/>
                </a:solidFill>
              </a:defRPr>
            </a:lvl2pPr>
            <a:lvl3pPr lvl="2" rtl="0" algn="ctr">
              <a:spcBef>
                <a:spcPts val="0"/>
              </a:spcBef>
              <a:spcAft>
                <a:spcPts val="0"/>
              </a:spcAft>
              <a:buClr>
                <a:schemeClr val="lt1"/>
              </a:buClr>
              <a:buSzPts val="3000"/>
              <a:buNone/>
              <a:defRPr sz="3000">
                <a:solidFill>
                  <a:schemeClr val="lt1"/>
                </a:solidFill>
              </a:defRPr>
            </a:lvl3pPr>
            <a:lvl4pPr lvl="3" rtl="0" algn="ctr">
              <a:spcBef>
                <a:spcPts val="0"/>
              </a:spcBef>
              <a:spcAft>
                <a:spcPts val="0"/>
              </a:spcAft>
              <a:buClr>
                <a:schemeClr val="lt1"/>
              </a:buClr>
              <a:buSzPts val="3000"/>
              <a:buNone/>
              <a:defRPr sz="3000">
                <a:solidFill>
                  <a:schemeClr val="lt1"/>
                </a:solidFill>
              </a:defRPr>
            </a:lvl4pPr>
            <a:lvl5pPr lvl="4" rtl="0" algn="ctr">
              <a:spcBef>
                <a:spcPts val="0"/>
              </a:spcBef>
              <a:spcAft>
                <a:spcPts val="0"/>
              </a:spcAft>
              <a:buClr>
                <a:schemeClr val="lt1"/>
              </a:buClr>
              <a:buSzPts val="3000"/>
              <a:buNone/>
              <a:defRPr sz="3000">
                <a:solidFill>
                  <a:schemeClr val="lt1"/>
                </a:solidFill>
              </a:defRPr>
            </a:lvl5pPr>
            <a:lvl6pPr lvl="5" rtl="0" algn="ctr">
              <a:spcBef>
                <a:spcPts val="0"/>
              </a:spcBef>
              <a:spcAft>
                <a:spcPts val="0"/>
              </a:spcAft>
              <a:buClr>
                <a:schemeClr val="lt1"/>
              </a:buClr>
              <a:buSzPts val="3000"/>
              <a:buNone/>
              <a:defRPr sz="3000">
                <a:solidFill>
                  <a:schemeClr val="lt1"/>
                </a:solidFill>
              </a:defRPr>
            </a:lvl6pPr>
            <a:lvl7pPr lvl="6" rtl="0" algn="ctr">
              <a:spcBef>
                <a:spcPts val="0"/>
              </a:spcBef>
              <a:spcAft>
                <a:spcPts val="0"/>
              </a:spcAft>
              <a:buClr>
                <a:schemeClr val="lt1"/>
              </a:buClr>
              <a:buSzPts val="3000"/>
              <a:buNone/>
              <a:defRPr sz="3000">
                <a:solidFill>
                  <a:schemeClr val="lt1"/>
                </a:solidFill>
              </a:defRPr>
            </a:lvl7pPr>
            <a:lvl8pPr lvl="7" rtl="0" algn="ctr">
              <a:spcBef>
                <a:spcPts val="0"/>
              </a:spcBef>
              <a:spcAft>
                <a:spcPts val="0"/>
              </a:spcAft>
              <a:buClr>
                <a:schemeClr val="lt1"/>
              </a:buClr>
              <a:buSzPts val="3000"/>
              <a:buNone/>
              <a:defRPr sz="3000">
                <a:solidFill>
                  <a:schemeClr val="lt1"/>
                </a:solidFill>
              </a:defRPr>
            </a:lvl8pPr>
            <a:lvl9pPr lvl="8" rtl="0" algn="ctr">
              <a:spcBef>
                <a:spcPts val="0"/>
              </a:spcBef>
              <a:spcAft>
                <a:spcPts val="0"/>
              </a:spcAft>
              <a:buClr>
                <a:schemeClr val="lt1"/>
              </a:buClr>
              <a:buSzPts val="3000"/>
              <a:buNone/>
              <a:defRPr sz="3000">
                <a:solidFill>
                  <a:schemeClr val="lt1"/>
                </a:solidFill>
              </a:defRPr>
            </a:lvl9pPr>
          </a:lstStyle>
          <a:p>
            <a:r>
              <a:t>xx%</a:t>
            </a:r>
          </a:p>
        </p:txBody>
      </p:sp>
      <p:sp>
        <p:nvSpPr>
          <p:cNvPr id="367" name="Google Shape;367;p14"/>
          <p:cNvSpPr/>
          <p:nvPr/>
        </p:nvSpPr>
        <p:spPr>
          <a:xfrm rot="10800000">
            <a:off x="-22275" y="447997"/>
            <a:ext cx="5243560" cy="4735375"/>
          </a:xfrm>
          <a:custGeom>
            <a:rect b="b" l="l" r="r" t="t"/>
            <a:pathLst>
              <a:path extrusionOk="0" h="56108" w="66587">
                <a:moveTo>
                  <a:pt x="4782" y="0"/>
                </a:moveTo>
                <a:cubicBezTo>
                  <a:pt x="4782" y="0"/>
                  <a:pt x="1" y="17708"/>
                  <a:pt x="14649" y="26466"/>
                </a:cubicBezTo>
                <a:cubicBezTo>
                  <a:pt x="29297" y="35225"/>
                  <a:pt x="59435" y="29832"/>
                  <a:pt x="66587" y="56107"/>
                </a:cubicBezTo>
                <a:lnTo>
                  <a:pt x="66587"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3">
  <p:cSld name="CUSTOM_5_1">
    <p:spTree>
      <p:nvGrpSpPr>
        <p:cNvPr id="368" name="Shape 368"/>
        <p:cNvGrpSpPr/>
        <p:nvPr/>
      </p:nvGrpSpPr>
      <p:grpSpPr>
        <a:xfrm>
          <a:off x="0" y="0"/>
          <a:ext cx="0" cy="0"/>
          <a:chOff x="0" y="0"/>
          <a:chExt cx="0" cy="0"/>
        </a:xfrm>
      </p:grpSpPr>
      <p:sp>
        <p:nvSpPr>
          <p:cNvPr id="369" name="Google Shape;369;p15"/>
          <p:cNvSpPr txBox="1"/>
          <p:nvPr>
            <p:ph idx="1" type="subTitle"/>
          </p:nvPr>
        </p:nvSpPr>
        <p:spPr>
          <a:xfrm>
            <a:off x="722375" y="3593671"/>
            <a:ext cx="3200700" cy="679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370" name="Google Shape;370;p15"/>
          <p:cNvSpPr txBox="1"/>
          <p:nvPr>
            <p:ph type="title"/>
          </p:nvPr>
        </p:nvSpPr>
        <p:spPr>
          <a:xfrm>
            <a:off x="722375" y="2855996"/>
            <a:ext cx="4257900" cy="781800"/>
          </a:xfrm>
          <a:prstGeom prst="rect">
            <a:avLst/>
          </a:prstGeom>
        </p:spPr>
        <p:txBody>
          <a:bodyPr anchorCtr="0" anchor="b" bIns="91425" lIns="91425" spcFirstLastPara="1" rIns="91425" wrap="square" tIns="91425">
            <a:no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371" name="Google Shape;371;p15"/>
          <p:cNvSpPr txBox="1"/>
          <p:nvPr>
            <p:ph hasCustomPrompt="1" idx="2" type="title"/>
          </p:nvPr>
        </p:nvSpPr>
        <p:spPr>
          <a:xfrm>
            <a:off x="953550" y="1503965"/>
            <a:ext cx="1311300" cy="9186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lt1"/>
              </a:buClr>
              <a:buSzPts val="6000"/>
              <a:buNone/>
              <a:defRPr sz="6000">
                <a:solidFill>
                  <a:schemeClr val="lt1"/>
                </a:solidFill>
              </a:defRPr>
            </a:lvl1pPr>
            <a:lvl2pPr lvl="1" rtl="0" algn="ctr">
              <a:spcBef>
                <a:spcPts val="0"/>
              </a:spcBef>
              <a:spcAft>
                <a:spcPts val="0"/>
              </a:spcAft>
              <a:buClr>
                <a:schemeClr val="lt1"/>
              </a:buClr>
              <a:buSzPts val="3000"/>
              <a:buNone/>
              <a:defRPr sz="3000">
                <a:solidFill>
                  <a:schemeClr val="lt1"/>
                </a:solidFill>
              </a:defRPr>
            </a:lvl2pPr>
            <a:lvl3pPr lvl="2" rtl="0" algn="ctr">
              <a:spcBef>
                <a:spcPts val="0"/>
              </a:spcBef>
              <a:spcAft>
                <a:spcPts val="0"/>
              </a:spcAft>
              <a:buClr>
                <a:schemeClr val="lt1"/>
              </a:buClr>
              <a:buSzPts val="3000"/>
              <a:buNone/>
              <a:defRPr sz="3000">
                <a:solidFill>
                  <a:schemeClr val="lt1"/>
                </a:solidFill>
              </a:defRPr>
            </a:lvl3pPr>
            <a:lvl4pPr lvl="3" rtl="0" algn="ctr">
              <a:spcBef>
                <a:spcPts val="0"/>
              </a:spcBef>
              <a:spcAft>
                <a:spcPts val="0"/>
              </a:spcAft>
              <a:buClr>
                <a:schemeClr val="lt1"/>
              </a:buClr>
              <a:buSzPts val="3000"/>
              <a:buNone/>
              <a:defRPr sz="3000">
                <a:solidFill>
                  <a:schemeClr val="lt1"/>
                </a:solidFill>
              </a:defRPr>
            </a:lvl4pPr>
            <a:lvl5pPr lvl="4" rtl="0" algn="ctr">
              <a:spcBef>
                <a:spcPts val="0"/>
              </a:spcBef>
              <a:spcAft>
                <a:spcPts val="0"/>
              </a:spcAft>
              <a:buClr>
                <a:schemeClr val="lt1"/>
              </a:buClr>
              <a:buSzPts val="3000"/>
              <a:buNone/>
              <a:defRPr sz="3000">
                <a:solidFill>
                  <a:schemeClr val="lt1"/>
                </a:solidFill>
              </a:defRPr>
            </a:lvl5pPr>
            <a:lvl6pPr lvl="5" rtl="0" algn="ctr">
              <a:spcBef>
                <a:spcPts val="0"/>
              </a:spcBef>
              <a:spcAft>
                <a:spcPts val="0"/>
              </a:spcAft>
              <a:buClr>
                <a:schemeClr val="lt1"/>
              </a:buClr>
              <a:buSzPts val="3000"/>
              <a:buNone/>
              <a:defRPr sz="3000">
                <a:solidFill>
                  <a:schemeClr val="lt1"/>
                </a:solidFill>
              </a:defRPr>
            </a:lvl6pPr>
            <a:lvl7pPr lvl="6" rtl="0" algn="ctr">
              <a:spcBef>
                <a:spcPts val="0"/>
              </a:spcBef>
              <a:spcAft>
                <a:spcPts val="0"/>
              </a:spcAft>
              <a:buClr>
                <a:schemeClr val="lt1"/>
              </a:buClr>
              <a:buSzPts val="3000"/>
              <a:buNone/>
              <a:defRPr sz="3000">
                <a:solidFill>
                  <a:schemeClr val="lt1"/>
                </a:solidFill>
              </a:defRPr>
            </a:lvl7pPr>
            <a:lvl8pPr lvl="7" rtl="0" algn="ctr">
              <a:spcBef>
                <a:spcPts val="0"/>
              </a:spcBef>
              <a:spcAft>
                <a:spcPts val="0"/>
              </a:spcAft>
              <a:buClr>
                <a:schemeClr val="lt1"/>
              </a:buClr>
              <a:buSzPts val="3000"/>
              <a:buNone/>
              <a:defRPr sz="3000">
                <a:solidFill>
                  <a:schemeClr val="lt1"/>
                </a:solidFill>
              </a:defRPr>
            </a:lvl8pPr>
            <a:lvl9pPr lvl="8" rtl="0" algn="ctr">
              <a:spcBef>
                <a:spcPts val="0"/>
              </a:spcBef>
              <a:spcAft>
                <a:spcPts val="0"/>
              </a:spcAft>
              <a:buClr>
                <a:schemeClr val="lt1"/>
              </a:buClr>
              <a:buSzPts val="3000"/>
              <a:buNone/>
              <a:defRPr sz="3000">
                <a:solidFill>
                  <a:schemeClr val="lt1"/>
                </a:solidFill>
              </a:defRPr>
            </a:lvl9pPr>
          </a:lstStyle>
          <a:p>
            <a:r>
              <a:t>xx%</a:t>
            </a:r>
          </a:p>
        </p:txBody>
      </p:sp>
      <p:sp>
        <p:nvSpPr>
          <p:cNvPr id="372" name="Google Shape;372;p15"/>
          <p:cNvSpPr/>
          <p:nvPr/>
        </p:nvSpPr>
        <p:spPr>
          <a:xfrm flipH="1" rot="5400000">
            <a:off x="4229277" y="228777"/>
            <a:ext cx="4285550" cy="5585799"/>
          </a:xfrm>
          <a:custGeom>
            <a:rect b="b" l="l" r="r" t="t"/>
            <a:pathLst>
              <a:path extrusionOk="0" h="52127" w="39993">
                <a:moveTo>
                  <a:pt x="0" y="0"/>
                </a:moveTo>
                <a:lnTo>
                  <a:pt x="0" y="52090"/>
                </a:lnTo>
                <a:cubicBezTo>
                  <a:pt x="461" y="52114"/>
                  <a:pt x="906" y="52126"/>
                  <a:pt x="1335" y="52126"/>
                </a:cubicBezTo>
                <a:cubicBezTo>
                  <a:pt x="14080" y="52126"/>
                  <a:pt x="12954" y="41572"/>
                  <a:pt x="16189" y="31418"/>
                </a:cubicBezTo>
                <a:cubicBezTo>
                  <a:pt x="19712" y="20317"/>
                  <a:pt x="29247" y="25974"/>
                  <a:pt x="35439" y="19356"/>
                </a:cubicBezTo>
                <a:cubicBezTo>
                  <a:pt x="39993" y="14446"/>
                  <a:pt x="38321" y="4839"/>
                  <a:pt x="3714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4">
  <p:cSld name="CUSTOM_5_1_1">
    <p:spTree>
      <p:nvGrpSpPr>
        <p:cNvPr id="373" name="Shape 373"/>
        <p:cNvGrpSpPr/>
        <p:nvPr/>
      </p:nvGrpSpPr>
      <p:grpSpPr>
        <a:xfrm>
          <a:off x="0" y="0"/>
          <a:ext cx="0" cy="0"/>
          <a:chOff x="0" y="0"/>
          <a:chExt cx="0" cy="0"/>
        </a:xfrm>
      </p:grpSpPr>
      <p:sp>
        <p:nvSpPr>
          <p:cNvPr id="374" name="Google Shape;374;p16"/>
          <p:cNvSpPr/>
          <p:nvPr/>
        </p:nvSpPr>
        <p:spPr>
          <a:xfrm flipH="1" rot="10800000">
            <a:off x="3623162" y="-31507"/>
            <a:ext cx="5539512" cy="4969757"/>
          </a:xfrm>
          <a:custGeom>
            <a:rect b="b" l="l" r="r" t="t"/>
            <a:pathLst>
              <a:path extrusionOk="0" h="41915" w="40919">
                <a:moveTo>
                  <a:pt x="39318" y="1"/>
                </a:moveTo>
                <a:cubicBezTo>
                  <a:pt x="38926" y="1"/>
                  <a:pt x="38499" y="1"/>
                  <a:pt x="38072" y="36"/>
                </a:cubicBezTo>
                <a:cubicBezTo>
                  <a:pt x="34834" y="321"/>
                  <a:pt x="30351" y="2136"/>
                  <a:pt x="28110" y="9643"/>
                </a:cubicBezTo>
                <a:cubicBezTo>
                  <a:pt x="24374" y="22132"/>
                  <a:pt x="14980" y="19463"/>
                  <a:pt x="6975" y="25975"/>
                </a:cubicBezTo>
                <a:cubicBezTo>
                  <a:pt x="748" y="31027"/>
                  <a:pt x="1" y="38713"/>
                  <a:pt x="1" y="41915"/>
                </a:cubicBezTo>
                <a:lnTo>
                  <a:pt x="40919" y="41915"/>
                </a:lnTo>
                <a:lnTo>
                  <a:pt x="40919" y="179"/>
                </a:lnTo>
                <a:cubicBezTo>
                  <a:pt x="40385" y="72"/>
                  <a:pt x="39851" y="1"/>
                  <a:pt x="3931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16"/>
          <p:cNvSpPr txBox="1"/>
          <p:nvPr>
            <p:ph idx="1" type="subTitle"/>
          </p:nvPr>
        </p:nvSpPr>
        <p:spPr>
          <a:xfrm>
            <a:off x="713226" y="3593592"/>
            <a:ext cx="2863800" cy="414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376" name="Google Shape;376;p16"/>
          <p:cNvSpPr txBox="1"/>
          <p:nvPr>
            <p:ph type="title"/>
          </p:nvPr>
        </p:nvSpPr>
        <p:spPr>
          <a:xfrm>
            <a:off x="713812" y="2852928"/>
            <a:ext cx="5058900" cy="781800"/>
          </a:xfrm>
          <a:prstGeom prst="rect">
            <a:avLst/>
          </a:prstGeom>
        </p:spPr>
        <p:txBody>
          <a:bodyPr anchorCtr="0" anchor="b" bIns="91425" lIns="91425" spcFirstLastPara="1" rIns="91425" wrap="square" tIns="91425">
            <a:no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377" name="Google Shape;377;p16"/>
          <p:cNvSpPr txBox="1"/>
          <p:nvPr>
            <p:ph hasCustomPrompt="1" idx="2" type="title"/>
          </p:nvPr>
        </p:nvSpPr>
        <p:spPr>
          <a:xfrm>
            <a:off x="944992" y="1505155"/>
            <a:ext cx="1311300" cy="9186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lt1"/>
              </a:buClr>
              <a:buSzPts val="6000"/>
              <a:buNone/>
              <a:defRPr sz="6000">
                <a:solidFill>
                  <a:schemeClr val="lt1"/>
                </a:solidFill>
              </a:defRPr>
            </a:lvl1pPr>
            <a:lvl2pPr lvl="1" rtl="0" algn="ctr">
              <a:spcBef>
                <a:spcPts val="0"/>
              </a:spcBef>
              <a:spcAft>
                <a:spcPts val="0"/>
              </a:spcAft>
              <a:buClr>
                <a:schemeClr val="lt1"/>
              </a:buClr>
              <a:buSzPts val="3000"/>
              <a:buNone/>
              <a:defRPr sz="3000">
                <a:solidFill>
                  <a:schemeClr val="lt1"/>
                </a:solidFill>
              </a:defRPr>
            </a:lvl2pPr>
            <a:lvl3pPr lvl="2" rtl="0" algn="ctr">
              <a:spcBef>
                <a:spcPts val="0"/>
              </a:spcBef>
              <a:spcAft>
                <a:spcPts val="0"/>
              </a:spcAft>
              <a:buClr>
                <a:schemeClr val="lt1"/>
              </a:buClr>
              <a:buSzPts val="3000"/>
              <a:buNone/>
              <a:defRPr sz="3000">
                <a:solidFill>
                  <a:schemeClr val="lt1"/>
                </a:solidFill>
              </a:defRPr>
            </a:lvl3pPr>
            <a:lvl4pPr lvl="3" rtl="0" algn="ctr">
              <a:spcBef>
                <a:spcPts val="0"/>
              </a:spcBef>
              <a:spcAft>
                <a:spcPts val="0"/>
              </a:spcAft>
              <a:buClr>
                <a:schemeClr val="lt1"/>
              </a:buClr>
              <a:buSzPts val="3000"/>
              <a:buNone/>
              <a:defRPr sz="3000">
                <a:solidFill>
                  <a:schemeClr val="lt1"/>
                </a:solidFill>
              </a:defRPr>
            </a:lvl4pPr>
            <a:lvl5pPr lvl="4" rtl="0" algn="ctr">
              <a:spcBef>
                <a:spcPts val="0"/>
              </a:spcBef>
              <a:spcAft>
                <a:spcPts val="0"/>
              </a:spcAft>
              <a:buClr>
                <a:schemeClr val="lt1"/>
              </a:buClr>
              <a:buSzPts val="3000"/>
              <a:buNone/>
              <a:defRPr sz="3000">
                <a:solidFill>
                  <a:schemeClr val="lt1"/>
                </a:solidFill>
              </a:defRPr>
            </a:lvl5pPr>
            <a:lvl6pPr lvl="5" rtl="0" algn="ctr">
              <a:spcBef>
                <a:spcPts val="0"/>
              </a:spcBef>
              <a:spcAft>
                <a:spcPts val="0"/>
              </a:spcAft>
              <a:buClr>
                <a:schemeClr val="lt1"/>
              </a:buClr>
              <a:buSzPts val="3000"/>
              <a:buNone/>
              <a:defRPr sz="3000">
                <a:solidFill>
                  <a:schemeClr val="lt1"/>
                </a:solidFill>
              </a:defRPr>
            </a:lvl6pPr>
            <a:lvl7pPr lvl="6" rtl="0" algn="ctr">
              <a:spcBef>
                <a:spcPts val="0"/>
              </a:spcBef>
              <a:spcAft>
                <a:spcPts val="0"/>
              </a:spcAft>
              <a:buClr>
                <a:schemeClr val="lt1"/>
              </a:buClr>
              <a:buSzPts val="3000"/>
              <a:buNone/>
              <a:defRPr sz="3000">
                <a:solidFill>
                  <a:schemeClr val="lt1"/>
                </a:solidFill>
              </a:defRPr>
            </a:lvl7pPr>
            <a:lvl8pPr lvl="7" rtl="0" algn="ctr">
              <a:spcBef>
                <a:spcPts val="0"/>
              </a:spcBef>
              <a:spcAft>
                <a:spcPts val="0"/>
              </a:spcAft>
              <a:buClr>
                <a:schemeClr val="lt1"/>
              </a:buClr>
              <a:buSzPts val="3000"/>
              <a:buNone/>
              <a:defRPr sz="3000">
                <a:solidFill>
                  <a:schemeClr val="lt1"/>
                </a:solidFill>
              </a:defRPr>
            </a:lvl8pPr>
            <a:lvl9pPr lvl="8" rtl="0" algn="ctr">
              <a:spcBef>
                <a:spcPts val="0"/>
              </a:spcBef>
              <a:spcAft>
                <a:spcPts val="0"/>
              </a:spcAft>
              <a:buClr>
                <a:schemeClr val="lt1"/>
              </a:buClr>
              <a:buSzPts val="3000"/>
              <a:buNone/>
              <a:defRPr sz="3000">
                <a:solidFill>
                  <a:schemeClr val="lt1"/>
                </a:solidFill>
              </a:defRPr>
            </a:lvl9pPr>
          </a:lstStyle>
          <a:p>
            <a:r>
              <a:t>xx%</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2">
    <p:spTree>
      <p:nvGrpSpPr>
        <p:cNvPr id="378" name="Shape 378"/>
        <p:cNvGrpSpPr/>
        <p:nvPr/>
      </p:nvGrpSpPr>
      <p:grpSpPr>
        <a:xfrm>
          <a:off x="0" y="0"/>
          <a:ext cx="0" cy="0"/>
          <a:chOff x="0" y="0"/>
          <a:chExt cx="0" cy="0"/>
        </a:xfrm>
      </p:grpSpPr>
      <p:sp>
        <p:nvSpPr>
          <p:cNvPr id="379" name="Google Shape;379;p17"/>
          <p:cNvSpPr txBox="1"/>
          <p:nvPr>
            <p:ph type="title"/>
          </p:nvPr>
        </p:nvSpPr>
        <p:spPr>
          <a:xfrm>
            <a:off x="731550" y="445025"/>
            <a:ext cx="76809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p:txBody>
      </p:sp>
      <p:sp>
        <p:nvSpPr>
          <p:cNvPr id="380" name="Google Shape;380;p17"/>
          <p:cNvSpPr txBox="1"/>
          <p:nvPr>
            <p:ph idx="2" type="ctrTitle"/>
          </p:nvPr>
        </p:nvSpPr>
        <p:spPr>
          <a:xfrm>
            <a:off x="1005833" y="3105056"/>
            <a:ext cx="1995300" cy="446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000"/>
              <a:buNone/>
              <a:defRPr sz="2000"/>
            </a:lvl1pPr>
            <a:lvl2pPr lvl="1" rtl="0" algn="ctr">
              <a:spcBef>
                <a:spcPts val="0"/>
              </a:spcBef>
              <a:spcAft>
                <a:spcPts val="0"/>
              </a:spcAft>
              <a:buSzPts val="2000"/>
              <a:buNone/>
              <a:defRPr sz="2000"/>
            </a:lvl2pPr>
            <a:lvl3pPr lvl="2" rtl="0" algn="ctr">
              <a:spcBef>
                <a:spcPts val="0"/>
              </a:spcBef>
              <a:spcAft>
                <a:spcPts val="0"/>
              </a:spcAft>
              <a:buSzPts val="2000"/>
              <a:buNone/>
              <a:defRPr sz="2000"/>
            </a:lvl3pPr>
            <a:lvl4pPr lvl="3" rtl="0" algn="ctr">
              <a:spcBef>
                <a:spcPts val="0"/>
              </a:spcBef>
              <a:spcAft>
                <a:spcPts val="0"/>
              </a:spcAft>
              <a:buSzPts val="2000"/>
              <a:buNone/>
              <a:defRPr sz="2000"/>
            </a:lvl4pPr>
            <a:lvl5pPr lvl="4" rtl="0" algn="ctr">
              <a:spcBef>
                <a:spcPts val="0"/>
              </a:spcBef>
              <a:spcAft>
                <a:spcPts val="0"/>
              </a:spcAft>
              <a:buSzPts val="2000"/>
              <a:buNone/>
              <a:defRPr sz="2000"/>
            </a:lvl5pPr>
            <a:lvl6pPr lvl="5" rtl="0" algn="ctr">
              <a:spcBef>
                <a:spcPts val="0"/>
              </a:spcBef>
              <a:spcAft>
                <a:spcPts val="0"/>
              </a:spcAft>
              <a:buSzPts val="2000"/>
              <a:buNone/>
              <a:defRPr sz="2000"/>
            </a:lvl6pPr>
            <a:lvl7pPr lvl="6" rtl="0" algn="ctr">
              <a:spcBef>
                <a:spcPts val="0"/>
              </a:spcBef>
              <a:spcAft>
                <a:spcPts val="0"/>
              </a:spcAft>
              <a:buSzPts val="2000"/>
              <a:buNone/>
              <a:defRPr sz="2000"/>
            </a:lvl7pPr>
            <a:lvl8pPr lvl="7" rtl="0" algn="ctr">
              <a:spcBef>
                <a:spcPts val="0"/>
              </a:spcBef>
              <a:spcAft>
                <a:spcPts val="0"/>
              </a:spcAft>
              <a:buSzPts val="2000"/>
              <a:buNone/>
              <a:defRPr sz="2000"/>
            </a:lvl8pPr>
            <a:lvl9pPr lvl="8" rtl="0" algn="ctr">
              <a:spcBef>
                <a:spcPts val="0"/>
              </a:spcBef>
              <a:spcAft>
                <a:spcPts val="0"/>
              </a:spcAft>
              <a:buSzPts val="2000"/>
              <a:buNone/>
              <a:defRPr sz="2000"/>
            </a:lvl9pPr>
          </a:lstStyle>
          <a:p/>
        </p:txBody>
      </p:sp>
      <p:sp>
        <p:nvSpPr>
          <p:cNvPr id="381" name="Google Shape;381;p17"/>
          <p:cNvSpPr txBox="1"/>
          <p:nvPr>
            <p:ph idx="1" type="subTitle"/>
          </p:nvPr>
        </p:nvSpPr>
        <p:spPr>
          <a:xfrm>
            <a:off x="1005850" y="3514351"/>
            <a:ext cx="1995300" cy="924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82" name="Google Shape;382;p17"/>
          <p:cNvSpPr txBox="1"/>
          <p:nvPr>
            <p:ph idx="3" type="ctrTitle"/>
          </p:nvPr>
        </p:nvSpPr>
        <p:spPr>
          <a:xfrm>
            <a:off x="3577022" y="3105056"/>
            <a:ext cx="1995300" cy="446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000"/>
              <a:buNone/>
              <a:defRPr sz="2000"/>
            </a:lvl1pPr>
            <a:lvl2pPr lvl="1" rtl="0" algn="ctr">
              <a:spcBef>
                <a:spcPts val="0"/>
              </a:spcBef>
              <a:spcAft>
                <a:spcPts val="0"/>
              </a:spcAft>
              <a:buSzPts val="2000"/>
              <a:buNone/>
              <a:defRPr sz="2000"/>
            </a:lvl2pPr>
            <a:lvl3pPr lvl="2" rtl="0" algn="ctr">
              <a:spcBef>
                <a:spcPts val="0"/>
              </a:spcBef>
              <a:spcAft>
                <a:spcPts val="0"/>
              </a:spcAft>
              <a:buSzPts val="2000"/>
              <a:buNone/>
              <a:defRPr sz="2000"/>
            </a:lvl3pPr>
            <a:lvl4pPr lvl="3" rtl="0" algn="ctr">
              <a:spcBef>
                <a:spcPts val="0"/>
              </a:spcBef>
              <a:spcAft>
                <a:spcPts val="0"/>
              </a:spcAft>
              <a:buSzPts val="2000"/>
              <a:buNone/>
              <a:defRPr sz="2000"/>
            </a:lvl4pPr>
            <a:lvl5pPr lvl="4" rtl="0" algn="ctr">
              <a:spcBef>
                <a:spcPts val="0"/>
              </a:spcBef>
              <a:spcAft>
                <a:spcPts val="0"/>
              </a:spcAft>
              <a:buSzPts val="2000"/>
              <a:buNone/>
              <a:defRPr sz="2000"/>
            </a:lvl5pPr>
            <a:lvl6pPr lvl="5" rtl="0" algn="ctr">
              <a:spcBef>
                <a:spcPts val="0"/>
              </a:spcBef>
              <a:spcAft>
                <a:spcPts val="0"/>
              </a:spcAft>
              <a:buSzPts val="2000"/>
              <a:buNone/>
              <a:defRPr sz="2000"/>
            </a:lvl6pPr>
            <a:lvl7pPr lvl="6" rtl="0" algn="ctr">
              <a:spcBef>
                <a:spcPts val="0"/>
              </a:spcBef>
              <a:spcAft>
                <a:spcPts val="0"/>
              </a:spcAft>
              <a:buSzPts val="2000"/>
              <a:buNone/>
              <a:defRPr sz="2000"/>
            </a:lvl7pPr>
            <a:lvl8pPr lvl="7" rtl="0" algn="ctr">
              <a:spcBef>
                <a:spcPts val="0"/>
              </a:spcBef>
              <a:spcAft>
                <a:spcPts val="0"/>
              </a:spcAft>
              <a:buSzPts val="2000"/>
              <a:buNone/>
              <a:defRPr sz="2000"/>
            </a:lvl8pPr>
            <a:lvl9pPr lvl="8" rtl="0" algn="ctr">
              <a:spcBef>
                <a:spcPts val="0"/>
              </a:spcBef>
              <a:spcAft>
                <a:spcPts val="0"/>
              </a:spcAft>
              <a:buSzPts val="2000"/>
              <a:buNone/>
              <a:defRPr sz="2000"/>
            </a:lvl9pPr>
          </a:lstStyle>
          <a:p/>
        </p:txBody>
      </p:sp>
      <p:sp>
        <p:nvSpPr>
          <p:cNvPr id="383" name="Google Shape;383;p17"/>
          <p:cNvSpPr txBox="1"/>
          <p:nvPr>
            <p:ph idx="4" type="subTitle"/>
          </p:nvPr>
        </p:nvSpPr>
        <p:spPr>
          <a:xfrm>
            <a:off x="3576888" y="3514351"/>
            <a:ext cx="1995300" cy="924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84" name="Google Shape;384;p17"/>
          <p:cNvSpPr txBox="1"/>
          <p:nvPr>
            <p:ph idx="5" type="ctrTitle"/>
          </p:nvPr>
        </p:nvSpPr>
        <p:spPr>
          <a:xfrm>
            <a:off x="6142728" y="3105056"/>
            <a:ext cx="1995300" cy="446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000"/>
              <a:buNone/>
              <a:defRPr sz="2000"/>
            </a:lvl1pPr>
            <a:lvl2pPr lvl="1" rtl="0" algn="ctr">
              <a:spcBef>
                <a:spcPts val="0"/>
              </a:spcBef>
              <a:spcAft>
                <a:spcPts val="0"/>
              </a:spcAft>
              <a:buSzPts val="2000"/>
              <a:buNone/>
              <a:defRPr sz="2000"/>
            </a:lvl2pPr>
            <a:lvl3pPr lvl="2" rtl="0" algn="ctr">
              <a:spcBef>
                <a:spcPts val="0"/>
              </a:spcBef>
              <a:spcAft>
                <a:spcPts val="0"/>
              </a:spcAft>
              <a:buSzPts val="2000"/>
              <a:buNone/>
              <a:defRPr sz="2000"/>
            </a:lvl3pPr>
            <a:lvl4pPr lvl="3" rtl="0" algn="ctr">
              <a:spcBef>
                <a:spcPts val="0"/>
              </a:spcBef>
              <a:spcAft>
                <a:spcPts val="0"/>
              </a:spcAft>
              <a:buSzPts val="2000"/>
              <a:buNone/>
              <a:defRPr sz="2000"/>
            </a:lvl4pPr>
            <a:lvl5pPr lvl="4" rtl="0" algn="ctr">
              <a:spcBef>
                <a:spcPts val="0"/>
              </a:spcBef>
              <a:spcAft>
                <a:spcPts val="0"/>
              </a:spcAft>
              <a:buSzPts val="2000"/>
              <a:buNone/>
              <a:defRPr sz="2000"/>
            </a:lvl5pPr>
            <a:lvl6pPr lvl="5" rtl="0" algn="ctr">
              <a:spcBef>
                <a:spcPts val="0"/>
              </a:spcBef>
              <a:spcAft>
                <a:spcPts val="0"/>
              </a:spcAft>
              <a:buSzPts val="2000"/>
              <a:buNone/>
              <a:defRPr sz="2000"/>
            </a:lvl6pPr>
            <a:lvl7pPr lvl="6" rtl="0" algn="ctr">
              <a:spcBef>
                <a:spcPts val="0"/>
              </a:spcBef>
              <a:spcAft>
                <a:spcPts val="0"/>
              </a:spcAft>
              <a:buSzPts val="2000"/>
              <a:buNone/>
              <a:defRPr sz="2000"/>
            </a:lvl7pPr>
            <a:lvl8pPr lvl="7" rtl="0" algn="ctr">
              <a:spcBef>
                <a:spcPts val="0"/>
              </a:spcBef>
              <a:spcAft>
                <a:spcPts val="0"/>
              </a:spcAft>
              <a:buSzPts val="2000"/>
              <a:buNone/>
              <a:defRPr sz="2000"/>
            </a:lvl8pPr>
            <a:lvl9pPr lvl="8" rtl="0" algn="ctr">
              <a:spcBef>
                <a:spcPts val="0"/>
              </a:spcBef>
              <a:spcAft>
                <a:spcPts val="0"/>
              </a:spcAft>
              <a:buSzPts val="2000"/>
              <a:buNone/>
              <a:defRPr sz="2000"/>
            </a:lvl9pPr>
          </a:lstStyle>
          <a:p/>
        </p:txBody>
      </p:sp>
      <p:sp>
        <p:nvSpPr>
          <p:cNvPr id="385" name="Google Shape;385;p17"/>
          <p:cNvSpPr txBox="1"/>
          <p:nvPr>
            <p:ph idx="6" type="subTitle"/>
          </p:nvPr>
        </p:nvSpPr>
        <p:spPr>
          <a:xfrm>
            <a:off x="6142875" y="3514351"/>
            <a:ext cx="1995300" cy="924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86" name="Google Shape;386;p17"/>
          <p:cNvSpPr/>
          <p:nvPr/>
        </p:nvSpPr>
        <p:spPr>
          <a:xfrm flipH="1" rot="5400000">
            <a:off x="6868824" y="104592"/>
            <a:ext cx="2452950" cy="2164175"/>
          </a:xfrm>
          <a:custGeom>
            <a:rect b="b" l="l" r="r" t="t"/>
            <a:pathLst>
              <a:path extrusionOk="0" h="86567" w="98118">
                <a:moveTo>
                  <a:pt x="66841" y="56171"/>
                </a:moveTo>
                <a:cubicBezTo>
                  <a:pt x="74379" y="80943"/>
                  <a:pt x="88756" y="86080"/>
                  <a:pt x="98118" y="86567"/>
                </a:cubicBezTo>
                <a:lnTo>
                  <a:pt x="98118" y="0"/>
                </a:lnTo>
                <a:lnTo>
                  <a:pt x="0" y="0"/>
                </a:lnTo>
                <a:cubicBezTo>
                  <a:pt x="9849" y="20791"/>
                  <a:pt x="52494" y="9210"/>
                  <a:pt x="66841" y="5617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87" name="Google Shape;387;p17"/>
          <p:cNvGrpSpPr/>
          <p:nvPr/>
        </p:nvGrpSpPr>
        <p:grpSpPr>
          <a:xfrm flipH="1">
            <a:off x="7409658" y="244914"/>
            <a:ext cx="1727024" cy="1598731"/>
            <a:chOff x="806555" y="1157731"/>
            <a:chExt cx="1176527" cy="1089128"/>
          </a:xfrm>
        </p:grpSpPr>
        <p:sp>
          <p:nvSpPr>
            <p:cNvPr id="388" name="Google Shape;388;p17"/>
            <p:cNvSpPr/>
            <p:nvPr/>
          </p:nvSpPr>
          <p:spPr>
            <a:xfrm rot="5400000">
              <a:off x="909541" y="1182048"/>
              <a:ext cx="523627" cy="556710"/>
            </a:xfrm>
            <a:custGeom>
              <a:rect b="b" l="l" r="r" t="t"/>
              <a:pathLst>
                <a:path extrusionOk="0" h="14657" w="13786">
                  <a:moveTo>
                    <a:pt x="6299" y="0"/>
                  </a:moveTo>
                  <a:cubicBezTo>
                    <a:pt x="5918" y="0"/>
                    <a:pt x="5536" y="175"/>
                    <a:pt x="5293" y="531"/>
                  </a:cubicBezTo>
                  <a:cubicBezTo>
                    <a:pt x="5032" y="851"/>
                    <a:pt x="4857" y="1229"/>
                    <a:pt x="4770" y="1607"/>
                  </a:cubicBezTo>
                  <a:cubicBezTo>
                    <a:pt x="4130" y="3643"/>
                    <a:pt x="4188" y="5853"/>
                    <a:pt x="4944" y="7860"/>
                  </a:cubicBezTo>
                  <a:cubicBezTo>
                    <a:pt x="4043" y="6958"/>
                    <a:pt x="2909" y="6318"/>
                    <a:pt x="1687" y="6028"/>
                  </a:cubicBezTo>
                  <a:cubicBezTo>
                    <a:pt x="1490" y="5991"/>
                    <a:pt x="1283" y="5959"/>
                    <a:pt x="1083" y="5959"/>
                  </a:cubicBezTo>
                  <a:cubicBezTo>
                    <a:pt x="810" y="5959"/>
                    <a:pt x="551" y="6018"/>
                    <a:pt x="350" y="6202"/>
                  </a:cubicBezTo>
                  <a:cubicBezTo>
                    <a:pt x="88" y="6493"/>
                    <a:pt x="1" y="6871"/>
                    <a:pt x="88" y="7249"/>
                  </a:cubicBezTo>
                  <a:cubicBezTo>
                    <a:pt x="204" y="7598"/>
                    <a:pt x="379" y="7918"/>
                    <a:pt x="640" y="8180"/>
                  </a:cubicBezTo>
                  <a:cubicBezTo>
                    <a:pt x="1716" y="9517"/>
                    <a:pt x="3200" y="10448"/>
                    <a:pt x="4857" y="10855"/>
                  </a:cubicBezTo>
                  <a:cubicBezTo>
                    <a:pt x="3985" y="11437"/>
                    <a:pt x="3287" y="12251"/>
                    <a:pt x="2880" y="13211"/>
                  </a:cubicBezTo>
                  <a:cubicBezTo>
                    <a:pt x="2676" y="13618"/>
                    <a:pt x="2560" y="14112"/>
                    <a:pt x="2880" y="14432"/>
                  </a:cubicBezTo>
                  <a:cubicBezTo>
                    <a:pt x="3034" y="14586"/>
                    <a:pt x="3221" y="14657"/>
                    <a:pt x="3430" y="14657"/>
                  </a:cubicBezTo>
                  <a:cubicBezTo>
                    <a:pt x="3496" y="14657"/>
                    <a:pt x="3565" y="14650"/>
                    <a:pt x="3636" y="14636"/>
                  </a:cubicBezTo>
                  <a:cubicBezTo>
                    <a:pt x="3898" y="14548"/>
                    <a:pt x="4130" y="14432"/>
                    <a:pt x="4363" y="14287"/>
                  </a:cubicBezTo>
                  <a:cubicBezTo>
                    <a:pt x="4944" y="13850"/>
                    <a:pt x="5526" y="13385"/>
                    <a:pt x="6020" y="12862"/>
                  </a:cubicBezTo>
                  <a:cubicBezTo>
                    <a:pt x="6428" y="12454"/>
                    <a:pt x="6777" y="11611"/>
                    <a:pt x="7358" y="11349"/>
                  </a:cubicBezTo>
                  <a:cubicBezTo>
                    <a:pt x="7441" y="11310"/>
                    <a:pt x="7523" y="11293"/>
                    <a:pt x="7605" y="11293"/>
                  </a:cubicBezTo>
                  <a:cubicBezTo>
                    <a:pt x="8073" y="11293"/>
                    <a:pt x="8528" y="11849"/>
                    <a:pt x="8899" y="12047"/>
                  </a:cubicBezTo>
                  <a:cubicBezTo>
                    <a:pt x="9510" y="12396"/>
                    <a:pt x="10150" y="12629"/>
                    <a:pt x="10848" y="12716"/>
                  </a:cubicBezTo>
                  <a:cubicBezTo>
                    <a:pt x="10979" y="12742"/>
                    <a:pt x="11109" y="12757"/>
                    <a:pt x="11240" y="12757"/>
                  </a:cubicBezTo>
                  <a:cubicBezTo>
                    <a:pt x="11400" y="12757"/>
                    <a:pt x="11560" y="12735"/>
                    <a:pt x="11720" y="12687"/>
                  </a:cubicBezTo>
                  <a:cubicBezTo>
                    <a:pt x="12011" y="12600"/>
                    <a:pt x="12244" y="12396"/>
                    <a:pt x="12331" y="12105"/>
                  </a:cubicBezTo>
                  <a:cubicBezTo>
                    <a:pt x="12389" y="11844"/>
                    <a:pt x="12331" y="11553"/>
                    <a:pt x="12186" y="11291"/>
                  </a:cubicBezTo>
                  <a:cubicBezTo>
                    <a:pt x="11749" y="10332"/>
                    <a:pt x="10964" y="9575"/>
                    <a:pt x="9975" y="9139"/>
                  </a:cubicBezTo>
                  <a:cubicBezTo>
                    <a:pt x="11400" y="8383"/>
                    <a:pt x="12564" y="7249"/>
                    <a:pt x="13320" y="5824"/>
                  </a:cubicBezTo>
                  <a:cubicBezTo>
                    <a:pt x="13582" y="5417"/>
                    <a:pt x="13727" y="4981"/>
                    <a:pt x="13756" y="4515"/>
                  </a:cubicBezTo>
                  <a:cubicBezTo>
                    <a:pt x="13785" y="4021"/>
                    <a:pt x="13582" y="3585"/>
                    <a:pt x="13174" y="3294"/>
                  </a:cubicBezTo>
                  <a:cubicBezTo>
                    <a:pt x="12990" y="3185"/>
                    <a:pt x="12791" y="3139"/>
                    <a:pt x="12586" y="3139"/>
                  </a:cubicBezTo>
                  <a:cubicBezTo>
                    <a:pt x="12082" y="3139"/>
                    <a:pt x="11544" y="3420"/>
                    <a:pt x="11110" y="3730"/>
                  </a:cubicBezTo>
                  <a:cubicBezTo>
                    <a:pt x="9714" y="4748"/>
                    <a:pt x="8551" y="6028"/>
                    <a:pt x="7678" y="7511"/>
                  </a:cubicBezTo>
                  <a:cubicBezTo>
                    <a:pt x="8318" y="5620"/>
                    <a:pt x="8347" y="3556"/>
                    <a:pt x="7794" y="1607"/>
                  </a:cubicBezTo>
                  <a:cubicBezTo>
                    <a:pt x="7707" y="1229"/>
                    <a:pt x="7533" y="880"/>
                    <a:pt x="7329" y="560"/>
                  </a:cubicBezTo>
                  <a:cubicBezTo>
                    <a:pt x="7092" y="190"/>
                    <a:pt x="6696" y="0"/>
                    <a:pt x="629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17"/>
            <p:cNvSpPr/>
            <p:nvPr/>
          </p:nvSpPr>
          <p:spPr>
            <a:xfrm rot="5400000">
              <a:off x="972218" y="1363182"/>
              <a:ext cx="234200" cy="245253"/>
            </a:xfrm>
            <a:custGeom>
              <a:rect b="b" l="l" r="r" t="t"/>
              <a:pathLst>
                <a:path extrusionOk="0" h="6457" w="6166">
                  <a:moveTo>
                    <a:pt x="6165" y="0"/>
                  </a:moveTo>
                  <a:lnTo>
                    <a:pt x="6165" y="0"/>
                  </a:lnTo>
                  <a:cubicBezTo>
                    <a:pt x="5613" y="495"/>
                    <a:pt x="5089" y="1047"/>
                    <a:pt x="4566" y="1542"/>
                  </a:cubicBezTo>
                  <a:cubicBezTo>
                    <a:pt x="4042" y="2036"/>
                    <a:pt x="3519" y="2588"/>
                    <a:pt x="2996" y="3141"/>
                  </a:cubicBezTo>
                  <a:cubicBezTo>
                    <a:pt x="2472" y="3693"/>
                    <a:pt x="1978" y="4217"/>
                    <a:pt x="1483" y="4769"/>
                  </a:cubicBezTo>
                  <a:cubicBezTo>
                    <a:pt x="989" y="5322"/>
                    <a:pt x="495" y="5875"/>
                    <a:pt x="0" y="6456"/>
                  </a:cubicBezTo>
                  <a:cubicBezTo>
                    <a:pt x="553" y="5962"/>
                    <a:pt x="1105" y="5438"/>
                    <a:pt x="1629" y="4915"/>
                  </a:cubicBezTo>
                  <a:cubicBezTo>
                    <a:pt x="2152" y="4391"/>
                    <a:pt x="2705" y="3868"/>
                    <a:pt x="3199" y="3315"/>
                  </a:cubicBezTo>
                  <a:cubicBezTo>
                    <a:pt x="3723" y="2763"/>
                    <a:pt x="4246" y="2239"/>
                    <a:pt x="4711" y="1687"/>
                  </a:cubicBezTo>
                  <a:cubicBezTo>
                    <a:pt x="5206" y="1134"/>
                    <a:pt x="5700" y="582"/>
                    <a:pt x="61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17"/>
            <p:cNvSpPr/>
            <p:nvPr/>
          </p:nvSpPr>
          <p:spPr>
            <a:xfrm rot="5400000">
              <a:off x="927362" y="1355854"/>
              <a:ext cx="335841" cy="131761"/>
            </a:xfrm>
            <a:custGeom>
              <a:rect b="b" l="l" r="r" t="t"/>
              <a:pathLst>
                <a:path extrusionOk="0" h="3469" w="8842">
                  <a:moveTo>
                    <a:pt x="1" y="1"/>
                  </a:moveTo>
                  <a:cubicBezTo>
                    <a:pt x="611" y="495"/>
                    <a:pt x="1280" y="961"/>
                    <a:pt x="1978" y="1368"/>
                  </a:cubicBezTo>
                  <a:cubicBezTo>
                    <a:pt x="2676" y="1775"/>
                    <a:pt x="3403" y="2153"/>
                    <a:pt x="4159" y="2444"/>
                  </a:cubicBezTo>
                  <a:cubicBezTo>
                    <a:pt x="4915" y="2735"/>
                    <a:pt x="5672" y="2996"/>
                    <a:pt x="6457" y="3171"/>
                  </a:cubicBezTo>
                  <a:cubicBezTo>
                    <a:pt x="6864" y="3258"/>
                    <a:pt x="7242" y="3345"/>
                    <a:pt x="7649" y="3403"/>
                  </a:cubicBezTo>
                  <a:cubicBezTo>
                    <a:pt x="7838" y="3447"/>
                    <a:pt x="8042" y="3469"/>
                    <a:pt x="8245" y="3469"/>
                  </a:cubicBezTo>
                  <a:cubicBezTo>
                    <a:pt x="8449" y="3469"/>
                    <a:pt x="8652" y="3447"/>
                    <a:pt x="8841" y="3403"/>
                  </a:cubicBezTo>
                  <a:lnTo>
                    <a:pt x="8841" y="3403"/>
                  </a:lnTo>
                  <a:cubicBezTo>
                    <a:pt x="8752" y="3410"/>
                    <a:pt x="8661" y="3414"/>
                    <a:pt x="8570" y="3414"/>
                  </a:cubicBezTo>
                  <a:cubicBezTo>
                    <a:pt x="8273" y="3414"/>
                    <a:pt x="7967" y="3376"/>
                    <a:pt x="7678" y="3287"/>
                  </a:cubicBezTo>
                  <a:cubicBezTo>
                    <a:pt x="7271" y="3200"/>
                    <a:pt x="6893" y="3113"/>
                    <a:pt x="6515" y="2996"/>
                  </a:cubicBezTo>
                  <a:cubicBezTo>
                    <a:pt x="5759" y="2764"/>
                    <a:pt x="5003" y="2502"/>
                    <a:pt x="4247" y="2211"/>
                  </a:cubicBezTo>
                  <a:cubicBezTo>
                    <a:pt x="3520" y="1920"/>
                    <a:pt x="2793" y="1571"/>
                    <a:pt x="2066" y="1193"/>
                  </a:cubicBezTo>
                  <a:cubicBezTo>
                    <a:pt x="1368" y="844"/>
                    <a:pt x="670" y="43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17"/>
            <p:cNvSpPr/>
            <p:nvPr/>
          </p:nvSpPr>
          <p:spPr>
            <a:xfrm rot="5400000">
              <a:off x="987143" y="1233395"/>
              <a:ext cx="133698" cy="494874"/>
            </a:xfrm>
            <a:custGeom>
              <a:rect b="b" l="l" r="r" t="t"/>
              <a:pathLst>
                <a:path extrusionOk="0" h="13029" w="3520">
                  <a:moveTo>
                    <a:pt x="1" y="1"/>
                  </a:moveTo>
                  <a:lnTo>
                    <a:pt x="1" y="1"/>
                  </a:lnTo>
                  <a:cubicBezTo>
                    <a:pt x="88" y="1135"/>
                    <a:pt x="233" y="2240"/>
                    <a:pt x="437" y="3345"/>
                  </a:cubicBezTo>
                  <a:cubicBezTo>
                    <a:pt x="611" y="4479"/>
                    <a:pt x="844" y="5584"/>
                    <a:pt x="1164" y="6689"/>
                  </a:cubicBezTo>
                  <a:cubicBezTo>
                    <a:pt x="1484" y="7765"/>
                    <a:pt x="1804" y="8841"/>
                    <a:pt x="2211" y="9917"/>
                  </a:cubicBezTo>
                  <a:cubicBezTo>
                    <a:pt x="2589" y="10964"/>
                    <a:pt x="3025" y="12011"/>
                    <a:pt x="3519" y="13029"/>
                  </a:cubicBezTo>
                  <a:cubicBezTo>
                    <a:pt x="3141" y="11982"/>
                    <a:pt x="2734" y="10906"/>
                    <a:pt x="2385" y="9859"/>
                  </a:cubicBezTo>
                  <a:cubicBezTo>
                    <a:pt x="2036" y="8783"/>
                    <a:pt x="1716" y="7678"/>
                    <a:pt x="1396" y="6602"/>
                  </a:cubicBezTo>
                  <a:cubicBezTo>
                    <a:pt x="1106" y="5526"/>
                    <a:pt x="873" y="4450"/>
                    <a:pt x="611" y="3345"/>
                  </a:cubicBezTo>
                  <a:cubicBezTo>
                    <a:pt x="379" y="2240"/>
                    <a:pt x="204" y="1135"/>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17"/>
            <p:cNvSpPr/>
            <p:nvPr/>
          </p:nvSpPr>
          <p:spPr>
            <a:xfrm rot="5400000">
              <a:off x="1606395" y="1374399"/>
              <a:ext cx="293833" cy="96893"/>
            </a:xfrm>
            <a:custGeom>
              <a:rect b="b" l="l" r="r" t="t"/>
              <a:pathLst>
                <a:path extrusionOk="0" h="2551" w="7736">
                  <a:moveTo>
                    <a:pt x="6533" y="0"/>
                  </a:moveTo>
                  <a:cubicBezTo>
                    <a:pt x="6129" y="0"/>
                    <a:pt x="5729" y="58"/>
                    <a:pt x="5351" y="175"/>
                  </a:cubicBezTo>
                  <a:cubicBezTo>
                    <a:pt x="4013" y="524"/>
                    <a:pt x="2734" y="1047"/>
                    <a:pt x="1425" y="1483"/>
                  </a:cubicBezTo>
                  <a:cubicBezTo>
                    <a:pt x="1193" y="1571"/>
                    <a:pt x="0" y="1774"/>
                    <a:pt x="146" y="2210"/>
                  </a:cubicBezTo>
                  <a:cubicBezTo>
                    <a:pt x="266" y="2492"/>
                    <a:pt x="874" y="2551"/>
                    <a:pt x="1343" y="2551"/>
                  </a:cubicBezTo>
                  <a:cubicBezTo>
                    <a:pt x="1552" y="2551"/>
                    <a:pt x="1734" y="2539"/>
                    <a:pt x="1832" y="2530"/>
                  </a:cubicBezTo>
                  <a:cubicBezTo>
                    <a:pt x="3257" y="2385"/>
                    <a:pt x="4682" y="2065"/>
                    <a:pt x="5991" y="1542"/>
                  </a:cubicBezTo>
                  <a:cubicBezTo>
                    <a:pt x="6718" y="1251"/>
                    <a:pt x="7445" y="902"/>
                    <a:pt x="7736" y="175"/>
                  </a:cubicBezTo>
                  <a:cubicBezTo>
                    <a:pt x="7343" y="58"/>
                    <a:pt x="6936" y="0"/>
                    <a:pt x="653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17"/>
            <p:cNvSpPr/>
            <p:nvPr/>
          </p:nvSpPr>
          <p:spPr>
            <a:xfrm rot="5400000">
              <a:off x="1802893" y="1229401"/>
              <a:ext cx="129824" cy="230554"/>
            </a:xfrm>
            <a:custGeom>
              <a:rect b="b" l="l" r="r" t="t"/>
              <a:pathLst>
                <a:path extrusionOk="0" h="6070" w="3418">
                  <a:moveTo>
                    <a:pt x="2948" y="1"/>
                  </a:moveTo>
                  <a:cubicBezTo>
                    <a:pt x="2868" y="1"/>
                    <a:pt x="2788" y="23"/>
                    <a:pt x="2720" y="63"/>
                  </a:cubicBezTo>
                  <a:cubicBezTo>
                    <a:pt x="2546" y="150"/>
                    <a:pt x="2429" y="267"/>
                    <a:pt x="2342" y="441"/>
                  </a:cubicBezTo>
                  <a:cubicBezTo>
                    <a:pt x="1586" y="1372"/>
                    <a:pt x="1033" y="2477"/>
                    <a:pt x="684" y="3640"/>
                  </a:cubicBezTo>
                  <a:cubicBezTo>
                    <a:pt x="607" y="4028"/>
                    <a:pt x="1" y="6070"/>
                    <a:pt x="725" y="6070"/>
                  </a:cubicBezTo>
                  <a:cubicBezTo>
                    <a:pt x="815" y="6070"/>
                    <a:pt x="927" y="6038"/>
                    <a:pt x="1062" y="5967"/>
                  </a:cubicBezTo>
                  <a:cubicBezTo>
                    <a:pt x="1295" y="5792"/>
                    <a:pt x="1499" y="5559"/>
                    <a:pt x="1615" y="5269"/>
                  </a:cubicBezTo>
                  <a:cubicBezTo>
                    <a:pt x="2342" y="3873"/>
                    <a:pt x="2924" y="2361"/>
                    <a:pt x="3302" y="819"/>
                  </a:cubicBezTo>
                  <a:cubicBezTo>
                    <a:pt x="3360" y="558"/>
                    <a:pt x="3418" y="238"/>
                    <a:pt x="3214" y="92"/>
                  </a:cubicBezTo>
                  <a:cubicBezTo>
                    <a:pt x="3136" y="30"/>
                    <a:pt x="3042" y="1"/>
                    <a:pt x="294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17"/>
            <p:cNvSpPr/>
            <p:nvPr/>
          </p:nvSpPr>
          <p:spPr>
            <a:xfrm rot="5400000">
              <a:off x="1765025" y="1108847"/>
              <a:ext cx="130356" cy="228123"/>
            </a:xfrm>
            <a:custGeom>
              <a:rect b="b" l="l" r="r" t="t"/>
              <a:pathLst>
                <a:path extrusionOk="0" h="6006" w="3432">
                  <a:moveTo>
                    <a:pt x="1" y="1"/>
                  </a:moveTo>
                  <a:cubicBezTo>
                    <a:pt x="291" y="2182"/>
                    <a:pt x="1280" y="4188"/>
                    <a:pt x="2792" y="5788"/>
                  </a:cubicBezTo>
                  <a:cubicBezTo>
                    <a:pt x="2941" y="5943"/>
                    <a:pt x="3050" y="6006"/>
                    <a:pt x="3128" y="6006"/>
                  </a:cubicBezTo>
                  <a:cubicBezTo>
                    <a:pt x="3431" y="6006"/>
                    <a:pt x="3275" y="5048"/>
                    <a:pt x="3229" y="4770"/>
                  </a:cubicBezTo>
                  <a:cubicBezTo>
                    <a:pt x="3141" y="4101"/>
                    <a:pt x="2967" y="3461"/>
                    <a:pt x="2676" y="2880"/>
                  </a:cubicBezTo>
                  <a:cubicBezTo>
                    <a:pt x="2094" y="1658"/>
                    <a:pt x="1164" y="641"/>
                    <a:pt x="1"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17"/>
            <p:cNvSpPr/>
            <p:nvPr/>
          </p:nvSpPr>
          <p:spPr>
            <a:xfrm rot="5400000">
              <a:off x="1599576" y="1089247"/>
              <a:ext cx="139244" cy="368962"/>
            </a:xfrm>
            <a:custGeom>
              <a:rect b="b" l="l" r="r" t="t"/>
              <a:pathLst>
                <a:path extrusionOk="0" h="9714" w="3666">
                  <a:moveTo>
                    <a:pt x="3665" y="0"/>
                  </a:moveTo>
                  <a:lnTo>
                    <a:pt x="3665" y="0"/>
                  </a:lnTo>
                  <a:cubicBezTo>
                    <a:pt x="3084" y="669"/>
                    <a:pt x="2618" y="1396"/>
                    <a:pt x="2211" y="2182"/>
                  </a:cubicBezTo>
                  <a:cubicBezTo>
                    <a:pt x="1804" y="2938"/>
                    <a:pt x="1426" y="3752"/>
                    <a:pt x="1106" y="4566"/>
                  </a:cubicBezTo>
                  <a:cubicBezTo>
                    <a:pt x="786" y="5380"/>
                    <a:pt x="524" y="6224"/>
                    <a:pt x="321" y="7067"/>
                  </a:cubicBezTo>
                  <a:cubicBezTo>
                    <a:pt x="117" y="7940"/>
                    <a:pt x="1" y="8812"/>
                    <a:pt x="30" y="9713"/>
                  </a:cubicBezTo>
                  <a:cubicBezTo>
                    <a:pt x="292" y="8870"/>
                    <a:pt x="553" y="8056"/>
                    <a:pt x="873" y="7271"/>
                  </a:cubicBezTo>
                  <a:cubicBezTo>
                    <a:pt x="1164" y="6456"/>
                    <a:pt x="1484" y="5642"/>
                    <a:pt x="1804" y="4857"/>
                  </a:cubicBezTo>
                  <a:lnTo>
                    <a:pt x="2735" y="2443"/>
                  </a:lnTo>
                  <a:cubicBezTo>
                    <a:pt x="3054" y="1629"/>
                    <a:pt x="3345" y="815"/>
                    <a:pt x="366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17"/>
            <p:cNvSpPr/>
            <p:nvPr/>
          </p:nvSpPr>
          <p:spPr>
            <a:xfrm rot="5400000">
              <a:off x="1031829" y="1958477"/>
              <a:ext cx="288325" cy="288439"/>
            </a:xfrm>
            <a:custGeom>
              <a:rect b="b" l="l" r="r" t="t"/>
              <a:pathLst>
                <a:path extrusionOk="0" h="7594" w="7591">
                  <a:moveTo>
                    <a:pt x="3693" y="1"/>
                  </a:moveTo>
                  <a:cubicBezTo>
                    <a:pt x="2792" y="30"/>
                    <a:pt x="1948" y="321"/>
                    <a:pt x="1280" y="902"/>
                  </a:cubicBezTo>
                  <a:cubicBezTo>
                    <a:pt x="640" y="1455"/>
                    <a:pt x="204" y="2211"/>
                    <a:pt x="87" y="3054"/>
                  </a:cubicBezTo>
                  <a:cubicBezTo>
                    <a:pt x="0" y="3549"/>
                    <a:pt x="58" y="4072"/>
                    <a:pt x="262" y="4566"/>
                  </a:cubicBezTo>
                  <a:cubicBezTo>
                    <a:pt x="698" y="5497"/>
                    <a:pt x="1396" y="6311"/>
                    <a:pt x="2268" y="6864"/>
                  </a:cubicBezTo>
                  <a:cubicBezTo>
                    <a:pt x="2838" y="7260"/>
                    <a:pt x="3725" y="7593"/>
                    <a:pt x="4460" y="7593"/>
                  </a:cubicBezTo>
                  <a:cubicBezTo>
                    <a:pt x="4588" y="7593"/>
                    <a:pt x="4711" y="7583"/>
                    <a:pt x="4827" y="7562"/>
                  </a:cubicBezTo>
                  <a:cubicBezTo>
                    <a:pt x="5502" y="7430"/>
                    <a:pt x="6002" y="7393"/>
                    <a:pt x="6346" y="7393"/>
                  </a:cubicBezTo>
                  <a:cubicBezTo>
                    <a:pt x="6760" y="7393"/>
                    <a:pt x="6950" y="7445"/>
                    <a:pt x="6950" y="7445"/>
                  </a:cubicBezTo>
                  <a:cubicBezTo>
                    <a:pt x="6950" y="7445"/>
                    <a:pt x="7038" y="6398"/>
                    <a:pt x="7270" y="4944"/>
                  </a:cubicBezTo>
                  <a:cubicBezTo>
                    <a:pt x="7590" y="3229"/>
                    <a:pt x="4915" y="1"/>
                    <a:pt x="369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17"/>
            <p:cNvSpPr/>
            <p:nvPr/>
          </p:nvSpPr>
          <p:spPr>
            <a:xfrm rot="5400000">
              <a:off x="1044022" y="1946360"/>
              <a:ext cx="264016" cy="288363"/>
            </a:xfrm>
            <a:custGeom>
              <a:rect b="b" l="l" r="r" t="t"/>
              <a:pathLst>
                <a:path extrusionOk="0" h="7592" w="6951">
                  <a:moveTo>
                    <a:pt x="3693" y="1"/>
                  </a:moveTo>
                  <a:cubicBezTo>
                    <a:pt x="2792" y="30"/>
                    <a:pt x="1948" y="321"/>
                    <a:pt x="1280" y="902"/>
                  </a:cubicBezTo>
                  <a:cubicBezTo>
                    <a:pt x="640" y="1455"/>
                    <a:pt x="204" y="2211"/>
                    <a:pt x="87" y="3054"/>
                  </a:cubicBezTo>
                  <a:cubicBezTo>
                    <a:pt x="0" y="3549"/>
                    <a:pt x="58" y="4072"/>
                    <a:pt x="262" y="4566"/>
                  </a:cubicBezTo>
                  <a:cubicBezTo>
                    <a:pt x="698" y="5497"/>
                    <a:pt x="1396" y="6311"/>
                    <a:pt x="2268" y="6864"/>
                  </a:cubicBezTo>
                  <a:cubicBezTo>
                    <a:pt x="2843" y="7238"/>
                    <a:pt x="3739" y="7592"/>
                    <a:pt x="4478" y="7592"/>
                  </a:cubicBezTo>
                  <a:cubicBezTo>
                    <a:pt x="4600" y="7592"/>
                    <a:pt x="4717" y="7582"/>
                    <a:pt x="4827" y="7562"/>
                  </a:cubicBezTo>
                  <a:cubicBezTo>
                    <a:pt x="5502" y="7430"/>
                    <a:pt x="6002" y="7393"/>
                    <a:pt x="6346" y="7393"/>
                  </a:cubicBezTo>
                  <a:cubicBezTo>
                    <a:pt x="6760" y="7393"/>
                    <a:pt x="6950" y="7445"/>
                    <a:pt x="6950" y="7445"/>
                  </a:cubicBezTo>
                  <a:lnTo>
                    <a:pt x="6950" y="7271"/>
                  </a:lnTo>
                  <a:cubicBezTo>
                    <a:pt x="5933" y="6835"/>
                    <a:pt x="4566" y="6835"/>
                    <a:pt x="3315" y="6631"/>
                  </a:cubicBezTo>
                  <a:cubicBezTo>
                    <a:pt x="2123" y="6631"/>
                    <a:pt x="436" y="4915"/>
                    <a:pt x="1716" y="4217"/>
                  </a:cubicBezTo>
                  <a:cubicBezTo>
                    <a:pt x="3519" y="3229"/>
                    <a:pt x="4653" y="2356"/>
                    <a:pt x="5322" y="989"/>
                  </a:cubicBezTo>
                  <a:cubicBezTo>
                    <a:pt x="4740" y="408"/>
                    <a:pt x="4130" y="1"/>
                    <a:pt x="3693" y="1"/>
                  </a:cubicBezTo>
                  <a:close/>
                </a:path>
              </a:pathLst>
            </a:custGeom>
            <a:solidFill>
              <a:srgbClr val="E88C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17"/>
            <p:cNvSpPr/>
            <p:nvPr/>
          </p:nvSpPr>
          <p:spPr>
            <a:xfrm rot="5400000">
              <a:off x="1113491" y="1916659"/>
              <a:ext cx="264054" cy="228465"/>
            </a:xfrm>
            <a:custGeom>
              <a:rect b="b" l="l" r="r" t="t"/>
              <a:pathLst>
                <a:path extrusionOk="0" h="6015" w="6952">
                  <a:moveTo>
                    <a:pt x="5307" y="0"/>
                  </a:moveTo>
                  <a:cubicBezTo>
                    <a:pt x="5155" y="0"/>
                    <a:pt x="5003" y="16"/>
                    <a:pt x="4857" y="53"/>
                  </a:cubicBezTo>
                  <a:cubicBezTo>
                    <a:pt x="3898" y="198"/>
                    <a:pt x="2996" y="576"/>
                    <a:pt x="2240" y="1129"/>
                  </a:cubicBezTo>
                  <a:cubicBezTo>
                    <a:pt x="1571" y="1740"/>
                    <a:pt x="989" y="2408"/>
                    <a:pt x="437" y="3136"/>
                  </a:cubicBezTo>
                  <a:cubicBezTo>
                    <a:pt x="117" y="3659"/>
                    <a:pt x="1" y="4299"/>
                    <a:pt x="117" y="4909"/>
                  </a:cubicBezTo>
                  <a:cubicBezTo>
                    <a:pt x="262" y="5520"/>
                    <a:pt x="815" y="5985"/>
                    <a:pt x="1455" y="6015"/>
                  </a:cubicBezTo>
                  <a:cubicBezTo>
                    <a:pt x="1920" y="5927"/>
                    <a:pt x="2385" y="5695"/>
                    <a:pt x="2734" y="5346"/>
                  </a:cubicBezTo>
                  <a:lnTo>
                    <a:pt x="5671" y="2961"/>
                  </a:lnTo>
                  <a:cubicBezTo>
                    <a:pt x="6049" y="2699"/>
                    <a:pt x="6369" y="2379"/>
                    <a:pt x="6631" y="2030"/>
                  </a:cubicBezTo>
                  <a:cubicBezTo>
                    <a:pt x="6893" y="1652"/>
                    <a:pt x="6951" y="1158"/>
                    <a:pt x="6777" y="722"/>
                  </a:cubicBezTo>
                  <a:cubicBezTo>
                    <a:pt x="6602" y="402"/>
                    <a:pt x="6282" y="169"/>
                    <a:pt x="5933" y="82"/>
                  </a:cubicBezTo>
                  <a:cubicBezTo>
                    <a:pt x="5730" y="31"/>
                    <a:pt x="5518" y="0"/>
                    <a:pt x="530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17"/>
            <p:cNvSpPr/>
            <p:nvPr/>
          </p:nvSpPr>
          <p:spPr>
            <a:xfrm rot="5400000">
              <a:off x="1093741" y="1936410"/>
              <a:ext cx="260712" cy="185620"/>
            </a:xfrm>
            <a:custGeom>
              <a:rect b="b" l="l" r="r" t="t"/>
              <a:pathLst>
                <a:path extrusionOk="0" h="4887" w="6864">
                  <a:moveTo>
                    <a:pt x="6864" y="1"/>
                  </a:moveTo>
                  <a:lnTo>
                    <a:pt x="6864" y="1"/>
                  </a:lnTo>
                  <a:cubicBezTo>
                    <a:pt x="5817" y="1280"/>
                    <a:pt x="4450" y="2298"/>
                    <a:pt x="2880" y="2909"/>
                  </a:cubicBezTo>
                  <a:cubicBezTo>
                    <a:pt x="2572" y="3017"/>
                    <a:pt x="2240" y="3071"/>
                    <a:pt x="1923" y="3071"/>
                  </a:cubicBezTo>
                  <a:cubicBezTo>
                    <a:pt x="1131" y="3071"/>
                    <a:pt x="429" y="2738"/>
                    <a:pt x="408" y="2095"/>
                  </a:cubicBezTo>
                  <a:cubicBezTo>
                    <a:pt x="88" y="2589"/>
                    <a:pt x="1" y="3200"/>
                    <a:pt x="117" y="3781"/>
                  </a:cubicBezTo>
                  <a:cubicBezTo>
                    <a:pt x="262" y="4392"/>
                    <a:pt x="815" y="4857"/>
                    <a:pt x="1455" y="4887"/>
                  </a:cubicBezTo>
                  <a:cubicBezTo>
                    <a:pt x="1920" y="4799"/>
                    <a:pt x="2385" y="4567"/>
                    <a:pt x="2734" y="4218"/>
                  </a:cubicBezTo>
                  <a:lnTo>
                    <a:pt x="5671" y="1833"/>
                  </a:lnTo>
                  <a:cubicBezTo>
                    <a:pt x="6049" y="1571"/>
                    <a:pt x="6369" y="1251"/>
                    <a:pt x="6631" y="902"/>
                  </a:cubicBezTo>
                  <a:cubicBezTo>
                    <a:pt x="6806" y="612"/>
                    <a:pt x="6864" y="321"/>
                    <a:pt x="6864" y="1"/>
                  </a:cubicBezTo>
                  <a:close/>
                </a:path>
              </a:pathLst>
            </a:custGeom>
            <a:solidFill>
              <a:srgbClr val="D172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17"/>
            <p:cNvSpPr/>
            <p:nvPr/>
          </p:nvSpPr>
          <p:spPr>
            <a:xfrm rot="5400000">
              <a:off x="1282323" y="1928812"/>
              <a:ext cx="42009" cy="119075"/>
            </a:xfrm>
            <a:custGeom>
              <a:rect b="b" l="l" r="r" t="t"/>
              <a:pathLst>
                <a:path extrusionOk="0" h="3135" w="1106">
                  <a:moveTo>
                    <a:pt x="656" y="0"/>
                  </a:moveTo>
                  <a:cubicBezTo>
                    <a:pt x="535" y="0"/>
                    <a:pt x="412" y="44"/>
                    <a:pt x="321" y="135"/>
                  </a:cubicBezTo>
                  <a:cubicBezTo>
                    <a:pt x="175" y="339"/>
                    <a:pt x="88" y="600"/>
                    <a:pt x="88" y="862"/>
                  </a:cubicBezTo>
                  <a:cubicBezTo>
                    <a:pt x="1" y="1560"/>
                    <a:pt x="88" y="2258"/>
                    <a:pt x="350" y="2898"/>
                  </a:cubicBezTo>
                  <a:cubicBezTo>
                    <a:pt x="403" y="3004"/>
                    <a:pt x="504" y="3134"/>
                    <a:pt x="610" y="3134"/>
                  </a:cubicBezTo>
                  <a:cubicBezTo>
                    <a:pt x="620" y="3134"/>
                    <a:pt x="630" y="3133"/>
                    <a:pt x="640" y="3130"/>
                  </a:cubicBezTo>
                  <a:cubicBezTo>
                    <a:pt x="757" y="3072"/>
                    <a:pt x="757" y="2898"/>
                    <a:pt x="757" y="2781"/>
                  </a:cubicBezTo>
                  <a:cubicBezTo>
                    <a:pt x="670" y="2200"/>
                    <a:pt x="728" y="1589"/>
                    <a:pt x="931" y="1036"/>
                  </a:cubicBezTo>
                  <a:cubicBezTo>
                    <a:pt x="989" y="891"/>
                    <a:pt x="1048" y="717"/>
                    <a:pt x="1077" y="571"/>
                  </a:cubicBezTo>
                  <a:cubicBezTo>
                    <a:pt x="1106" y="397"/>
                    <a:pt x="1077" y="251"/>
                    <a:pt x="960" y="106"/>
                  </a:cubicBezTo>
                  <a:cubicBezTo>
                    <a:pt x="877" y="36"/>
                    <a:pt x="767" y="0"/>
                    <a:pt x="656" y="0"/>
                  </a:cubicBezTo>
                  <a:close/>
                </a:path>
              </a:pathLst>
            </a:custGeom>
            <a:solidFill>
              <a:srgbClr val="CC63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17"/>
            <p:cNvSpPr/>
            <p:nvPr/>
          </p:nvSpPr>
          <p:spPr>
            <a:xfrm rot="5400000">
              <a:off x="1292560" y="2082240"/>
              <a:ext cx="27651" cy="34260"/>
            </a:xfrm>
            <a:custGeom>
              <a:rect b="b" l="l" r="r" t="t"/>
              <a:pathLst>
                <a:path extrusionOk="0" fill="none" h="902" w="728">
                  <a:moveTo>
                    <a:pt x="0" y="0"/>
                  </a:moveTo>
                  <a:cubicBezTo>
                    <a:pt x="349" y="233"/>
                    <a:pt x="582" y="553"/>
                    <a:pt x="727" y="902"/>
                  </a:cubicBezTo>
                </a:path>
              </a:pathLst>
            </a:custGeom>
            <a:noFill/>
            <a:ln cap="rnd" cmpd="sng" w="5100">
              <a:solidFill>
                <a:srgbClr val="D1724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17"/>
            <p:cNvSpPr/>
            <p:nvPr/>
          </p:nvSpPr>
          <p:spPr>
            <a:xfrm rot="5400000">
              <a:off x="1305246" y="2098230"/>
              <a:ext cx="27651" cy="44212"/>
            </a:xfrm>
            <a:custGeom>
              <a:rect b="b" l="l" r="r" t="t"/>
              <a:pathLst>
                <a:path extrusionOk="0" fill="none" h="1164" w="728">
                  <a:moveTo>
                    <a:pt x="1" y="0"/>
                  </a:moveTo>
                  <a:cubicBezTo>
                    <a:pt x="379" y="291"/>
                    <a:pt x="641" y="698"/>
                    <a:pt x="728" y="1163"/>
                  </a:cubicBezTo>
                </a:path>
              </a:pathLst>
            </a:custGeom>
            <a:noFill/>
            <a:ln cap="rnd" cmpd="sng" w="5100">
              <a:solidFill>
                <a:srgbClr val="D1724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17"/>
            <p:cNvSpPr/>
            <p:nvPr/>
          </p:nvSpPr>
          <p:spPr>
            <a:xfrm rot="5400000">
              <a:off x="1280956" y="2082791"/>
              <a:ext cx="72926" cy="49719"/>
            </a:xfrm>
            <a:custGeom>
              <a:rect b="b" l="l" r="r" t="t"/>
              <a:pathLst>
                <a:path extrusionOk="0" fill="none" h="1309" w="1920">
                  <a:moveTo>
                    <a:pt x="0" y="1309"/>
                  </a:moveTo>
                  <a:cubicBezTo>
                    <a:pt x="582" y="814"/>
                    <a:pt x="1251" y="378"/>
                    <a:pt x="1920" y="0"/>
                  </a:cubicBezTo>
                </a:path>
              </a:pathLst>
            </a:custGeom>
            <a:noFill/>
            <a:ln cap="rnd" cmpd="sng" w="5100">
              <a:solidFill>
                <a:srgbClr val="D1724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17"/>
            <p:cNvSpPr/>
            <p:nvPr/>
          </p:nvSpPr>
          <p:spPr>
            <a:xfrm rot="5400000">
              <a:off x="1163878" y="2123640"/>
              <a:ext cx="78434" cy="77370"/>
            </a:xfrm>
            <a:custGeom>
              <a:rect b="b" l="l" r="r" t="t"/>
              <a:pathLst>
                <a:path extrusionOk="0" h="2037" w="2065">
                  <a:moveTo>
                    <a:pt x="1047" y="0"/>
                  </a:moveTo>
                  <a:cubicBezTo>
                    <a:pt x="756" y="408"/>
                    <a:pt x="407" y="786"/>
                    <a:pt x="0" y="1076"/>
                  </a:cubicBezTo>
                  <a:cubicBezTo>
                    <a:pt x="112" y="1056"/>
                    <a:pt x="224" y="1046"/>
                    <a:pt x="336" y="1046"/>
                  </a:cubicBezTo>
                  <a:cubicBezTo>
                    <a:pt x="1008" y="1046"/>
                    <a:pt x="1653" y="1412"/>
                    <a:pt x="1978" y="2036"/>
                  </a:cubicBezTo>
                  <a:cubicBezTo>
                    <a:pt x="2065" y="1222"/>
                    <a:pt x="1687" y="437"/>
                    <a:pt x="1047" y="0"/>
                  </a:cubicBezTo>
                  <a:close/>
                </a:path>
              </a:pathLst>
            </a:custGeom>
            <a:solidFill>
              <a:srgbClr val="FFB99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_1">
    <p:spTree>
      <p:nvGrpSpPr>
        <p:cNvPr id="405" name="Shape 405"/>
        <p:cNvGrpSpPr/>
        <p:nvPr/>
      </p:nvGrpSpPr>
      <p:grpSpPr>
        <a:xfrm>
          <a:off x="0" y="0"/>
          <a:ext cx="0" cy="0"/>
          <a:chOff x="0" y="0"/>
          <a:chExt cx="0" cy="0"/>
        </a:xfrm>
      </p:grpSpPr>
      <p:sp>
        <p:nvSpPr>
          <p:cNvPr id="406" name="Google Shape;406;p18"/>
          <p:cNvSpPr txBox="1"/>
          <p:nvPr>
            <p:ph type="ctrTitle"/>
          </p:nvPr>
        </p:nvSpPr>
        <p:spPr>
          <a:xfrm>
            <a:off x="713363" y="3790851"/>
            <a:ext cx="2278800" cy="446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000"/>
              <a:buNone/>
              <a:defRPr sz="2000"/>
            </a:lvl1pPr>
            <a:lvl2pPr lvl="1" rtl="0" algn="ctr">
              <a:spcBef>
                <a:spcPts val="0"/>
              </a:spcBef>
              <a:spcAft>
                <a:spcPts val="0"/>
              </a:spcAft>
              <a:buSzPts val="2000"/>
              <a:buFont typeface="Tenor Sans"/>
              <a:buNone/>
              <a:defRPr sz="2000">
                <a:latin typeface="Tenor Sans"/>
                <a:ea typeface="Tenor Sans"/>
                <a:cs typeface="Tenor Sans"/>
                <a:sym typeface="Tenor Sans"/>
              </a:defRPr>
            </a:lvl2pPr>
            <a:lvl3pPr lvl="2" rtl="0" algn="ctr">
              <a:spcBef>
                <a:spcPts val="0"/>
              </a:spcBef>
              <a:spcAft>
                <a:spcPts val="0"/>
              </a:spcAft>
              <a:buSzPts val="2000"/>
              <a:buFont typeface="Tenor Sans"/>
              <a:buNone/>
              <a:defRPr sz="2000">
                <a:latin typeface="Tenor Sans"/>
                <a:ea typeface="Tenor Sans"/>
                <a:cs typeface="Tenor Sans"/>
                <a:sym typeface="Tenor Sans"/>
              </a:defRPr>
            </a:lvl3pPr>
            <a:lvl4pPr lvl="3" rtl="0" algn="ctr">
              <a:spcBef>
                <a:spcPts val="0"/>
              </a:spcBef>
              <a:spcAft>
                <a:spcPts val="0"/>
              </a:spcAft>
              <a:buSzPts val="2000"/>
              <a:buFont typeface="Tenor Sans"/>
              <a:buNone/>
              <a:defRPr sz="2000">
                <a:latin typeface="Tenor Sans"/>
                <a:ea typeface="Tenor Sans"/>
                <a:cs typeface="Tenor Sans"/>
                <a:sym typeface="Tenor Sans"/>
              </a:defRPr>
            </a:lvl4pPr>
            <a:lvl5pPr lvl="4" rtl="0" algn="ctr">
              <a:spcBef>
                <a:spcPts val="0"/>
              </a:spcBef>
              <a:spcAft>
                <a:spcPts val="0"/>
              </a:spcAft>
              <a:buSzPts val="2000"/>
              <a:buFont typeface="Tenor Sans"/>
              <a:buNone/>
              <a:defRPr sz="2000">
                <a:latin typeface="Tenor Sans"/>
                <a:ea typeface="Tenor Sans"/>
                <a:cs typeface="Tenor Sans"/>
                <a:sym typeface="Tenor Sans"/>
              </a:defRPr>
            </a:lvl5pPr>
            <a:lvl6pPr lvl="5" rtl="0" algn="ctr">
              <a:spcBef>
                <a:spcPts val="0"/>
              </a:spcBef>
              <a:spcAft>
                <a:spcPts val="0"/>
              </a:spcAft>
              <a:buSzPts val="2000"/>
              <a:buFont typeface="Tenor Sans"/>
              <a:buNone/>
              <a:defRPr sz="2000">
                <a:latin typeface="Tenor Sans"/>
                <a:ea typeface="Tenor Sans"/>
                <a:cs typeface="Tenor Sans"/>
                <a:sym typeface="Tenor Sans"/>
              </a:defRPr>
            </a:lvl6pPr>
            <a:lvl7pPr lvl="6" rtl="0" algn="ctr">
              <a:spcBef>
                <a:spcPts val="0"/>
              </a:spcBef>
              <a:spcAft>
                <a:spcPts val="0"/>
              </a:spcAft>
              <a:buSzPts val="2000"/>
              <a:buFont typeface="Tenor Sans"/>
              <a:buNone/>
              <a:defRPr sz="2000">
                <a:latin typeface="Tenor Sans"/>
                <a:ea typeface="Tenor Sans"/>
                <a:cs typeface="Tenor Sans"/>
                <a:sym typeface="Tenor Sans"/>
              </a:defRPr>
            </a:lvl7pPr>
            <a:lvl8pPr lvl="7" rtl="0" algn="ctr">
              <a:spcBef>
                <a:spcPts val="0"/>
              </a:spcBef>
              <a:spcAft>
                <a:spcPts val="0"/>
              </a:spcAft>
              <a:buSzPts val="2000"/>
              <a:buFont typeface="Tenor Sans"/>
              <a:buNone/>
              <a:defRPr sz="2000">
                <a:latin typeface="Tenor Sans"/>
                <a:ea typeface="Tenor Sans"/>
                <a:cs typeface="Tenor Sans"/>
                <a:sym typeface="Tenor Sans"/>
              </a:defRPr>
            </a:lvl8pPr>
            <a:lvl9pPr lvl="8" rtl="0" algn="ctr">
              <a:spcBef>
                <a:spcPts val="0"/>
              </a:spcBef>
              <a:spcAft>
                <a:spcPts val="0"/>
              </a:spcAft>
              <a:buSzPts val="2000"/>
              <a:buFont typeface="Tenor Sans"/>
              <a:buNone/>
              <a:defRPr sz="2000">
                <a:latin typeface="Tenor Sans"/>
                <a:ea typeface="Tenor Sans"/>
                <a:cs typeface="Tenor Sans"/>
                <a:sym typeface="Tenor Sans"/>
              </a:defRPr>
            </a:lvl9pPr>
          </a:lstStyle>
          <a:p/>
        </p:txBody>
      </p:sp>
      <p:sp>
        <p:nvSpPr>
          <p:cNvPr id="407" name="Google Shape;407;p18"/>
          <p:cNvSpPr txBox="1"/>
          <p:nvPr>
            <p:ph idx="1" type="subTitle"/>
          </p:nvPr>
        </p:nvSpPr>
        <p:spPr>
          <a:xfrm>
            <a:off x="713225" y="4141300"/>
            <a:ext cx="22788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408" name="Google Shape;408;p18"/>
          <p:cNvSpPr txBox="1"/>
          <p:nvPr>
            <p:ph hasCustomPrompt="1" idx="2" type="title"/>
          </p:nvPr>
        </p:nvSpPr>
        <p:spPr>
          <a:xfrm>
            <a:off x="1349813" y="3129035"/>
            <a:ext cx="1005900" cy="5271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200"/>
              <a:buNone/>
              <a:defRPr sz="2200"/>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a:r>
              <a:t>xx%</a:t>
            </a:r>
          </a:p>
        </p:txBody>
      </p:sp>
      <p:sp>
        <p:nvSpPr>
          <p:cNvPr id="409" name="Google Shape;409;p18"/>
          <p:cNvSpPr txBox="1"/>
          <p:nvPr>
            <p:ph idx="3" type="ctrTitle"/>
          </p:nvPr>
        </p:nvSpPr>
        <p:spPr>
          <a:xfrm>
            <a:off x="3432600" y="3790850"/>
            <a:ext cx="2278800" cy="446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000"/>
              <a:buNone/>
              <a:defRPr sz="2000"/>
            </a:lvl1pPr>
            <a:lvl2pPr lvl="1" rtl="0" algn="ctr">
              <a:spcBef>
                <a:spcPts val="0"/>
              </a:spcBef>
              <a:spcAft>
                <a:spcPts val="0"/>
              </a:spcAft>
              <a:buSzPts val="2000"/>
              <a:buFont typeface="Tenor Sans"/>
              <a:buNone/>
              <a:defRPr sz="2000">
                <a:latin typeface="Tenor Sans"/>
                <a:ea typeface="Tenor Sans"/>
                <a:cs typeface="Tenor Sans"/>
                <a:sym typeface="Tenor Sans"/>
              </a:defRPr>
            </a:lvl2pPr>
            <a:lvl3pPr lvl="2" rtl="0" algn="ctr">
              <a:spcBef>
                <a:spcPts val="0"/>
              </a:spcBef>
              <a:spcAft>
                <a:spcPts val="0"/>
              </a:spcAft>
              <a:buSzPts val="2000"/>
              <a:buFont typeface="Tenor Sans"/>
              <a:buNone/>
              <a:defRPr sz="2000">
                <a:latin typeface="Tenor Sans"/>
                <a:ea typeface="Tenor Sans"/>
                <a:cs typeface="Tenor Sans"/>
                <a:sym typeface="Tenor Sans"/>
              </a:defRPr>
            </a:lvl3pPr>
            <a:lvl4pPr lvl="3" rtl="0" algn="ctr">
              <a:spcBef>
                <a:spcPts val="0"/>
              </a:spcBef>
              <a:spcAft>
                <a:spcPts val="0"/>
              </a:spcAft>
              <a:buSzPts val="2000"/>
              <a:buFont typeface="Tenor Sans"/>
              <a:buNone/>
              <a:defRPr sz="2000">
                <a:latin typeface="Tenor Sans"/>
                <a:ea typeface="Tenor Sans"/>
                <a:cs typeface="Tenor Sans"/>
                <a:sym typeface="Tenor Sans"/>
              </a:defRPr>
            </a:lvl4pPr>
            <a:lvl5pPr lvl="4" rtl="0" algn="ctr">
              <a:spcBef>
                <a:spcPts val="0"/>
              </a:spcBef>
              <a:spcAft>
                <a:spcPts val="0"/>
              </a:spcAft>
              <a:buSzPts val="2000"/>
              <a:buFont typeface="Tenor Sans"/>
              <a:buNone/>
              <a:defRPr sz="2000">
                <a:latin typeface="Tenor Sans"/>
                <a:ea typeface="Tenor Sans"/>
                <a:cs typeface="Tenor Sans"/>
                <a:sym typeface="Tenor Sans"/>
              </a:defRPr>
            </a:lvl5pPr>
            <a:lvl6pPr lvl="5" rtl="0" algn="ctr">
              <a:spcBef>
                <a:spcPts val="0"/>
              </a:spcBef>
              <a:spcAft>
                <a:spcPts val="0"/>
              </a:spcAft>
              <a:buSzPts val="2000"/>
              <a:buFont typeface="Tenor Sans"/>
              <a:buNone/>
              <a:defRPr sz="2000">
                <a:latin typeface="Tenor Sans"/>
                <a:ea typeface="Tenor Sans"/>
                <a:cs typeface="Tenor Sans"/>
                <a:sym typeface="Tenor Sans"/>
              </a:defRPr>
            </a:lvl6pPr>
            <a:lvl7pPr lvl="6" rtl="0" algn="ctr">
              <a:spcBef>
                <a:spcPts val="0"/>
              </a:spcBef>
              <a:spcAft>
                <a:spcPts val="0"/>
              </a:spcAft>
              <a:buSzPts val="2000"/>
              <a:buFont typeface="Tenor Sans"/>
              <a:buNone/>
              <a:defRPr sz="2000">
                <a:latin typeface="Tenor Sans"/>
                <a:ea typeface="Tenor Sans"/>
                <a:cs typeface="Tenor Sans"/>
                <a:sym typeface="Tenor Sans"/>
              </a:defRPr>
            </a:lvl7pPr>
            <a:lvl8pPr lvl="7" rtl="0" algn="ctr">
              <a:spcBef>
                <a:spcPts val="0"/>
              </a:spcBef>
              <a:spcAft>
                <a:spcPts val="0"/>
              </a:spcAft>
              <a:buSzPts val="2000"/>
              <a:buFont typeface="Tenor Sans"/>
              <a:buNone/>
              <a:defRPr sz="2000">
                <a:latin typeface="Tenor Sans"/>
                <a:ea typeface="Tenor Sans"/>
                <a:cs typeface="Tenor Sans"/>
                <a:sym typeface="Tenor Sans"/>
              </a:defRPr>
            </a:lvl8pPr>
            <a:lvl9pPr lvl="8" rtl="0" algn="ctr">
              <a:spcBef>
                <a:spcPts val="0"/>
              </a:spcBef>
              <a:spcAft>
                <a:spcPts val="0"/>
              </a:spcAft>
              <a:buSzPts val="2000"/>
              <a:buFont typeface="Tenor Sans"/>
              <a:buNone/>
              <a:defRPr sz="2000">
                <a:latin typeface="Tenor Sans"/>
                <a:ea typeface="Tenor Sans"/>
                <a:cs typeface="Tenor Sans"/>
                <a:sym typeface="Tenor Sans"/>
              </a:defRPr>
            </a:lvl9pPr>
          </a:lstStyle>
          <a:p/>
        </p:txBody>
      </p:sp>
      <p:sp>
        <p:nvSpPr>
          <p:cNvPr id="410" name="Google Shape;410;p18"/>
          <p:cNvSpPr txBox="1"/>
          <p:nvPr>
            <p:ph idx="4" type="subTitle"/>
          </p:nvPr>
        </p:nvSpPr>
        <p:spPr>
          <a:xfrm>
            <a:off x="3432450" y="4141300"/>
            <a:ext cx="22788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411" name="Google Shape;411;p18"/>
          <p:cNvSpPr txBox="1"/>
          <p:nvPr>
            <p:ph hasCustomPrompt="1" idx="5" type="title"/>
          </p:nvPr>
        </p:nvSpPr>
        <p:spPr>
          <a:xfrm>
            <a:off x="4070250" y="3129026"/>
            <a:ext cx="1003500" cy="5271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200"/>
              <a:buNone/>
              <a:defRPr sz="2200"/>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a:r>
              <a:t>xx%</a:t>
            </a:r>
          </a:p>
        </p:txBody>
      </p:sp>
      <p:sp>
        <p:nvSpPr>
          <p:cNvPr id="412" name="Google Shape;412;p18"/>
          <p:cNvSpPr txBox="1"/>
          <p:nvPr>
            <p:ph idx="6" type="ctrTitle"/>
          </p:nvPr>
        </p:nvSpPr>
        <p:spPr>
          <a:xfrm>
            <a:off x="6133662" y="3790851"/>
            <a:ext cx="2278800" cy="446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000"/>
              <a:buNone/>
              <a:defRPr sz="2000"/>
            </a:lvl1pPr>
            <a:lvl2pPr lvl="1" rtl="0" algn="ctr">
              <a:spcBef>
                <a:spcPts val="0"/>
              </a:spcBef>
              <a:spcAft>
                <a:spcPts val="0"/>
              </a:spcAft>
              <a:buSzPts val="2000"/>
              <a:buFont typeface="Tenor Sans"/>
              <a:buNone/>
              <a:defRPr sz="2000">
                <a:latin typeface="Tenor Sans"/>
                <a:ea typeface="Tenor Sans"/>
                <a:cs typeface="Tenor Sans"/>
                <a:sym typeface="Tenor Sans"/>
              </a:defRPr>
            </a:lvl2pPr>
            <a:lvl3pPr lvl="2" rtl="0" algn="ctr">
              <a:spcBef>
                <a:spcPts val="0"/>
              </a:spcBef>
              <a:spcAft>
                <a:spcPts val="0"/>
              </a:spcAft>
              <a:buSzPts val="2000"/>
              <a:buFont typeface="Tenor Sans"/>
              <a:buNone/>
              <a:defRPr sz="2000">
                <a:latin typeface="Tenor Sans"/>
                <a:ea typeface="Tenor Sans"/>
                <a:cs typeface="Tenor Sans"/>
                <a:sym typeface="Tenor Sans"/>
              </a:defRPr>
            </a:lvl3pPr>
            <a:lvl4pPr lvl="3" rtl="0" algn="ctr">
              <a:spcBef>
                <a:spcPts val="0"/>
              </a:spcBef>
              <a:spcAft>
                <a:spcPts val="0"/>
              </a:spcAft>
              <a:buSzPts val="2000"/>
              <a:buFont typeface="Tenor Sans"/>
              <a:buNone/>
              <a:defRPr sz="2000">
                <a:latin typeface="Tenor Sans"/>
                <a:ea typeface="Tenor Sans"/>
                <a:cs typeface="Tenor Sans"/>
                <a:sym typeface="Tenor Sans"/>
              </a:defRPr>
            </a:lvl4pPr>
            <a:lvl5pPr lvl="4" rtl="0" algn="ctr">
              <a:spcBef>
                <a:spcPts val="0"/>
              </a:spcBef>
              <a:spcAft>
                <a:spcPts val="0"/>
              </a:spcAft>
              <a:buSzPts val="2000"/>
              <a:buFont typeface="Tenor Sans"/>
              <a:buNone/>
              <a:defRPr sz="2000">
                <a:latin typeface="Tenor Sans"/>
                <a:ea typeface="Tenor Sans"/>
                <a:cs typeface="Tenor Sans"/>
                <a:sym typeface="Tenor Sans"/>
              </a:defRPr>
            </a:lvl5pPr>
            <a:lvl6pPr lvl="5" rtl="0" algn="ctr">
              <a:spcBef>
                <a:spcPts val="0"/>
              </a:spcBef>
              <a:spcAft>
                <a:spcPts val="0"/>
              </a:spcAft>
              <a:buSzPts val="2000"/>
              <a:buFont typeface="Tenor Sans"/>
              <a:buNone/>
              <a:defRPr sz="2000">
                <a:latin typeface="Tenor Sans"/>
                <a:ea typeface="Tenor Sans"/>
                <a:cs typeface="Tenor Sans"/>
                <a:sym typeface="Tenor Sans"/>
              </a:defRPr>
            </a:lvl6pPr>
            <a:lvl7pPr lvl="6" rtl="0" algn="ctr">
              <a:spcBef>
                <a:spcPts val="0"/>
              </a:spcBef>
              <a:spcAft>
                <a:spcPts val="0"/>
              </a:spcAft>
              <a:buSzPts val="2000"/>
              <a:buFont typeface="Tenor Sans"/>
              <a:buNone/>
              <a:defRPr sz="2000">
                <a:latin typeface="Tenor Sans"/>
                <a:ea typeface="Tenor Sans"/>
                <a:cs typeface="Tenor Sans"/>
                <a:sym typeface="Tenor Sans"/>
              </a:defRPr>
            </a:lvl7pPr>
            <a:lvl8pPr lvl="7" rtl="0" algn="ctr">
              <a:spcBef>
                <a:spcPts val="0"/>
              </a:spcBef>
              <a:spcAft>
                <a:spcPts val="0"/>
              </a:spcAft>
              <a:buSzPts val="2000"/>
              <a:buFont typeface="Tenor Sans"/>
              <a:buNone/>
              <a:defRPr sz="2000">
                <a:latin typeface="Tenor Sans"/>
                <a:ea typeface="Tenor Sans"/>
                <a:cs typeface="Tenor Sans"/>
                <a:sym typeface="Tenor Sans"/>
              </a:defRPr>
            </a:lvl8pPr>
            <a:lvl9pPr lvl="8" rtl="0" algn="ctr">
              <a:spcBef>
                <a:spcPts val="0"/>
              </a:spcBef>
              <a:spcAft>
                <a:spcPts val="0"/>
              </a:spcAft>
              <a:buSzPts val="2000"/>
              <a:buFont typeface="Tenor Sans"/>
              <a:buNone/>
              <a:defRPr sz="2000">
                <a:latin typeface="Tenor Sans"/>
                <a:ea typeface="Tenor Sans"/>
                <a:cs typeface="Tenor Sans"/>
                <a:sym typeface="Tenor Sans"/>
              </a:defRPr>
            </a:lvl9pPr>
          </a:lstStyle>
          <a:p/>
        </p:txBody>
      </p:sp>
      <p:sp>
        <p:nvSpPr>
          <p:cNvPr id="413" name="Google Shape;413;p18"/>
          <p:cNvSpPr txBox="1"/>
          <p:nvPr>
            <p:ph idx="7" type="subTitle"/>
          </p:nvPr>
        </p:nvSpPr>
        <p:spPr>
          <a:xfrm>
            <a:off x="6133650" y="4141300"/>
            <a:ext cx="22788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414" name="Google Shape;414;p18"/>
          <p:cNvSpPr txBox="1"/>
          <p:nvPr>
            <p:ph hasCustomPrompt="1" idx="8" type="title"/>
          </p:nvPr>
        </p:nvSpPr>
        <p:spPr>
          <a:xfrm>
            <a:off x="6771312" y="3129026"/>
            <a:ext cx="1003500" cy="5271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200"/>
              <a:buNone/>
              <a:defRPr sz="2200"/>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a:r>
              <a:t>xx%</a:t>
            </a:r>
          </a:p>
        </p:txBody>
      </p:sp>
      <p:sp>
        <p:nvSpPr>
          <p:cNvPr id="415" name="Google Shape;415;p18"/>
          <p:cNvSpPr txBox="1"/>
          <p:nvPr>
            <p:ph idx="9" type="ctrTitle"/>
          </p:nvPr>
        </p:nvSpPr>
        <p:spPr>
          <a:xfrm>
            <a:off x="713363" y="1968725"/>
            <a:ext cx="2278800" cy="446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000"/>
              <a:buNone/>
              <a:defRPr sz="2000"/>
            </a:lvl1pPr>
            <a:lvl2pPr lvl="1" rtl="0" algn="ctr">
              <a:spcBef>
                <a:spcPts val="0"/>
              </a:spcBef>
              <a:spcAft>
                <a:spcPts val="0"/>
              </a:spcAft>
              <a:buSzPts val="2000"/>
              <a:buFont typeface="Tenor Sans"/>
              <a:buNone/>
              <a:defRPr sz="2000">
                <a:latin typeface="Tenor Sans"/>
                <a:ea typeface="Tenor Sans"/>
                <a:cs typeface="Tenor Sans"/>
                <a:sym typeface="Tenor Sans"/>
              </a:defRPr>
            </a:lvl2pPr>
            <a:lvl3pPr lvl="2" rtl="0" algn="ctr">
              <a:spcBef>
                <a:spcPts val="0"/>
              </a:spcBef>
              <a:spcAft>
                <a:spcPts val="0"/>
              </a:spcAft>
              <a:buSzPts val="2000"/>
              <a:buFont typeface="Tenor Sans"/>
              <a:buNone/>
              <a:defRPr sz="2000">
                <a:latin typeface="Tenor Sans"/>
                <a:ea typeface="Tenor Sans"/>
                <a:cs typeface="Tenor Sans"/>
                <a:sym typeface="Tenor Sans"/>
              </a:defRPr>
            </a:lvl3pPr>
            <a:lvl4pPr lvl="3" rtl="0" algn="ctr">
              <a:spcBef>
                <a:spcPts val="0"/>
              </a:spcBef>
              <a:spcAft>
                <a:spcPts val="0"/>
              </a:spcAft>
              <a:buSzPts val="2000"/>
              <a:buFont typeface="Tenor Sans"/>
              <a:buNone/>
              <a:defRPr sz="2000">
                <a:latin typeface="Tenor Sans"/>
                <a:ea typeface="Tenor Sans"/>
                <a:cs typeface="Tenor Sans"/>
                <a:sym typeface="Tenor Sans"/>
              </a:defRPr>
            </a:lvl4pPr>
            <a:lvl5pPr lvl="4" rtl="0" algn="ctr">
              <a:spcBef>
                <a:spcPts val="0"/>
              </a:spcBef>
              <a:spcAft>
                <a:spcPts val="0"/>
              </a:spcAft>
              <a:buSzPts val="2000"/>
              <a:buFont typeface="Tenor Sans"/>
              <a:buNone/>
              <a:defRPr sz="2000">
                <a:latin typeface="Tenor Sans"/>
                <a:ea typeface="Tenor Sans"/>
                <a:cs typeface="Tenor Sans"/>
                <a:sym typeface="Tenor Sans"/>
              </a:defRPr>
            </a:lvl5pPr>
            <a:lvl6pPr lvl="5" rtl="0" algn="ctr">
              <a:spcBef>
                <a:spcPts val="0"/>
              </a:spcBef>
              <a:spcAft>
                <a:spcPts val="0"/>
              </a:spcAft>
              <a:buSzPts val="2000"/>
              <a:buFont typeface="Tenor Sans"/>
              <a:buNone/>
              <a:defRPr sz="2000">
                <a:latin typeface="Tenor Sans"/>
                <a:ea typeface="Tenor Sans"/>
                <a:cs typeface="Tenor Sans"/>
                <a:sym typeface="Tenor Sans"/>
              </a:defRPr>
            </a:lvl6pPr>
            <a:lvl7pPr lvl="6" rtl="0" algn="ctr">
              <a:spcBef>
                <a:spcPts val="0"/>
              </a:spcBef>
              <a:spcAft>
                <a:spcPts val="0"/>
              </a:spcAft>
              <a:buSzPts val="2000"/>
              <a:buFont typeface="Tenor Sans"/>
              <a:buNone/>
              <a:defRPr sz="2000">
                <a:latin typeface="Tenor Sans"/>
                <a:ea typeface="Tenor Sans"/>
                <a:cs typeface="Tenor Sans"/>
                <a:sym typeface="Tenor Sans"/>
              </a:defRPr>
            </a:lvl7pPr>
            <a:lvl8pPr lvl="7" rtl="0" algn="ctr">
              <a:spcBef>
                <a:spcPts val="0"/>
              </a:spcBef>
              <a:spcAft>
                <a:spcPts val="0"/>
              </a:spcAft>
              <a:buSzPts val="2000"/>
              <a:buFont typeface="Tenor Sans"/>
              <a:buNone/>
              <a:defRPr sz="2000">
                <a:latin typeface="Tenor Sans"/>
                <a:ea typeface="Tenor Sans"/>
                <a:cs typeface="Tenor Sans"/>
                <a:sym typeface="Tenor Sans"/>
              </a:defRPr>
            </a:lvl8pPr>
            <a:lvl9pPr lvl="8" rtl="0" algn="ctr">
              <a:spcBef>
                <a:spcPts val="0"/>
              </a:spcBef>
              <a:spcAft>
                <a:spcPts val="0"/>
              </a:spcAft>
              <a:buSzPts val="2000"/>
              <a:buFont typeface="Tenor Sans"/>
              <a:buNone/>
              <a:defRPr sz="2000">
                <a:latin typeface="Tenor Sans"/>
                <a:ea typeface="Tenor Sans"/>
                <a:cs typeface="Tenor Sans"/>
                <a:sym typeface="Tenor Sans"/>
              </a:defRPr>
            </a:lvl9pPr>
          </a:lstStyle>
          <a:p/>
        </p:txBody>
      </p:sp>
      <p:sp>
        <p:nvSpPr>
          <p:cNvPr id="416" name="Google Shape;416;p18"/>
          <p:cNvSpPr txBox="1"/>
          <p:nvPr>
            <p:ph idx="13" type="subTitle"/>
          </p:nvPr>
        </p:nvSpPr>
        <p:spPr>
          <a:xfrm>
            <a:off x="713375" y="2317950"/>
            <a:ext cx="22788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417" name="Google Shape;417;p18"/>
          <p:cNvSpPr txBox="1"/>
          <p:nvPr>
            <p:ph hasCustomPrompt="1" idx="14" type="title"/>
          </p:nvPr>
        </p:nvSpPr>
        <p:spPr>
          <a:xfrm>
            <a:off x="1351013" y="1306899"/>
            <a:ext cx="1003500" cy="5271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200"/>
              <a:buNone/>
              <a:defRPr sz="2200"/>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a:r>
              <a:t>xx%</a:t>
            </a:r>
          </a:p>
        </p:txBody>
      </p:sp>
      <p:sp>
        <p:nvSpPr>
          <p:cNvPr id="418" name="Google Shape;418;p18"/>
          <p:cNvSpPr txBox="1"/>
          <p:nvPr>
            <p:ph idx="15" type="ctrTitle"/>
          </p:nvPr>
        </p:nvSpPr>
        <p:spPr>
          <a:xfrm>
            <a:off x="6133662" y="1968725"/>
            <a:ext cx="2278800" cy="446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000"/>
              <a:buNone/>
              <a:defRPr sz="2000"/>
            </a:lvl1pPr>
            <a:lvl2pPr lvl="1" rtl="0" algn="ctr">
              <a:spcBef>
                <a:spcPts val="0"/>
              </a:spcBef>
              <a:spcAft>
                <a:spcPts val="0"/>
              </a:spcAft>
              <a:buSzPts val="2000"/>
              <a:buFont typeface="Tenor Sans"/>
              <a:buNone/>
              <a:defRPr sz="2000">
                <a:latin typeface="Tenor Sans"/>
                <a:ea typeface="Tenor Sans"/>
                <a:cs typeface="Tenor Sans"/>
                <a:sym typeface="Tenor Sans"/>
              </a:defRPr>
            </a:lvl2pPr>
            <a:lvl3pPr lvl="2" rtl="0" algn="ctr">
              <a:spcBef>
                <a:spcPts val="0"/>
              </a:spcBef>
              <a:spcAft>
                <a:spcPts val="0"/>
              </a:spcAft>
              <a:buSzPts val="2000"/>
              <a:buFont typeface="Tenor Sans"/>
              <a:buNone/>
              <a:defRPr sz="2000">
                <a:latin typeface="Tenor Sans"/>
                <a:ea typeface="Tenor Sans"/>
                <a:cs typeface="Tenor Sans"/>
                <a:sym typeface="Tenor Sans"/>
              </a:defRPr>
            </a:lvl3pPr>
            <a:lvl4pPr lvl="3" rtl="0" algn="ctr">
              <a:spcBef>
                <a:spcPts val="0"/>
              </a:spcBef>
              <a:spcAft>
                <a:spcPts val="0"/>
              </a:spcAft>
              <a:buSzPts val="2000"/>
              <a:buFont typeface="Tenor Sans"/>
              <a:buNone/>
              <a:defRPr sz="2000">
                <a:latin typeface="Tenor Sans"/>
                <a:ea typeface="Tenor Sans"/>
                <a:cs typeface="Tenor Sans"/>
                <a:sym typeface="Tenor Sans"/>
              </a:defRPr>
            </a:lvl4pPr>
            <a:lvl5pPr lvl="4" rtl="0" algn="ctr">
              <a:spcBef>
                <a:spcPts val="0"/>
              </a:spcBef>
              <a:spcAft>
                <a:spcPts val="0"/>
              </a:spcAft>
              <a:buSzPts val="2000"/>
              <a:buFont typeface="Tenor Sans"/>
              <a:buNone/>
              <a:defRPr sz="2000">
                <a:latin typeface="Tenor Sans"/>
                <a:ea typeface="Tenor Sans"/>
                <a:cs typeface="Tenor Sans"/>
                <a:sym typeface="Tenor Sans"/>
              </a:defRPr>
            </a:lvl5pPr>
            <a:lvl6pPr lvl="5" rtl="0" algn="ctr">
              <a:spcBef>
                <a:spcPts val="0"/>
              </a:spcBef>
              <a:spcAft>
                <a:spcPts val="0"/>
              </a:spcAft>
              <a:buSzPts val="2000"/>
              <a:buFont typeface="Tenor Sans"/>
              <a:buNone/>
              <a:defRPr sz="2000">
                <a:latin typeface="Tenor Sans"/>
                <a:ea typeface="Tenor Sans"/>
                <a:cs typeface="Tenor Sans"/>
                <a:sym typeface="Tenor Sans"/>
              </a:defRPr>
            </a:lvl6pPr>
            <a:lvl7pPr lvl="6" rtl="0" algn="ctr">
              <a:spcBef>
                <a:spcPts val="0"/>
              </a:spcBef>
              <a:spcAft>
                <a:spcPts val="0"/>
              </a:spcAft>
              <a:buSzPts val="2000"/>
              <a:buFont typeface="Tenor Sans"/>
              <a:buNone/>
              <a:defRPr sz="2000">
                <a:latin typeface="Tenor Sans"/>
                <a:ea typeface="Tenor Sans"/>
                <a:cs typeface="Tenor Sans"/>
                <a:sym typeface="Tenor Sans"/>
              </a:defRPr>
            </a:lvl7pPr>
            <a:lvl8pPr lvl="7" rtl="0" algn="ctr">
              <a:spcBef>
                <a:spcPts val="0"/>
              </a:spcBef>
              <a:spcAft>
                <a:spcPts val="0"/>
              </a:spcAft>
              <a:buSzPts val="2000"/>
              <a:buFont typeface="Tenor Sans"/>
              <a:buNone/>
              <a:defRPr sz="2000">
                <a:latin typeface="Tenor Sans"/>
                <a:ea typeface="Tenor Sans"/>
                <a:cs typeface="Tenor Sans"/>
                <a:sym typeface="Tenor Sans"/>
              </a:defRPr>
            </a:lvl8pPr>
            <a:lvl9pPr lvl="8" rtl="0" algn="ctr">
              <a:spcBef>
                <a:spcPts val="0"/>
              </a:spcBef>
              <a:spcAft>
                <a:spcPts val="0"/>
              </a:spcAft>
              <a:buSzPts val="2000"/>
              <a:buFont typeface="Tenor Sans"/>
              <a:buNone/>
              <a:defRPr sz="2000">
                <a:latin typeface="Tenor Sans"/>
                <a:ea typeface="Tenor Sans"/>
                <a:cs typeface="Tenor Sans"/>
                <a:sym typeface="Tenor Sans"/>
              </a:defRPr>
            </a:lvl9pPr>
          </a:lstStyle>
          <a:p/>
        </p:txBody>
      </p:sp>
      <p:sp>
        <p:nvSpPr>
          <p:cNvPr id="419" name="Google Shape;419;p18"/>
          <p:cNvSpPr txBox="1"/>
          <p:nvPr>
            <p:ph idx="16" type="subTitle"/>
          </p:nvPr>
        </p:nvSpPr>
        <p:spPr>
          <a:xfrm>
            <a:off x="6133650" y="2317950"/>
            <a:ext cx="22788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420" name="Google Shape;420;p18"/>
          <p:cNvSpPr txBox="1"/>
          <p:nvPr>
            <p:ph hasCustomPrompt="1" idx="17" type="title"/>
          </p:nvPr>
        </p:nvSpPr>
        <p:spPr>
          <a:xfrm>
            <a:off x="6771312" y="1306899"/>
            <a:ext cx="1003500" cy="5271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200"/>
              <a:buNone/>
              <a:defRPr sz="2200"/>
            </a:lvl1pPr>
            <a:lvl2pPr lvl="1" rtl="0" algn="ctr">
              <a:spcBef>
                <a:spcPts val="0"/>
              </a:spcBef>
              <a:spcAft>
                <a:spcPts val="0"/>
              </a:spcAft>
              <a:buSzPts val="2200"/>
              <a:buFont typeface="Comfortaa"/>
              <a:buNone/>
              <a:defRPr sz="2200">
                <a:latin typeface="Comfortaa"/>
                <a:ea typeface="Comfortaa"/>
                <a:cs typeface="Comfortaa"/>
                <a:sym typeface="Comfortaa"/>
              </a:defRPr>
            </a:lvl2pPr>
            <a:lvl3pPr lvl="2" rtl="0" algn="ctr">
              <a:spcBef>
                <a:spcPts val="0"/>
              </a:spcBef>
              <a:spcAft>
                <a:spcPts val="0"/>
              </a:spcAft>
              <a:buSzPts val="2200"/>
              <a:buFont typeface="Comfortaa"/>
              <a:buNone/>
              <a:defRPr sz="2200">
                <a:latin typeface="Comfortaa"/>
                <a:ea typeface="Comfortaa"/>
                <a:cs typeface="Comfortaa"/>
                <a:sym typeface="Comfortaa"/>
              </a:defRPr>
            </a:lvl3pPr>
            <a:lvl4pPr lvl="3" rtl="0" algn="ctr">
              <a:spcBef>
                <a:spcPts val="0"/>
              </a:spcBef>
              <a:spcAft>
                <a:spcPts val="0"/>
              </a:spcAft>
              <a:buSzPts val="2200"/>
              <a:buFont typeface="Comfortaa"/>
              <a:buNone/>
              <a:defRPr sz="2200">
                <a:latin typeface="Comfortaa"/>
                <a:ea typeface="Comfortaa"/>
                <a:cs typeface="Comfortaa"/>
                <a:sym typeface="Comfortaa"/>
              </a:defRPr>
            </a:lvl4pPr>
            <a:lvl5pPr lvl="4" rtl="0" algn="ctr">
              <a:spcBef>
                <a:spcPts val="0"/>
              </a:spcBef>
              <a:spcAft>
                <a:spcPts val="0"/>
              </a:spcAft>
              <a:buSzPts val="2200"/>
              <a:buFont typeface="Comfortaa"/>
              <a:buNone/>
              <a:defRPr sz="2200">
                <a:latin typeface="Comfortaa"/>
                <a:ea typeface="Comfortaa"/>
                <a:cs typeface="Comfortaa"/>
                <a:sym typeface="Comfortaa"/>
              </a:defRPr>
            </a:lvl5pPr>
            <a:lvl6pPr lvl="5" rtl="0" algn="ctr">
              <a:spcBef>
                <a:spcPts val="0"/>
              </a:spcBef>
              <a:spcAft>
                <a:spcPts val="0"/>
              </a:spcAft>
              <a:buSzPts val="2200"/>
              <a:buFont typeface="Comfortaa"/>
              <a:buNone/>
              <a:defRPr sz="2200">
                <a:latin typeface="Comfortaa"/>
                <a:ea typeface="Comfortaa"/>
                <a:cs typeface="Comfortaa"/>
                <a:sym typeface="Comfortaa"/>
              </a:defRPr>
            </a:lvl6pPr>
            <a:lvl7pPr lvl="6" rtl="0" algn="ctr">
              <a:spcBef>
                <a:spcPts val="0"/>
              </a:spcBef>
              <a:spcAft>
                <a:spcPts val="0"/>
              </a:spcAft>
              <a:buSzPts val="2200"/>
              <a:buFont typeface="Comfortaa"/>
              <a:buNone/>
              <a:defRPr sz="2200">
                <a:latin typeface="Comfortaa"/>
                <a:ea typeface="Comfortaa"/>
                <a:cs typeface="Comfortaa"/>
                <a:sym typeface="Comfortaa"/>
              </a:defRPr>
            </a:lvl7pPr>
            <a:lvl8pPr lvl="7" rtl="0" algn="ctr">
              <a:spcBef>
                <a:spcPts val="0"/>
              </a:spcBef>
              <a:spcAft>
                <a:spcPts val="0"/>
              </a:spcAft>
              <a:buSzPts val="2200"/>
              <a:buFont typeface="Comfortaa"/>
              <a:buNone/>
              <a:defRPr sz="2200">
                <a:latin typeface="Comfortaa"/>
                <a:ea typeface="Comfortaa"/>
                <a:cs typeface="Comfortaa"/>
                <a:sym typeface="Comfortaa"/>
              </a:defRPr>
            </a:lvl8pPr>
            <a:lvl9pPr lvl="8" rtl="0" algn="ctr">
              <a:spcBef>
                <a:spcPts val="0"/>
              </a:spcBef>
              <a:spcAft>
                <a:spcPts val="0"/>
              </a:spcAft>
              <a:buSzPts val="2200"/>
              <a:buFont typeface="Comfortaa"/>
              <a:buNone/>
              <a:defRPr sz="2200">
                <a:latin typeface="Comfortaa"/>
                <a:ea typeface="Comfortaa"/>
                <a:cs typeface="Comfortaa"/>
                <a:sym typeface="Comfortaa"/>
              </a:defRPr>
            </a:lvl9pPr>
          </a:lstStyle>
          <a:p>
            <a:r>
              <a:t>xx%</a:t>
            </a:r>
          </a:p>
        </p:txBody>
      </p:sp>
      <p:sp>
        <p:nvSpPr>
          <p:cNvPr id="421" name="Google Shape;421;p18"/>
          <p:cNvSpPr txBox="1"/>
          <p:nvPr>
            <p:ph idx="18" type="title"/>
          </p:nvPr>
        </p:nvSpPr>
        <p:spPr>
          <a:xfrm>
            <a:off x="731550" y="445025"/>
            <a:ext cx="76809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Font typeface="Comfortaa SemiBold"/>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p:txBody>
      </p:sp>
      <p:sp>
        <p:nvSpPr>
          <p:cNvPr id="422" name="Google Shape;422;p18"/>
          <p:cNvSpPr/>
          <p:nvPr/>
        </p:nvSpPr>
        <p:spPr>
          <a:xfrm rot="10800000">
            <a:off x="7416337" y="-19957"/>
            <a:ext cx="1747584" cy="1384561"/>
          </a:xfrm>
          <a:custGeom>
            <a:rect b="b" l="l" r="r" t="t"/>
            <a:pathLst>
              <a:path extrusionOk="0" h="41149" w="51938">
                <a:moveTo>
                  <a:pt x="73" y="1"/>
                </a:moveTo>
                <a:cubicBezTo>
                  <a:pt x="25" y="1"/>
                  <a:pt x="0" y="1"/>
                  <a:pt x="0" y="1"/>
                </a:cubicBezTo>
                <a:lnTo>
                  <a:pt x="0" y="41116"/>
                </a:lnTo>
                <a:lnTo>
                  <a:pt x="49623" y="41116"/>
                </a:lnTo>
                <a:cubicBezTo>
                  <a:pt x="34629" y="40224"/>
                  <a:pt x="36451" y="21460"/>
                  <a:pt x="25510" y="10519"/>
                </a:cubicBezTo>
                <a:cubicBezTo>
                  <a:pt x="15203" y="212"/>
                  <a:pt x="1203" y="1"/>
                  <a:pt x="73" y="1"/>
                </a:cubicBezTo>
                <a:close/>
                <a:moveTo>
                  <a:pt x="49623" y="41116"/>
                </a:moveTo>
                <a:cubicBezTo>
                  <a:pt x="49990" y="41138"/>
                  <a:pt x="50368" y="41149"/>
                  <a:pt x="50756" y="41149"/>
                </a:cubicBezTo>
                <a:cubicBezTo>
                  <a:pt x="51139" y="41149"/>
                  <a:pt x="51533" y="41138"/>
                  <a:pt x="51938" y="41116"/>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23" name="Google Shape;423;p18"/>
          <p:cNvGrpSpPr/>
          <p:nvPr/>
        </p:nvGrpSpPr>
        <p:grpSpPr>
          <a:xfrm>
            <a:off x="7977765" y="273652"/>
            <a:ext cx="1017875" cy="989622"/>
            <a:chOff x="7977765" y="273652"/>
            <a:chExt cx="1017875" cy="989622"/>
          </a:xfrm>
        </p:grpSpPr>
        <p:sp>
          <p:nvSpPr>
            <p:cNvPr id="424" name="Google Shape;424;p18"/>
            <p:cNvSpPr/>
            <p:nvPr/>
          </p:nvSpPr>
          <p:spPr>
            <a:xfrm flipH="1" rot="-5400000">
              <a:off x="8121995" y="312479"/>
              <a:ext cx="912473" cy="834818"/>
            </a:xfrm>
            <a:custGeom>
              <a:rect b="b" l="l" r="r" t="t"/>
              <a:pathLst>
                <a:path extrusionOk="0" h="16577" w="18119">
                  <a:moveTo>
                    <a:pt x="3171" y="0"/>
                  </a:moveTo>
                  <a:lnTo>
                    <a:pt x="3171" y="0"/>
                  </a:lnTo>
                  <a:cubicBezTo>
                    <a:pt x="3403" y="2821"/>
                    <a:pt x="3287" y="5642"/>
                    <a:pt x="2734" y="8434"/>
                  </a:cubicBezTo>
                  <a:cubicBezTo>
                    <a:pt x="2211" y="11196"/>
                    <a:pt x="1309" y="13872"/>
                    <a:pt x="1" y="16402"/>
                  </a:cubicBezTo>
                  <a:lnTo>
                    <a:pt x="350" y="16576"/>
                  </a:lnTo>
                  <a:cubicBezTo>
                    <a:pt x="1280" y="15035"/>
                    <a:pt x="2414" y="13610"/>
                    <a:pt x="3694" y="12331"/>
                  </a:cubicBezTo>
                  <a:cubicBezTo>
                    <a:pt x="7562" y="8492"/>
                    <a:pt x="12651" y="6078"/>
                    <a:pt x="18118" y="5497"/>
                  </a:cubicBezTo>
                  <a:lnTo>
                    <a:pt x="18118" y="5497"/>
                  </a:lnTo>
                  <a:cubicBezTo>
                    <a:pt x="16286" y="5584"/>
                    <a:pt x="14483" y="5904"/>
                    <a:pt x="12738" y="6456"/>
                  </a:cubicBezTo>
                  <a:cubicBezTo>
                    <a:pt x="9219" y="7561"/>
                    <a:pt x="6050" y="9481"/>
                    <a:pt x="3432" y="12069"/>
                  </a:cubicBezTo>
                  <a:cubicBezTo>
                    <a:pt x="2664" y="12804"/>
                    <a:pt x="1963" y="13596"/>
                    <a:pt x="1329" y="14435"/>
                  </a:cubicBezTo>
                  <a:lnTo>
                    <a:pt x="1329" y="14435"/>
                  </a:lnTo>
                  <a:cubicBezTo>
                    <a:pt x="2118" y="12522"/>
                    <a:pt x="2687" y="10522"/>
                    <a:pt x="3025" y="8492"/>
                  </a:cubicBezTo>
                  <a:cubicBezTo>
                    <a:pt x="3258" y="7067"/>
                    <a:pt x="3403" y="5671"/>
                    <a:pt x="3432" y="4246"/>
                  </a:cubicBezTo>
                  <a:cubicBezTo>
                    <a:pt x="3432" y="2821"/>
                    <a:pt x="3345" y="1396"/>
                    <a:pt x="31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18"/>
            <p:cNvSpPr/>
            <p:nvPr/>
          </p:nvSpPr>
          <p:spPr>
            <a:xfrm flipH="1" rot="-5400000">
              <a:off x="8244294" y="229712"/>
              <a:ext cx="667874" cy="796746"/>
            </a:xfrm>
            <a:custGeom>
              <a:rect b="b" l="l" r="r" t="t"/>
              <a:pathLst>
                <a:path extrusionOk="0" h="15821" w="13262">
                  <a:moveTo>
                    <a:pt x="13262" y="0"/>
                  </a:moveTo>
                  <a:lnTo>
                    <a:pt x="13262" y="0"/>
                  </a:lnTo>
                  <a:cubicBezTo>
                    <a:pt x="12884" y="233"/>
                    <a:pt x="12535" y="466"/>
                    <a:pt x="12157" y="727"/>
                  </a:cubicBezTo>
                  <a:lnTo>
                    <a:pt x="11110" y="1513"/>
                  </a:lnTo>
                  <a:lnTo>
                    <a:pt x="10121" y="2356"/>
                  </a:lnTo>
                  <a:lnTo>
                    <a:pt x="9132" y="3199"/>
                  </a:lnTo>
                  <a:cubicBezTo>
                    <a:pt x="7824" y="4362"/>
                    <a:pt x="6602" y="5642"/>
                    <a:pt x="5497" y="6980"/>
                  </a:cubicBezTo>
                  <a:cubicBezTo>
                    <a:pt x="4363" y="8317"/>
                    <a:pt x="3345" y="9742"/>
                    <a:pt x="2415" y="11226"/>
                  </a:cubicBezTo>
                  <a:lnTo>
                    <a:pt x="1746" y="12331"/>
                  </a:lnTo>
                  <a:lnTo>
                    <a:pt x="1135" y="13465"/>
                  </a:lnTo>
                  <a:lnTo>
                    <a:pt x="553" y="14628"/>
                  </a:lnTo>
                  <a:cubicBezTo>
                    <a:pt x="379" y="15035"/>
                    <a:pt x="175" y="15442"/>
                    <a:pt x="1" y="15820"/>
                  </a:cubicBezTo>
                  <a:cubicBezTo>
                    <a:pt x="234" y="15442"/>
                    <a:pt x="437" y="15064"/>
                    <a:pt x="641" y="14657"/>
                  </a:cubicBezTo>
                  <a:lnTo>
                    <a:pt x="1310" y="13552"/>
                  </a:lnTo>
                  <a:lnTo>
                    <a:pt x="1978" y="12447"/>
                  </a:lnTo>
                  <a:lnTo>
                    <a:pt x="2676" y="11371"/>
                  </a:lnTo>
                  <a:cubicBezTo>
                    <a:pt x="3636" y="9917"/>
                    <a:pt x="4683" y="8550"/>
                    <a:pt x="5788" y="7212"/>
                  </a:cubicBezTo>
                  <a:cubicBezTo>
                    <a:pt x="6893" y="5875"/>
                    <a:pt x="8085" y="4624"/>
                    <a:pt x="9336" y="3432"/>
                  </a:cubicBezTo>
                  <a:lnTo>
                    <a:pt x="10296" y="2530"/>
                  </a:lnTo>
                  <a:lnTo>
                    <a:pt x="11255" y="1687"/>
                  </a:lnTo>
                  <a:lnTo>
                    <a:pt x="12244" y="815"/>
                  </a:lnTo>
                  <a:cubicBezTo>
                    <a:pt x="12564" y="553"/>
                    <a:pt x="12913" y="291"/>
                    <a:pt x="1326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18"/>
            <p:cNvSpPr/>
            <p:nvPr/>
          </p:nvSpPr>
          <p:spPr>
            <a:xfrm flipH="1" rot="-5400000">
              <a:off x="8166665" y="620731"/>
              <a:ext cx="104044" cy="314951"/>
            </a:xfrm>
            <a:custGeom>
              <a:rect b="b" l="l" r="r" t="t"/>
              <a:pathLst>
                <a:path extrusionOk="0" h="6254" w="2066">
                  <a:moveTo>
                    <a:pt x="1833" y="1"/>
                  </a:moveTo>
                  <a:cubicBezTo>
                    <a:pt x="1775" y="1077"/>
                    <a:pt x="1571" y="2153"/>
                    <a:pt x="1280" y="3229"/>
                  </a:cubicBezTo>
                  <a:cubicBezTo>
                    <a:pt x="960" y="4276"/>
                    <a:pt x="524" y="5294"/>
                    <a:pt x="1" y="6253"/>
                  </a:cubicBezTo>
                  <a:cubicBezTo>
                    <a:pt x="786" y="5439"/>
                    <a:pt x="1339" y="4421"/>
                    <a:pt x="1658" y="3345"/>
                  </a:cubicBezTo>
                  <a:cubicBezTo>
                    <a:pt x="2007" y="2269"/>
                    <a:pt x="2066" y="1106"/>
                    <a:pt x="189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18"/>
            <p:cNvSpPr/>
            <p:nvPr/>
          </p:nvSpPr>
          <p:spPr>
            <a:xfrm flipH="1" rot="-5400000">
              <a:off x="8076848" y="357627"/>
              <a:ext cx="141663" cy="120159"/>
            </a:xfrm>
            <a:custGeom>
              <a:rect b="b" l="l" r="r" t="t"/>
              <a:pathLst>
                <a:path extrusionOk="0" h="2386" w="2813">
                  <a:moveTo>
                    <a:pt x="1600" y="0"/>
                  </a:moveTo>
                  <a:cubicBezTo>
                    <a:pt x="524" y="0"/>
                    <a:pt x="1" y="1280"/>
                    <a:pt x="757" y="2036"/>
                  </a:cubicBezTo>
                  <a:cubicBezTo>
                    <a:pt x="999" y="2278"/>
                    <a:pt x="1297" y="2385"/>
                    <a:pt x="1589" y="2385"/>
                  </a:cubicBezTo>
                  <a:cubicBezTo>
                    <a:pt x="2213" y="2385"/>
                    <a:pt x="2812" y="1896"/>
                    <a:pt x="2793" y="1163"/>
                  </a:cubicBezTo>
                  <a:cubicBezTo>
                    <a:pt x="2793" y="524"/>
                    <a:pt x="2240" y="0"/>
                    <a:pt x="1600"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18"/>
            <p:cNvSpPr/>
            <p:nvPr/>
          </p:nvSpPr>
          <p:spPr>
            <a:xfrm flipH="1" rot="-5400000">
              <a:off x="8075840" y="911132"/>
              <a:ext cx="140253" cy="119756"/>
            </a:xfrm>
            <a:custGeom>
              <a:rect b="b" l="l" r="r" t="t"/>
              <a:pathLst>
                <a:path extrusionOk="0" h="2378" w="2785">
                  <a:moveTo>
                    <a:pt x="1585" y="1"/>
                  </a:moveTo>
                  <a:cubicBezTo>
                    <a:pt x="533" y="1"/>
                    <a:pt x="1" y="1260"/>
                    <a:pt x="749" y="2008"/>
                  </a:cubicBezTo>
                  <a:cubicBezTo>
                    <a:pt x="995" y="2264"/>
                    <a:pt x="1297" y="2377"/>
                    <a:pt x="1592" y="2377"/>
                  </a:cubicBezTo>
                  <a:cubicBezTo>
                    <a:pt x="2203" y="2377"/>
                    <a:pt x="2784" y="1890"/>
                    <a:pt x="2784" y="1164"/>
                  </a:cubicBezTo>
                  <a:cubicBezTo>
                    <a:pt x="2784" y="525"/>
                    <a:pt x="2261" y="1"/>
                    <a:pt x="1621" y="1"/>
                  </a:cubicBezTo>
                  <a:cubicBezTo>
                    <a:pt x="1609" y="1"/>
                    <a:pt x="1597" y="1"/>
                    <a:pt x="1585"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18"/>
            <p:cNvSpPr/>
            <p:nvPr/>
          </p:nvSpPr>
          <p:spPr>
            <a:xfrm flipH="1" rot="-5400000">
              <a:off x="7967265" y="739606"/>
              <a:ext cx="141663" cy="120663"/>
            </a:xfrm>
            <a:custGeom>
              <a:rect b="b" l="l" r="r" t="t"/>
              <a:pathLst>
                <a:path extrusionOk="0" h="2396" w="2813">
                  <a:moveTo>
                    <a:pt x="1600" y="0"/>
                  </a:moveTo>
                  <a:cubicBezTo>
                    <a:pt x="553" y="0"/>
                    <a:pt x="1" y="1309"/>
                    <a:pt x="757" y="2065"/>
                  </a:cubicBezTo>
                  <a:cubicBezTo>
                    <a:pt x="1004" y="2294"/>
                    <a:pt x="1300" y="2396"/>
                    <a:pt x="1588" y="2396"/>
                  </a:cubicBezTo>
                  <a:cubicBezTo>
                    <a:pt x="2218" y="2396"/>
                    <a:pt x="2813" y="1910"/>
                    <a:pt x="2793" y="1193"/>
                  </a:cubicBezTo>
                  <a:cubicBezTo>
                    <a:pt x="2793" y="524"/>
                    <a:pt x="2269" y="0"/>
                    <a:pt x="1600"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18"/>
            <p:cNvSpPr/>
            <p:nvPr/>
          </p:nvSpPr>
          <p:spPr>
            <a:xfrm flipH="1" rot="-5400000">
              <a:off x="8349243" y="1132363"/>
              <a:ext cx="141663" cy="120159"/>
            </a:xfrm>
            <a:custGeom>
              <a:rect b="b" l="l" r="r" t="t"/>
              <a:pathLst>
                <a:path extrusionOk="0" h="2386" w="2813">
                  <a:moveTo>
                    <a:pt x="1600" y="0"/>
                  </a:moveTo>
                  <a:cubicBezTo>
                    <a:pt x="553" y="0"/>
                    <a:pt x="1" y="1280"/>
                    <a:pt x="757" y="2036"/>
                  </a:cubicBezTo>
                  <a:cubicBezTo>
                    <a:pt x="1008" y="2278"/>
                    <a:pt x="1309" y="2386"/>
                    <a:pt x="1602" y="2386"/>
                  </a:cubicBezTo>
                  <a:cubicBezTo>
                    <a:pt x="2226" y="2386"/>
                    <a:pt x="2812" y="1896"/>
                    <a:pt x="2792" y="1164"/>
                  </a:cubicBezTo>
                  <a:cubicBezTo>
                    <a:pt x="2792" y="524"/>
                    <a:pt x="2269" y="0"/>
                    <a:pt x="1600"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4">
    <p:spTree>
      <p:nvGrpSpPr>
        <p:cNvPr id="431" name="Shape 431"/>
        <p:cNvGrpSpPr/>
        <p:nvPr/>
      </p:nvGrpSpPr>
      <p:grpSpPr>
        <a:xfrm>
          <a:off x="0" y="0"/>
          <a:ext cx="0" cy="0"/>
          <a:chOff x="0" y="0"/>
          <a:chExt cx="0" cy="0"/>
        </a:xfrm>
      </p:grpSpPr>
      <p:sp>
        <p:nvSpPr>
          <p:cNvPr id="432" name="Google Shape;432;p19"/>
          <p:cNvSpPr txBox="1"/>
          <p:nvPr>
            <p:ph type="title"/>
          </p:nvPr>
        </p:nvSpPr>
        <p:spPr>
          <a:xfrm>
            <a:off x="731550" y="445025"/>
            <a:ext cx="76809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p:txBody>
      </p:sp>
      <p:sp>
        <p:nvSpPr>
          <p:cNvPr id="433" name="Google Shape;433;p19"/>
          <p:cNvSpPr/>
          <p:nvPr/>
        </p:nvSpPr>
        <p:spPr>
          <a:xfrm>
            <a:off x="6075360" y="0"/>
            <a:ext cx="3068640" cy="2001645"/>
          </a:xfrm>
          <a:custGeom>
            <a:rect b="b" l="l" r="r" t="t"/>
            <a:pathLst>
              <a:path extrusionOk="0" h="86567" w="98118">
                <a:moveTo>
                  <a:pt x="66841" y="56171"/>
                </a:moveTo>
                <a:cubicBezTo>
                  <a:pt x="74379" y="80943"/>
                  <a:pt x="88756" y="86080"/>
                  <a:pt x="98118" y="86567"/>
                </a:cubicBezTo>
                <a:lnTo>
                  <a:pt x="98118" y="0"/>
                </a:lnTo>
                <a:lnTo>
                  <a:pt x="0" y="0"/>
                </a:lnTo>
                <a:cubicBezTo>
                  <a:pt x="9849" y="20791"/>
                  <a:pt x="52494" y="9210"/>
                  <a:pt x="66841" y="5617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34" name="Google Shape;434;p19"/>
          <p:cNvGrpSpPr/>
          <p:nvPr/>
        </p:nvGrpSpPr>
        <p:grpSpPr>
          <a:xfrm rot="2044096">
            <a:off x="7583414" y="152991"/>
            <a:ext cx="731576" cy="604842"/>
            <a:chOff x="7714458" y="168714"/>
            <a:chExt cx="731550" cy="604821"/>
          </a:xfrm>
        </p:grpSpPr>
        <p:sp>
          <p:nvSpPr>
            <p:cNvPr id="435" name="Google Shape;435;p19"/>
            <p:cNvSpPr/>
            <p:nvPr/>
          </p:nvSpPr>
          <p:spPr>
            <a:xfrm flipH="1" rot="-5400000">
              <a:off x="7836080" y="486761"/>
              <a:ext cx="431317" cy="142230"/>
            </a:xfrm>
            <a:custGeom>
              <a:rect b="b" l="l" r="r" t="t"/>
              <a:pathLst>
                <a:path extrusionOk="0" h="2551" w="7736">
                  <a:moveTo>
                    <a:pt x="6533" y="0"/>
                  </a:moveTo>
                  <a:cubicBezTo>
                    <a:pt x="6129" y="0"/>
                    <a:pt x="5729" y="58"/>
                    <a:pt x="5351" y="175"/>
                  </a:cubicBezTo>
                  <a:cubicBezTo>
                    <a:pt x="4013" y="524"/>
                    <a:pt x="2734" y="1047"/>
                    <a:pt x="1425" y="1483"/>
                  </a:cubicBezTo>
                  <a:cubicBezTo>
                    <a:pt x="1193" y="1571"/>
                    <a:pt x="0" y="1774"/>
                    <a:pt x="146" y="2210"/>
                  </a:cubicBezTo>
                  <a:cubicBezTo>
                    <a:pt x="266" y="2492"/>
                    <a:pt x="874" y="2551"/>
                    <a:pt x="1343" y="2551"/>
                  </a:cubicBezTo>
                  <a:cubicBezTo>
                    <a:pt x="1552" y="2551"/>
                    <a:pt x="1734" y="2539"/>
                    <a:pt x="1832" y="2530"/>
                  </a:cubicBezTo>
                  <a:cubicBezTo>
                    <a:pt x="3257" y="2385"/>
                    <a:pt x="4682" y="2065"/>
                    <a:pt x="5991" y="1542"/>
                  </a:cubicBezTo>
                  <a:cubicBezTo>
                    <a:pt x="6718" y="1251"/>
                    <a:pt x="7445" y="902"/>
                    <a:pt x="7736" y="175"/>
                  </a:cubicBezTo>
                  <a:cubicBezTo>
                    <a:pt x="7343" y="58"/>
                    <a:pt x="6936" y="0"/>
                    <a:pt x="653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19"/>
            <p:cNvSpPr/>
            <p:nvPr/>
          </p:nvSpPr>
          <p:spPr>
            <a:xfrm flipH="1" rot="-5400000">
              <a:off x="7788389" y="273918"/>
              <a:ext cx="190569" cy="338430"/>
            </a:xfrm>
            <a:custGeom>
              <a:rect b="b" l="l" r="r" t="t"/>
              <a:pathLst>
                <a:path extrusionOk="0" h="6070" w="3418">
                  <a:moveTo>
                    <a:pt x="2948" y="1"/>
                  </a:moveTo>
                  <a:cubicBezTo>
                    <a:pt x="2868" y="1"/>
                    <a:pt x="2788" y="23"/>
                    <a:pt x="2720" y="63"/>
                  </a:cubicBezTo>
                  <a:cubicBezTo>
                    <a:pt x="2546" y="150"/>
                    <a:pt x="2429" y="267"/>
                    <a:pt x="2342" y="441"/>
                  </a:cubicBezTo>
                  <a:cubicBezTo>
                    <a:pt x="1586" y="1372"/>
                    <a:pt x="1033" y="2477"/>
                    <a:pt x="684" y="3640"/>
                  </a:cubicBezTo>
                  <a:cubicBezTo>
                    <a:pt x="607" y="4028"/>
                    <a:pt x="1" y="6070"/>
                    <a:pt x="725" y="6070"/>
                  </a:cubicBezTo>
                  <a:cubicBezTo>
                    <a:pt x="815" y="6070"/>
                    <a:pt x="927" y="6038"/>
                    <a:pt x="1062" y="5967"/>
                  </a:cubicBezTo>
                  <a:cubicBezTo>
                    <a:pt x="1295" y="5792"/>
                    <a:pt x="1499" y="5559"/>
                    <a:pt x="1615" y="5269"/>
                  </a:cubicBezTo>
                  <a:cubicBezTo>
                    <a:pt x="2342" y="3873"/>
                    <a:pt x="2924" y="2361"/>
                    <a:pt x="3302" y="819"/>
                  </a:cubicBezTo>
                  <a:cubicBezTo>
                    <a:pt x="3360" y="558"/>
                    <a:pt x="3418" y="238"/>
                    <a:pt x="3214" y="92"/>
                  </a:cubicBezTo>
                  <a:cubicBezTo>
                    <a:pt x="3136" y="30"/>
                    <a:pt x="3042" y="1"/>
                    <a:pt x="294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19"/>
            <p:cNvSpPr/>
            <p:nvPr/>
          </p:nvSpPr>
          <p:spPr>
            <a:xfrm flipH="1" rot="-5400000">
              <a:off x="7843194" y="96958"/>
              <a:ext cx="191349" cy="334862"/>
            </a:xfrm>
            <a:custGeom>
              <a:rect b="b" l="l" r="r" t="t"/>
              <a:pathLst>
                <a:path extrusionOk="0" h="6006" w="3432">
                  <a:moveTo>
                    <a:pt x="1" y="1"/>
                  </a:moveTo>
                  <a:cubicBezTo>
                    <a:pt x="291" y="2182"/>
                    <a:pt x="1280" y="4188"/>
                    <a:pt x="2792" y="5788"/>
                  </a:cubicBezTo>
                  <a:cubicBezTo>
                    <a:pt x="2941" y="5943"/>
                    <a:pt x="3050" y="6006"/>
                    <a:pt x="3128" y="6006"/>
                  </a:cubicBezTo>
                  <a:cubicBezTo>
                    <a:pt x="3431" y="6006"/>
                    <a:pt x="3275" y="5048"/>
                    <a:pt x="3229" y="4770"/>
                  </a:cubicBezTo>
                  <a:cubicBezTo>
                    <a:pt x="3141" y="4101"/>
                    <a:pt x="2967" y="3461"/>
                    <a:pt x="2676" y="2880"/>
                  </a:cubicBezTo>
                  <a:cubicBezTo>
                    <a:pt x="2094" y="1658"/>
                    <a:pt x="1164" y="641"/>
                    <a:pt x="1"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19"/>
            <p:cNvSpPr/>
            <p:nvPr/>
          </p:nvSpPr>
          <p:spPr>
            <a:xfrm flipH="1" rot="-5400000">
              <a:off x="8073011" y="68187"/>
              <a:ext cx="204396" cy="541599"/>
            </a:xfrm>
            <a:custGeom>
              <a:rect b="b" l="l" r="r" t="t"/>
              <a:pathLst>
                <a:path extrusionOk="0" h="9714" w="3666">
                  <a:moveTo>
                    <a:pt x="3665" y="0"/>
                  </a:moveTo>
                  <a:lnTo>
                    <a:pt x="3665" y="0"/>
                  </a:lnTo>
                  <a:cubicBezTo>
                    <a:pt x="3084" y="669"/>
                    <a:pt x="2618" y="1396"/>
                    <a:pt x="2211" y="2182"/>
                  </a:cubicBezTo>
                  <a:cubicBezTo>
                    <a:pt x="1804" y="2938"/>
                    <a:pt x="1426" y="3752"/>
                    <a:pt x="1106" y="4566"/>
                  </a:cubicBezTo>
                  <a:cubicBezTo>
                    <a:pt x="786" y="5380"/>
                    <a:pt x="524" y="6224"/>
                    <a:pt x="321" y="7067"/>
                  </a:cubicBezTo>
                  <a:cubicBezTo>
                    <a:pt x="117" y="7940"/>
                    <a:pt x="1" y="8812"/>
                    <a:pt x="30" y="9713"/>
                  </a:cubicBezTo>
                  <a:cubicBezTo>
                    <a:pt x="292" y="8870"/>
                    <a:pt x="553" y="8056"/>
                    <a:pt x="873" y="7271"/>
                  </a:cubicBezTo>
                  <a:cubicBezTo>
                    <a:pt x="1164" y="6456"/>
                    <a:pt x="1484" y="5642"/>
                    <a:pt x="1804" y="4857"/>
                  </a:cubicBezTo>
                  <a:lnTo>
                    <a:pt x="2735" y="2443"/>
                  </a:lnTo>
                  <a:cubicBezTo>
                    <a:pt x="3054" y="1629"/>
                    <a:pt x="3345" y="815"/>
                    <a:pt x="366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39" name="Google Shape;439;p19"/>
          <p:cNvSpPr txBox="1"/>
          <p:nvPr>
            <p:ph idx="2" type="ctrTitle"/>
          </p:nvPr>
        </p:nvSpPr>
        <p:spPr>
          <a:xfrm flipH="1">
            <a:off x="1616225" y="1522151"/>
            <a:ext cx="2054400" cy="4353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000"/>
            </a:lvl1pPr>
            <a:lvl2pPr lvl="1" rtl="0">
              <a:spcBef>
                <a:spcPts val="0"/>
              </a:spcBef>
              <a:spcAft>
                <a:spcPts val="0"/>
              </a:spcAft>
              <a:buClr>
                <a:srgbClr val="434343"/>
              </a:buClr>
              <a:buSzPts val="1800"/>
              <a:buNone/>
              <a:defRPr sz="1800">
                <a:solidFill>
                  <a:srgbClr val="434343"/>
                </a:solidFill>
              </a:defRPr>
            </a:lvl2pPr>
            <a:lvl3pPr lvl="2" rtl="0">
              <a:spcBef>
                <a:spcPts val="0"/>
              </a:spcBef>
              <a:spcAft>
                <a:spcPts val="0"/>
              </a:spcAft>
              <a:buClr>
                <a:srgbClr val="434343"/>
              </a:buClr>
              <a:buSzPts val="1800"/>
              <a:buNone/>
              <a:defRPr sz="1800">
                <a:solidFill>
                  <a:srgbClr val="434343"/>
                </a:solidFill>
              </a:defRPr>
            </a:lvl3pPr>
            <a:lvl4pPr lvl="3" rtl="0">
              <a:spcBef>
                <a:spcPts val="0"/>
              </a:spcBef>
              <a:spcAft>
                <a:spcPts val="0"/>
              </a:spcAft>
              <a:buClr>
                <a:srgbClr val="434343"/>
              </a:buClr>
              <a:buSzPts val="1800"/>
              <a:buNone/>
              <a:defRPr sz="1800">
                <a:solidFill>
                  <a:srgbClr val="434343"/>
                </a:solidFill>
              </a:defRPr>
            </a:lvl4pPr>
            <a:lvl5pPr lvl="4" rtl="0">
              <a:spcBef>
                <a:spcPts val="0"/>
              </a:spcBef>
              <a:spcAft>
                <a:spcPts val="0"/>
              </a:spcAft>
              <a:buClr>
                <a:srgbClr val="434343"/>
              </a:buClr>
              <a:buSzPts val="1800"/>
              <a:buNone/>
              <a:defRPr sz="1800">
                <a:solidFill>
                  <a:srgbClr val="434343"/>
                </a:solidFill>
              </a:defRPr>
            </a:lvl5pPr>
            <a:lvl6pPr lvl="5" rtl="0">
              <a:spcBef>
                <a:spcPts val="0"/>
              </a:spcBef>
              <a:spcAft>
                <a:spcPts val="0"/>
              </a:spcAft>
              <a:buClr>
                <a:srgbClr val="434343"/>
              </a:buClr>
              <a:buSzPts val="1800"/>
              <a:buNone/>
              <a:defRPr sz="1800">
                <a:solidFill>
                  <a:srgbClr val="434343"/>
                </a:solidFill>
              </a:defRPr>
            </a:lvl6pPr>
            <a:lvl7pPr lvl="6" rtl="0">
              <a:spcBef>
                <a:spcPts val="0"/>
              </a:spcBef>
              <a:spcAft>
                <a:spcPts val="0"/>
              </a:spcAft>
              <a:buClr>
                <a:srgbClr val="434343"/>
              </a:buClr>
              <a:buSzPts val="1800"/>
              <a:buNone/>
              <a:defRPr sz="1800">
                <a:solidFill>
                  <a:srgbClr val="434343"/>
                </a:solidFill>
              </a:defRPr>
            </a:lvl7pPr>
            <a:lvl8pPr lvl="7" rtl="0">
              <a:spcBef>
                <a:spcPts val="0"/>
              </a:spcBef>
              <a:spcAft>
                <a:spcPts val="0"/>
              </a:spcAft>
              <a:buClr>
                <a:srgbClr val="434343"/>
              </a:buClr>
              <a:buSzPts val="1800"/>
              <a:buNone/>
              <a:defRPr sz="1800">
                <a:solidFill>
                  <a:srgbClr val="434343"/>
                </a:solidFill>
              </a:defRPr>
            </a:lvl8pPr>
            <a:lvl9pPr lvl="8" rtl="0">
              <a:spcBef>
                <a:spcPts val="0"/>
              </a:spcBef>
              <a:spcAft>
                <a:spcPts val="0"/>
              </a:spcAft>
              <a:buClr>
                <a:srgbClr val="434343"/>
              </a:buClr>
              <a:buSzPts val="1800"/>
              <a:buNone/>
              <a:defRPr sz="1800">
                <a:solidFill>
                  <a:srgbClr val="434343"/>
                </a:solidFill>
              </a:defRPr>
            </a:lvl9pPr>
          </a:lstStyle>
          <a:p/>
        </p:txBody>
      </p:sp>
      <p:sp>
        <p:nvSpPr>
          <p:cNvPr id="440" name="Google Shape;440;p19"/>
          <p:cNvSpPr txBox="1"/>
          <p:nvPr>
            <p:ph idx="1" type="subTitle"/>
          </p:nvPr>
        </p:nvSpPr>
        <p:spPr>
          <a:xfrm flipH="1">
            <a:off x="1616225" y="1931975"/>
            <a:ext cx="2054400" cy="875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p:txBody>
      </p:sp>
      <p:sp>
        <p:nvSpPr>
          <p:cNvPr id="441" name="Google Shape;441;p19"/>
          <p:cNvSpPr txBox="1"/>
          <p:nvPr>
            <p:ph idx="3" type="ctrTitle"/>
          </p:nvPr>
        </p:nvSpPr>
        <p:spPr>
          <a:xfrm flipH="1">
            <a:off x="1616225" y="3288824"/>
            <a:ext cx="2054400" cy="435300"/>
          </a:xfrm>
          <a:prstGeom prst="rect">
            <a:avLst/>
          </a:prstGeom>
          <a:noFill/>
        </p:spPr>
        <p:txBody>
          <a:bodyPr anchorCtr="0" anchor="ctr" bIns="91425" lIns="91425" spcFirstLastPara="1" rIns="91425" wrap="square" tIns="91425">
            <a:noAutofit/>
          </a:bodyPr>
          <a:lstStyle>
            <a:lvl1pPr lvl="0" rtl="0">
              <a:spcBef>
                <a:spcPts val="0"/>
              </a:spcBef>
              <a:spcAft>
                <a:spcPts val="0"/>
              </a:spcAft>
              <a:buSzPts val="2400"/>
              <a:buNone/>
              <a:defRPr sz="2000"/>
            </a:lvl1pPr>
            <a:lvl2pPr lvl="1" rtl="0">
              <a:spcBef>
                <a:spcPts val="0"/>
              </a:spcBef>
              <a:spcAft>
                <a:spcPts val="0"/>
              </a:spcAft>
              <a:buClr>
                <a:srgbClr val="434343"/>
              </a:buClr>
              <a:buSzPts val="1800"/>
              <a:buNone/>
              <a:defRPr sz="1800">
                <a:solidFill>
                  <a:srgbClr val="434343"/>
                </a:solidFill>
              </a:defRPr>
            </a:lvl2pPr>
            <a:lvl3pPr lvl="2" rtl="0">
              <a:spcBef>
                <a:spcPts val="0"/>
              </a:spcBef>
              <a:spcAft>
                <a:spcPts val="0"/>
              </a:spcAft>
              <a:buClr>
                <a:srgbClr val="434343"/>
              </a:buClr>
              <a:buSzPts val="1800"/>
              <a:buNone/>
              <a:defRPr sz="1800">
                <a:solidFill>
                  <a:srgbClr val="434343"/>
                </a:solidFill>
              </a:defRPr>
            </a:lvl3pPr>
            <a:lvl4pPr lvl="3" rtl="0">
              <a:spcBef>
                <a:spcPts val="0"/>
              </a:spcBef>
              <a:spcAft>
                <a:spcPts val="0"/>
              </a:spcAft>
              <a:buClr>
                <a:srgbClr val="434343"/>
              </a:buClr>
              <a:buSzPts val="1800"/>
              <a:buNone/>
              <a:defRPr sz="1800">
                <a:solidFill>
                  <a:srgbClr val="434343"/>
                </a:solidFill>
              </a:defRPr>
            </a:lvl4pPr>
            <a:lvl5pPr lvl="4" rtl="0">
              <a:spcBef>
                <a:spcPts val="0"/>
              </a:spcBef>
              <a:spcAft>
                <a:spcPts val="0"/>
              </a:spcAft>
              <a:buClr>
                <a:srgbClr val="434343"/>
              </a:buClr>
              <a:buSzPts val="1800"/>
              <a:buNone/>
              <a:defRPr sz="1800">
                <a:solidFill>
                  <a:srgbClr val="434343"/>
                </a:solidFill>
              </a:defRPr>
            </a:lvl5pPr>
            <a:lvl6pPr lvl="5" rtl="0">
              <a:spcBef>
                <a:spcPts val="0"/>
              </a:spcBef>
              <a:spcAft>
                <a:spcPts val="0"/>
              </a:spcAft>
              <a:buClr>
                <a:srgbClr val="434343"/>
              </a:buClr>
              <a:buSzPts val="1800"/>
              <a:buNone/>
              <a:defRPr sz="1800">
                <a:solidFill>
                  <a:srgbClr val="434343"/>
                </a:solidFill>
              </a:defRPr>
            </a:lvl6pPr>
            <a:lvl7pPr lvl="6" rtl="0">
              <a:spcBef>
                <a:spcPts val="0"/>
              </a:spcBef>
              <a:spcAft>
                <a:spcPts val="0"/>
              </a:spcAft>
              <a:buClr>
                <a:srgbClr val="434343"/>
              </a:buClr>
              <a:buSzPts val="1800"/>
              <a:buNone/>
              <a:defRPr sz="1800">
                <a:solidFill>
                  <a:srgbClr val="434343"/>
                </a:solidFill>
              </a:defRPr>
            </a:lvl7pPr>
            <a:lvl8pPr lvl="7" rtl="0">
              <a:spcBef>
                <a:spcPts val="0"/>
              </a:spcBef>
              <a:spcAft>
                <a:spcPts val="0"/>
              </a:spcAft>
              <a:buClr>
                <a:srgbClr val="434343"/>
              </a:buClr>
              <a:buSzPts val="1800"/>
              <a:buNone/>
              <a:defRPr sz="1800">
                <a:solidFill>
                  <a:srgbClr val="434343"/>
                </a:solidFill>
              </a:defRPr>
            </a:lvl8pPr>
            <a:lvl9pPr lvl="8" rtl="0">
              <a:spcBef>
                <a:spcPts val="0"/>
              </a:spcBef>
              <a:spcAft>
                <a:spcPts val="0"/>
              </a:spcAft>
              <a:buClr>
                <a:srgbClr val="434343"/>
              </a:buClr>
              <a:buSzPts val="1800"/>
              <a:buNone/>
              <a:defRPr sz="1800">
                <a:solidFill>
                  <a:srgbClr val="434343"/>
                </a:solidFill>
              </a:defRPr>
            </a:lvl9pPr>
          </a:lstStyle>
          <a:p/>
        </p:txBody>
      </p:sp>
      <p:sp>
        <p:nvSpPr>
          <p:cNvPr id="442" name="Google Shape;442;p19"/>
          <p:cNvSpPr txBox="1"/>
          <p:nvPr>
            <p:ph idx="4" type="subTitle"/>
          </p:nvPr>
        </p:nvSpPr>
        <p:spPr>
          <a:xfrm flipH="1">
            <a:off x="1616225" y="3698648"/>
            <a:ext cx="2054400" cy="875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p:txBody>
      </p:sp>
      <p:sp>
        <p:nvSpPr>
          <p:cNvPr id="443" name="Google Shape;443;p19"/>
          <p:cNvSpPr txBox="1"/>
          <p:nvPr>
            <p:ph idx="5" type="ctrTitle"/>
          </p:nvPr>
        </p:nvSpPr>
        <p:spPr>
          <a:xfrm flipH="1">
            <a:off x="5456575" y="1522151"/>
            <a:ext cx="2054400" cy="4353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000"/>
            </a:lvl1pPr>
            <a:lvl2pPr lvl="1" rtl="0">
              <a:spcBef>
                <a:spcPts val="0"/>
              </a:spcBef>
              <a:spcAft>
                <a:spcPts val="0"/>
              </a:spcAft>
              <a:buClr>
                <a:srgbClr val="434343"/>
              </a:buClr>
              <a:buSzPts val="1800"/>
              <a:buNone/>
              <a:defRPr sz="1800">
                <a:solidFill>
                  <a:srgbClr val="434343"/>
                </a:solidFill>
              </a:defRPr>
            </a:lvl2pPr>
            <a:lvl3pPr lvl="2" rtl="0">
              <a:spcBef>
                <a:spcPts val="0"/>
              </a:spcBef>
              <a:spcAft>
                <a:spcPts val="0"/>
              </a:spcAft>
              <a:buClr>
                <a:srgbClr val="434343"/>
              </a:buClr>
              <a:buSzPts val="1800"/>
              <a:buNone/>
              <a:defRPr sz="1800">
                <a:solidFill>
                  <a:srgbClr val="434343"/>
                </a:solidFill>
              </a:defRPr>
            </a:lvl3pPr>
            <a:lvl4pPr lvl="3" rtl="0">
              <a:spcBef>
                <a:spcPts val="0"/>
              </a:spcBef>
              <a:spcAft>
                <a:spcPts val="0"/>
              </a:spcAft>
              <a:buClr>
                <a:srgbClr val="434343"/>
              </a:buClr>
              <a:buSzPts val="1800"/>
              <a:buNone/>
              <a:defRPr sz="1800">
                <a:solidFill>
                  <a:srgbClr val="434343"/>
                </a:solidFill>
              </a:defRPr>
            </a:lvl4pPr>
            <a:lvl5pPr lvl="4" rtl="0">
              <a:spcBef>
                <a:spcPts val="0"/>
              </a:spcBef>
              <a:spcAft>
                <a:spcPts val="0"/>
              </a:spcAft>
              <a:buClr>
                <a:srgbClr val="434343"/>
              </a:buClr>
              <a:buSzPts val="1800"/>
              <a:buNone/>
              <a:defRPr sz="1800">
                <a:solidFill>
                  <a:srgbClr val="434343"/>
                </a:solidFill>
              </a:defRPr>
            </a:lvl5pPr>
            <a:lvl6pPr lvl="5" rtl="0">
              <a:spcBef>
                <a:spcPts val="0"/>
              </a:spcBef>
              <a:spcAft>
                <a:spcPts val="0"/>
              </a:spcAft>
              <a:buClr>
                <a:srgbClr val="434343"/>
              </a:buClr>
              <a:buSzPts val="1800"/>
              <a:buNone/>
              <a:defRPr sz="1800">
                <a:solidFill>
                  <a:srgbClr val="434343"/>
                </a:solidFill>
              </a:defRPr>
            </a:lvl6pPr>
            <a:lvl7pPr lvl="6" rtl="0">
              <a:spcBef>
                <a:spcPts val="0"/>
              </a:spcBef>
              <a:spcAft>
                <a:spcPts val="0"/>
              </a:spcAft>
              <a:buClr>
                <a:srgbClr val="434343"/>
              </a:buClr>
              <a:buSzPts val="1800"/>
              <a:buNone/>
              <a:defRPr sz="1800">
                <a:solidFill>
                  <a:srgbClr val="434343"/>
                </a:solidFill>
              </a:defRPr>
            </a:lvl7pPr>
            <a:lvl8pPr lvl="7" rtl="0">
              <a:spcBef>
                <a:spcPts val="0"/>
              </a:spcBef>
              <a:spcAft>
                <a:spcPts val="0"/>
              </a:spcAft>
              <a:buClr>
                <a:srgbClr val="434343"/>
              </a:buClr>
              <a:buSzPts val="1800"/>
              <a:buNone/>
              <a:defRPr sz="1800">
                <a:solidFill>
                  <a:srgbClr val="434343"/>
                </a:solidFill>
              </a:defRPr>
            </a:lvl8pPr>
            <a:lvl9pPr lvl="8" rtl="0">
              <a:spcBef>
                <a:spcPts val="0"/>
              </a:spcBef>
              <a:spcAft>
                <a:spcPts val="0"/>
              </a:spcAft>
              <a:buClr>
                <a:srgbClr val="434343"/>
              </a:buClr>
              <a:buSzPts val="1800"/>
              <a:buNone/>
              <a:defRPr sz="1800">
                <a:solidFill>
                  <a:srgbClr val="434343"/>
                </a:solidFill>
              </a:defRPr>
            </a:lvl9pPr>
          </a:lstStyle>
          <a:p/>
        </p:txBody>
      </p:sp>
      <p:sp>
        <p:nvSpPr>
          <p:cNvPr id="444" name="Google Shape;444;p19"/>
          <p:cNvSpPr txBox="1"/>
          <p:nvPr>
            <p:ph idx="6" type="subTitle"/>
          </p:nvPr>
        </p:nvSpPr>
        <p:spPr>
          <a:xfrm flipH="1">
            <a:off x="5456575" y="1931975"/>
            <a:ext cx="2054400" cy="875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p:txBody>
      </p:sp>
      <p:sp>
        <p:nvSpPr>
          <p:cNvPr id="445" name="Google Shape;445;p19"/>
          <p:cNvSpPr txBox="1"/>
          <p:nvPr>
            <p:ph idx="7" type="ctrTitle"/>
          </p:nvPr>
        </p:nvSpPr>
        <p:spPr>
          <a:xfrm flipH="1">
            <a:off x="5456575" y="3288824"/>
            <a:ext cx="2054400" cy="4353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000"/>
            </a:lvl1pPr>
            <a:lvl2pPr lvl="1" rtl="0">
              <a:spcBef>
                <a:spcPts val="0"/>
              </a:spcBef>
              <a:spcAft>
                <a:spcPts val="0"/>
              </a:spcAft>
              <a:buClr>
                <a:srgbClr val="434343"/>
              </a:buClr>
              <a:buSzPts val="1800"/>
              <a:buNone/>
              <a:defRPr sz="1800">
                <a:solidFill>
                  <a:srgbClr val="434343"/>
                </a:solidFill>
              </a:defRPr>
            </a:lvl2pPr>
            <a:lvl3pPr lvl="2" rtl="0">
              <a:spcBef>
                <a:spcPts val="0"/>
              </a:spcBef>
              <a:spcAft>
                <a:spcPts val="0"/>
              </a:spcAft>
              <a:buClr>
                <a:srgbClr val="434343"/>
              </a:buClr>
              <a:buSzPts val="1800"/>
              <a:buNone/>
              <a:defRPr sz="1800">
                <a:solidFill>
                  <a:srgbClr val="434343"/>
                </a:solidFill>
              </a:defRPr>
            </a:lvl3pPr>
            <a:lvl4pPr lvl="3" rtl="0">
              <a:spcBef>
                <a:spcPts val="0"/>
              </a:spcBef>
              <a:spcAft>
                <a:spcPts val="0"/>
              </a:spcAft>
              <a:buClr>
                <a:srgbClr val="434343"/>
              </a:buClr>
              <a:buSzPts val="1800"/>
              <a:buNone/>
              <a:defRPr sz="1800">
                <a:solidFill>
                  <a:srgbClr val="434343"/>
                </a:solidFill>
              </a:defRPr>
            </a:lvl4pPr>
            <a:lvl5pPr lvl="4" rtl="0">
              <a:spcBef>
                <a:spcPts val="0"/>
              </a:spcBef>
              <a:spcAft>
                <a:spcPts val="0"/>
              </a:spcAft>
              <a:buClr>
                <a:srgbClr val="434343"/>
              </a:buClr>
              <a:buSzPts val="1800"/>
              <a:buNone/>
              <a:defRPr sz="1800">
                <a:solidFill>
                  <a:srgbClr val="434343"/>
                </a:solidFill>
              </a:defRPr>
            </a:lvl5pPr>
            <a:lvl6pPr lvl="5" rtl="0">
              <a:spcBef>
                <a:spcPts val="0"/>
              </a:spcBef>
              <a:spcAft>
                <a:spcPts val="0"/>
              </a:spcAft>
              <a:buClr>
                <a:srgbClr val="434343"/>
              </a:buClr>
              <a:buSzPts val="1800"/>
              <a:buNone/>
              <a:defRPr sz="1800">
                <a:solidFill>
                  <a:srgbClr val="434343"/>
                </a:solidFill>
              </a:defRPr>
            </a:lvl6pPr>
            <a:lvl7pPr lvl="6" rtl="0">
              <a:spcBef>
                <a:spcPts val="0"/>
              </a:spcBef>
              <a:spcAft>
                <a:spcPts val="0"/>
              </a:spcAft>
              <a:buClr>
                <a:srgbClr val="434343"/>
              </a:buClr>
              <a:buSzPts val="1800"/>
              <a:buNone/>
              <a:defRPr sz="1800">
                <a:solidFill>
                  <a:srgbClr val="434343"/>
                </a:solidFill>
              </a:defRPr>
            </a:lvl7pPr>
            <a:lvl8pPr lvl="7" rtl="0">
              <a:spcBef>
                <a:spcPts val="0"/>
              </a:spcBef>
              <a:spcAft>
                <a:spcPts val="0"/>
              </a:spcAft>
              <a:buClr>
                <a:srgbClr val="434343"/>
              </a:buClr>
              <a:buSzPts val="1800"/>
              <a:buNone/>
              <a:defRPr sz="1800">
                <a:solidFill>
                  <a:srgbClr val="434343"/>
                </a:solidFill>
              </a:defRPr>
            </a:lvl8pPr>
            <a:lvl9pPr lvl="8" rtl="0">
              <a:spcBef>
                <a:spcPts val="0"/>
              </a:spcBef>
              <a:spcAft>
                <a:spcPts val="0"/>
              </a:spcAft>
              <a:buClr>
                <a:srgbClr val="434343"/>
              </a:buClr>
              <a:buSzPts val="1800"/>
              <a:buNone/>
              <a:defRPr sz="1800">
                <a:solidFill>
                  <a:srgbClr val="434343"/>
                </a:solidFill>
              </a:defRPr>
            </a:lvl9pPr>
          </a:lstStyle>
          <a:p/>
        </p:txBody>
      </p:sp>
      <p:sp>
        <p:nvSpPr>
          <p:cNvPr id="446" name="Google Shape;446;p19"/>
          <p:cNvSpPr txBox="1"/>
          <p:nvPr>
            <p:ph idx="8" type="subTitle"/>
          </p:nvPr>
        </p:nvSpPr>
        <p:spPr>
          <a:xfrm flipH="1">
            <a:off x="5456575" y="3698648"/>
            <a:ext cx="2054400" cy="875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p:txBody>
      </p:sp>
      <p:grpSp>
        <p:nvGrpSpPr>
          <p:cNvPr id="447" name="Google Shape;447;p19"/>
          <p:cNvGrpSpPr/>
          <p:nvPr/>
        </p:nvGrpSpPr>
        <p:grpSpPr>
          <a:xfrm flipH="1" rot="5549941">
            <a:off x="7981186" y="500245"/>
            <a:ext cx="1017825" cy="989573"/>
            <a:chOff x="7977765" y="273652"/>
            <a:chExt cx="1017875" cy="989622"/>
          </a:xfrm>
        </p:grpSpPr>
        <p:sp>
          <p:nvSpPr>
            <p:cNvPr id="448" name="Google Shape;448;p19"/>
            <p:cNvSpPr/>
            <p:nvPr/>
          </p:nvSpPr>
          <p:spPr>
            <a:xfrm flipH="1" rot="-5400000">
              <a:off x="8121995" y="312479"/>
              <a:ext cx="912473" cy="834818"/>
            </a:xfrm>
            <a:custGeom>
              <a:rect b="b" l="l" r="r" t="t"/>
              <a:pathLst>
                <a:path extrusionOk="0" h="16577" w="18119">
                  <a:moveTo>
                    <a:pt x="3171" y="0"/>
                  </a:moveTo>
                  <a:lnTo>
                    <a:pt x="3171" y="0"/>
                  </a:lnTo>
                  <a:cubicBezTo>
                    <a:pt x="3403" y="2821"/>
                    <a:pt x="3287" y="5642"/>
                    <a:pt x="2734" y="8434"/>
                  </a:cubicBezTo>
                  <a:cubicBezTo>
                    <a:pt x="2211" y="11196"/>
                    <a:pt x="1309" y="13872"/>
                    <a:pt x="1" y="16402"/>
                  </a:cubicBezTo>
                  <a:lnTo>
                    <a:pt x="350" y="16576"/>
                  </a:lnTo>
                  <a:cubicBezTo>
                    <a:pt x="1280" y="15035"/>
                    <a:pt x="2414" y="13610"/>
                    <a:pt x="3694" y="12331"/>
                  </a:cubicBezTo>
                  <a:cubicBezTo>
                    <a:pt x="7562" y="8492"/>
                    <a:pt x="12651" y="6078"/>
                    <a:pt x="18118" y="5497"/>
                  </a:cubicBezTo>
                  <a:lnTo>
                    <a:pt x="18118" y="5497"/>
                  </a:lnTo>
                  <a:cubicBezTo>
                    <a:pt x="16286" y="5584"/>
                    <a:pt x="14483" y="5904"/>
                    <a:pt x="12738" y="6456"/>
                  </a:cubicBezTo>
                  <a:cubicBezTo>
                    <a:pt x="9219" y="7561"/>
                    <a:pt x="6050" y="9481"/>
                    <a:pt x="3432" y="12069"/>
                  </a:cubicBezTo>
                  <a:cubicBezTo>
                    <a:pt x="2664" y="12804"/>
                    <a:pt x="1963" y="13596"/>
                    <a:pt x="1329" y="14435"/>
                  </a:cubicBezTo>
                  <a:lnTo>
                    <a:pt x="1329" y="14435"/>
                  </a:lnTo>
                  <a:cubicBezTo>
                    <a:pt x="2118" y="12522"/>
                    <a:pt x="2687" y="10522"/>
                    <a:pt x="3025" y="8492"/>
                  </a:cubicBezTo>
                  <a:cubicBezTo>
                    <a:pt x="3258" y="7067"/>
                    <a:pt x="3403" y="5671"/>
                    <a:pt x="3432" y="4246"/>
                  </a:cubicBezTo>
                  <a:cubicBezTo>
                    <a:pt x="3432" y="2821"/>
                    <a:pt x="3345" y="1396"/>
                    <a:pt x="31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19"/>
            <p:cNvSpPr/>
            <p:nvPr/>
          </p:nvSpPr>
          <p:spPr>
            <a:xfrm flipH="1" rot="-5400000">
              <a:off x="8244294" y="229712"/>
              <a:ext cx="667874" cy="796746"/>
            </a:xfrm>
            <a:custGeom>
              <a:rect b="b" l="l" r="r" t="t"/>
              <a:pathLst>
                <a:path extrusionOk="0" h="15821" w="13262">
                  <a:moveTo>
                    <a:pt x="13262" y="0"/>
                  </a:moveTo>
                  <a:lnTo>
                    <a:pt x="13262" y="0"/>
                  </a:lnTo>
                  <a:cubicBezTo>
                    <a:pt x="12884" y="233"/>
                    <a:pt x="12535" y="466"/>
                    <a:pt x="12157" y="727"/>
                  </a:cubicBezTo>
                  <a:lnTo>
                    <a:pt x="11110" y="1513"/>
                  </a:lnTo>
                  <a:lnTo>
                    <a:pt x="10121" y="2356"/>
                  </a:lnTo>
                  <a:lnTo>
                    <a:pt x="9132" y="3199"/>
                  </a:lnTo>
                  <a:cubicBezTo>
                    <a:pt x="7824" y="4362"/>
                    <a:pt x="6602" y="5642"/>
                    <a:pt x="5497" y="6980"/>
                  </a:cubicBezTo>
                  <a:cubicBezTo>
                    <a:pt x="4363" y="8317"/>
                    <a:pt x="3345" y="9742"/>
                    <a:pt x="2415" y="11226"/>
                  </a:cubicBezTo>
                  <a:lnTo>
                    <a:pt x="1746" y="12331"/>
                  </a:lnTo>
                  <a:lnTo>
                    <a:pt x="1135" y="13465"/>
                  </a:lnTo>
                  <a:lnTo>
                    <a:pt x="553" y="14628"/>
                  </a:lnTo>
                  <a:cubicBezTo>
                    <a:pt x="379" y="15035"/>
                    <a:pt x="175" y="15442"/>
                    <a:pt x="1" y="15820"/>
                  </a:cubicBezTo>
                  <a:cubicBezTo>
                    <a:pt x="234" y="15442"/>
                    <a:pt x="437" y="15064"/>
                    <a:pt x="641" y="14657"/>
                  </a:cubicBezTo>
                  <a:lnTo>
                    <a:pt x="1310" y="13552"/>
                  </a:lnTo>
                  <a:lnTo>
                    <a:pt x="1978" y="12447"/>
                  </a:lnTo>
                  <a:lnTo>
                    <a:pt x="2676" y="11371"/>
                  </a:lnTo>
                  <a:cubicBezTo>
                    <a:pt x="3636" y="9917"/>
                    <a:pt x="4683" y="8550"/>
                    <a:pt x="5788" y="7212"/>
                  </a:cubicBezTo>
                  <a:cubicBezTo>
                    <a:pt x="6893" y="5875"/>
                    <a:pt x="8085" y="4624"/>
                    <a:pt x="9336" y="3432"/>
                  </a:cubicBezTo>
                  <a:lnTo>
                    <a:pt x="10296" y="2530"/>
                  </a:lnTo>
                  <a:lnTo>
                    <a:pt x="11255" y="1687"/>
                  </a:lnTo>
                  <a:lnTo>
                    <a:pt x="12244" y="815"/>
                  </a:lnTo>
                  <a:cubicBezTo>
                    <a:pt x="12564" y="553"/>
                    <a:pt x="12913" y="291"/>
                    <a:pt x="1326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19"/>
            <p:cNvSpPr/>
            <p:nvPr/>
          </p:nvSpPr>
          <p:spPr>
            <a:xfrm flipH="1" rot="-5400000">
              <a:off x="8166665" y="620731"/>
              <a:ext cx="104044" cy="314951"/>
            </a:xfrm>
            <a:custGeom>
              <a:rect b="b" l="l" r="r" t="t"/>
              <a:pathLst>
                <a:path extrusionOk="0" h="6254" w="2066">
                  <a:moveTo>
                    <a:pt x="1833" y="1"/>
                  </a:moveTo>
                  <a:cubicBezTo>
                    <a:pt x="1775" y="1077"/>
                    <a:pt x="1571" y="2153"/>
                    <a:pt x="1280" y="3229"/>
                  </a:cubicBezTo>
                  <a:cubicBezTo>
                    <a:pt x="960" y="4276"/>
                    <a:pt x="524" y="5294"/>
                    <a:pt x="1" y="6253"/>
                  </a:cubicBezTo>
                  <a:cubicBezTo>
                    <a:pt x="786" y="5439"/>
                    <a:pt x="1339" y="4421"/>
                    <a:pt x="1658" y="3345"/>
                  </a:cubicBezTo>
                  <a:cubicBezTo>
                    <a:pt x="2007" y="2269"/>
                    <a:pt x="2066" y="1106"/>
                    <a:pt x="189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19"/>
            <p:cNvSpPr/>
            <p:nvPr/>
          </p:nvSpPr>
          <p:spPr>
            <a:xfrm flipH="1" rot="-5400000">
              <a:off x="8076848" y="357627"/>
              <a:ext cx="141663" cy="120159"/>
            </a:xfrm>
            <a:custGeom>
              <a:rect b="b" l="l" r="r" t="t"/>
              <a:pathLst>
                <a:path extrusionOk="0" h="2386" w="2813">
                  <a:moveTo>
                    <a:pt x="1600" y="0"/>
                  </a:moveTo>
                  <a:cubicBezTo>
                    <a:pt x="524" y="0"/>
                    <a:pt x="1" y="1280"/>
                    <a:pt x="757" y="2036"/>
                  </a:cubicBezTo>
                  <a:cubicBezTo>
                    <a:pt x="999" y="2278"/>
                    <a:pt x="1297" y="2385"/>
                    <a:pt x="1589" y="2385"/>
                  </a:cubicBezTo>
                  <a:cubicBezTo>
                    <a:pt x="2213" y="2385"/>
                    <a:pt x="2812" y="1896"/>
                    <a:pt x="2793" y="1163"/>
                  </a:cubicBezTo>
                  <a:cubicBezTo>
                    <a:pt x="2793" y="524"/>
                    <a:pt x="2240" y="0"/>
                    <a:pt x="1600"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19"/>
            <p:cNvSpPr/>
            <p:nvPr/>
          </p:nvSpPr>
          <p:spPr>
            <a:xfrm flipH="1" rot="-5400000">
              <a:off x="8075840" y="911132"/>
              <a:ext cx="140253" cy="119756"/>
            </a:xfrm>
            <a:custGeom>
              <a:rect b="b" l="l" r="r" t="t"/>
              <a:pathLst>
                <a:path extrusionOk="0" h="2378" w="2785">
                  <a:moveTo>
                    <a:pt x="1585" y="1"/>
                  </a:moveTo>
                  <a:cubicBezTo>
                    <a:pt x="533" y="1"/>
                    <a:pt x="1" y="1260"/>
                    <a:pt x="749" y="2008"/>
                  </a:cubicBezTo>
                  <a:cubicBezTo>
                    <a:pt x="995" y="2264"/>
                    <a:pt x="1297" y="2377"/>
                    <a:pt x="1592" y="2377"/>
                  </a:cubicBezTo>
                  <a:cubicBezTo>
                    <a:pt x="2203" y="2377"/>
                    <a:pt x="2784" y="1890"/>
                    <a:pt x="2784" y="1164"/>
                  </a:cubicBezTo>
                  <a:cubicBezTo>
                    <a:pt x="2784" y="525"/>
                    <a:pt x="2261" y="1"/>
                    <a:pt x="1621" y="1"/>
                  </a:cubicBezTo>
                  <a:cubicBezTo>
                    <a:pt x="1609" y="1"/>
                    <a:pt x="1597" y="1"/>
                    <a:pt x="1585"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19"/>
            <p:cNvSpPr/>
            <p:nvPr/>
          </p:nvSpPr>
          <p:spPr>
            <a:xfrm flipH="1" rot="-5400000">
              <a:off x="7967265" y="739606"/>
              <a:ext cx="141663" cy="120663"/>
            </a:xfrm>
            <a:custGeom>
              <a:rect b="b" l="l" r="r" t="t"/>
              <a:pathLst>
                <a:path extrusionOk="0" h="2396" w="2813">
                  <a:moveTo>
                    <a:pt x="1600" y="0"/>
                  </a:moveTo>
                  <a:cubicBezTo>
                    <a:pt x="553" y="0"/>
                    <a:pt x="1" y="1309"/>
                    <a:pt x="757" y="2065"/>
                  </a:cubicBezTo>
                  <a:cubicBezTo>
                    <a:pt x="1004" y="2294"/>
                    <a:pt x="1300" y="2396"/>
                    <a:pt x="1588" y="2396"/>
                  </a:cubicBezTo>
                  <a:cubicBezTo>
                    <a:pt x="2218" y="2396"/>
                    <a:pt x="2813" y="1910"/>
                    <a:pt x="2793" y="1193"/>
                  </a:cubicBezTo>
                  <a:cubicBezTo>
                    <a:pt x="2793" y="524"/>
                    <a:pt x="2269" y="0"/>
                    <a:pt x="1600"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19"/>
            <p:cNvSpPr/>
            <p:nvPr/>
          </p:nvSpPr>
          <p:spPr>
            <a:xfrm flipH="1" rot="-5400000">
              <a:off x="8349243" y="1132363"/>
              <a:ext cx="141663" cy="120159"/>
            </a:xfrm>
            <a:custGeom>
              <a:rect b="b" l="l" r="r" t="t"/>
              <a:pathLst>
                <a:path extrusionOk="0" h="2386" w="2813">
                  <a:moveTo>
                    <a:pt x="1600" y="0"/>
                  </a:moveTo>
                  <a:cubicBezTo>
                    <a:pt x="553" y="0"/>
                    <a:pt x="1" y="1280"/>
                    <a:pt x="757" y="2036"/>
                  </a:cubicBezTo>
                  <a:cubicBezTo>
                    <a:pt x="1008" y="2278"/>
                    <a:pt x="1309" y="2386"/>
                    <a:pt x="1602" y="2386"/>
                  </a:cubicBezTo>
                  <a:cubicBezTo>
                    <a:pt x="2226" y="2386"/>
                    <a:pt x="2812" y="1896"/>
                    <a:pt x="2792" y="1164"/>
                  </a:cubicBezTo>
                  <a:cubicBezTo>
                    <a:pt x="2792" y="524"/>
                    <a:pt x="2269" y="0"/>
                    <a:pt x="1600"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5" name="Google Shape;455;p19"/>
          <p:cNvSpPr txBox="1"/>
          <p:nvPr>
            <p:ph hasCustomPrompt="1" idx="9" type="title"/>
          </p:nvPr>
        </p:nvSpPr>
        <p:spPr>
          <a:xfrm>
            <a:off x="731600" y="1872576"/>
            <a:ext cx="789600" cy="527100"/>
          </a:xfrm>
          <a:prstGeom prst="rect">
            <a:avLst/>
          </a:prstGeom>
          <a:noFill/>
        </p:spPr>
        <p:txBody>
          <a:bodyPr anchorCtr="0" anchor="b" bIns="91425" lIns="91425" spcFirstLastPara="1" rIns="91425" wrap="square" tIns="91425">
            <a:noAutofit/>
          </a:bodyPr>
          <a:lstStyle>
            <a:lvl1pPr lvl="0" rtl="0" algn="ctr">
              <a:spcBef>
                <a:spcPts val="0"/>
              </a:spcBef>
              <a:spcAft>
                <a:spcPts val="0"/>
              </a:spcAft>
              <a:buSzPts val="2200"/>
              <a:buNone/>
              <a:defRPr sz="2200"/>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a:r>
              <a:t>xx%</a:t>
            </a:r>
          </a:p>
        </p:txBody>
      </p:sp>
      <p:sp>
        <p:nvSpPr>
          <p:cNvPr id="456" name="Google Shape;456;p19"/>
          <p:cNvSpPr txBox="1"/>
          <p:nvPr>
            <p:ph hasCustomPrompt="1" idx="13" type="title"/>
          </p:nvPr>
        </p:nvSpPr>
        <p:spPr>
          <a:xfrm>
            <a:off x="731600" y="3637019"/>
            <a:ext cx="789600" cy="527100"/>
          </a:xfrm>
          <a:prstGeom prst="rect">
            <a:avLst/>
          </a:prstGeom>
          <a:noFill/>
        </p:spPr>
        <p:txBody>
          <a:bodyPr anchorCtr="0" anchor="b" bIns="91425" lIns="91425" spcFirstLastPara="1" rIns="91425" wrap="square" tIns="91425">
            <a:noAutofit/>
          </a:bodyPr>
          <a:lstStyle>
            <a:lvl1pPr lvl="0" rtl="0" algn="ctr">
              <a:spcBef>
                <a:spcPts val="0"/>
              </a:spcBef>
              <a:spcAft>
                <a:spcPts val="0"/>
              </a:spcAft>
              <a:buSzPts val="2200"/>
              <a:buNone/>
              <a:defRPr sz="2200"/>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a:r>
              <a:t>xx%</a:t>
            </a:r>
          </a:p>
        </p:txBody>
      </p:sp>
      <p:sp>
        <p:nvSpPr>
          <p:cNvPr id="457" name="Google Shape;457;p19"/>
          <p:cNvSpPr txBox="1"/>
          <p:nvPr>
            <p:ph hasCustomPrompt="1" idx="14" type="title"/>
          </p:nvPr>
        </p:nvSpPr>
        <p:spPr>
          <a:xfrm>
            <a:off x="4572000" y="1872576"/>
            <a:ext cx="789600" cy="527100"/>
          </a:xfrm>
          <a:prstGeom prst="rect">
            <a:avLst/>
          </a:prstGeom>
          <a:noFill/>
        </p:spPr>
        <p:txBody>
          <a:bodyPr anchorCtr="0" anchor="b" bIns="91425" lIns="91425" spcFirstLastPara="1" rIns="91425" wrap="square" tIns="91425">
            <a:noAutofit/>
          </a:bodyPr>
          <a:lstStyle>
            <a:lvl1pPr lvl="0" rtl="0" algn="ctr">
              <a:spcBef>
                <a:spcPts val="0"/>
              </a:spcBef>
              <a:spcAft>
                <a:spcPts val="0"/>
              </a:spcAft>
              <a:buSzPts val="2200"/>
              <a:buNone/>
              <a:defRPr sz="2200"/>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a:r>
              <a:t>xx%</a:t>
            </a:r>
          </a:p>
        </p:txBody>
      </p:sp>
      <p:sp>
        <p:nvSpPr>
          <p:cNvPr id="458" name="Google Shape;458;p19"/>
          <p:cNvSpPr txBox="1"/>
          <p:nvPr>
            <p:ph hasCustomPrompt="1" idx="15" type="title"/>
          </p:nvPr>
        </p:nvSpPr>
        <p:spPr>
          <a:xfrm>
            <a:off x="4572000" y="3626224"/>
            <a:ext cx="789600" cy="527100"/>
          </a:xfrm>
          <a:prstGeom prst="rect">
            <a:avLst/>
          </a:prstGeom>
          <a:noFill/>
        </p:spPr>
        <p:txBody>
          <a:bodyPr anchorCtr="0" anchor="b" bIns="91425" lIns="91425" spcFirstLastPara="1" rIns="91425" wrap="square" tIns="91425">
            <a:noAutofit/>
          </a:bodyPr>
          <a:lstStyle>
            <a:lvl1pPr lvl="0" rtl="0" algn="ctr">
              <a:spcBef>
                <a:spcPts val="0"/>
              </a:spcBef>
              <a:spcAft>
                <a:spcPts val="0"/>
              </a:spcAft>
              <a:buSzPts val="2200"/>
              <a:buNone/>
              <a:defRPr sz="2200"/>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a:r>
              <a:t>xx%</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3">
    <p:spTree>
      <p:nvGrpSpPr>
        <p:cNvPr id="459" name="Shape 459"/>
        <p:cNvGrpSpPr/>
        <p:nvPr/>
      </p:nvGrpSpPr>
      <p:grpSpPr>
        <a:xfrm>
          <a:off x="0" y="0"/>
          <a:ext cx="0" cy="0"/>
          <a:chOff x="0" y="0"/>
          <a:chExt cx="0" cy="0"/>
        </a:xfrm>
      </p:grpSpPr>
      <p:sp>
        <p:nvSpPr>
          <p:cNvPr id="460" name="Google Shape;460;p20"/>
          <p:cNvSpPr txBox="1"/>
          <p:nvPr>
            <p:ph type="title"/>
          </p:nvPr>
        </p:nvSpPr>
        <p:spPr>
          <a:xfrm>
            <a:off x="731550" y="445025"/>
            <a:ext cx="76809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p:txBody>
      </p:sp>
      <p:sp>
        <p:nvSpPr>
          <p:cNvPr id="461" name="Google Shape;461;p20"/>
          <p:cNvSpPr txBox="1"/>
          <p:nvPr>
            <p:ph idx="2" type="ctrTitle"/>
          </p:nvPr>
        </p:nvSpPr>
        <p:spPr>
          <a:xfrm>
            <a:off x="1005900" y="3790850"/>
            <a:ext cx="1995300" cy="446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000"/>
              <a:buNone/>
              <a:defRPr sz="2000"/>
            </a:lvl1pPr>
            <a:lvl2pPr lvl="1" rtl="0" algn="ctr">
              <a:spcBef>
                <a:spcPts val="0"/>
              </a:spcBef>
              <a:spcAft>
                <a:spcPts val="0"/>
              </a:spcAft>
              <a:buSzPts val="2000"/>
              <a:buFont typeface="Tenor Sans"/>
              <a:buNone/>
              <a:defRPr sz="2000">
                <a:latin typeface="Tenor Sans"/>
                <a:ea typeface="Tenor Sans"/>
                <a:cs typeface="Tenor Sans"/>
                <a:sym typeface="Tenor Sans"/>
              </a:defRPr>
            </a:lvl2pPr>
            <a:lvl3pPr lvl="2" rtl="0" algn="ctr">
              <a:spcBef>
                <a:spcPts val="0"/>
              </a:spcBef>
              <a:spcAft>
                <a:spcPts val="0"/>
              </a:spcAft>
              <a:buSzPts val="2000"/>
              <a:buFont typeface="Tenor Sans"/>
              <a:buNone/>
              <a:defRPr sz="2000">
                <a:latin typeface="Tenor Sans"/>
                <a:ea typeface="Tenor Sans"/>
                <a:cs typeface="Tenor Sans"/>
                <a:sym typeface="Tenor Sans"/>
              </a:defRPr>
            </a:lvl3pPr>
            <a:lvl4pPr lvl="3" rtl="0" algn="ctr">
              <a:spcBef>
                <a:spcPts val="0"/>
              </a:spcBef>
              <a:spcAft>
                <a:spcPts val="0"/>
              </a:spcAft>
              <a:buSzPts val="2000"/>
              <a:buFont typeface="Tenor Sans"/>
              <a:buNone/>
              <a:defRPr sz="2000">
                <a:latin typeface="Tenor Sans"/>
                <a:ea typeface="Tenor Sans"/>
                <a:cs typeface="Tenor Sans"/>
                <a:sym typeface="Tenor Sans"/>
              </a:defRPr>
            </a:lvl4pPr>
            <a:lvl5pPr lvl="4" rtl="0" algn="ctr">
              <a:spcBef>
                <a:spcPts val="0"/>
              </a:spcBef>
              <a:spcAft>
                <a:spcPts val="0"/>
              </a:spcAft>
              <a:buSzPts val="2000"/>
              <a:buFont typeface="Tenor Sans"/>
              <a:buNone/>
              <a:defRPr sz="2000">
                <a:latin typeface="Tenor Sans"/>
                <a:ea typeface="Tenor Sans"/>
                <a:cs typeface="Tenor Sans"/>
                <a:sym typeface="Tenor Sans"/>
              </a:defRPr>
            </a:lvl5pPr>
            <a:lvl6pPr lvl="5" rtl="0" algn="ctr">
              <a:spcBef>
                <a:spcPts val="0"/>
              </a:spcBef>
              <a:spcAft>
                <a:spcPts val="0"/>
              </a:spcAft>
              <a:buSzPts val="2000"/>
              <a:buFont typeface="Tenor Sans"/>
              <a:buNone/>
              <a:defRPr sz="2000">
                <a:latin typeface="Tenor Sans"/>
                <a:ea typeface="Tenor Sans"/>
                <a:cs typeface="Tenor Sans"/>
                <a:sym typeface="Tenor Sans"/>
              </a:defRPr>
            </a:lvl6pPr>
            <a:lvl7pPr lvl="6" rtl="0" algn="ctr">
              <a:spcBef>
                <a:spcPts val="0"/>
              </a:spcBef>
              <a:spcAft>
                <a:spcPts val="0"/>
              </a:spcAft>
              <a:buSzPts val="2000"/>
              <a:buFont typeface="Tenor Sans"/>
              <a:buNone/>
              <a:defRPr sz="2000">
                <a:latin typeface="Tenor Sans"/>
                <a:ea typeface="Tenor Sans"/>
                <a:cs typeface="Tenor Sans"/>
                <a:sym typeface="Tenor Sans"/>
              </a:defRPr>
            </a:lvl7pPr>
            <a:lvl8pPr lvl="7" rtl="0" algn="ctr">
              <a:spcBef>
                <a:spcPts val="0"/>
              </a:spcBef>
              <a:spcAft>
                <a:spcPts val="0"/>
              </a:spcAft>
              <a:buSzPts val="2000"/>
              <a:buFont typeface="Tenor Sans"/>
              <a:buNone/>
              <a:defRPr sz="2000">
                <a:latin typeface="Tenor Sans"/>
                <a:ea typeface="Tenor Sans"/>
                <a:cs typeface="Tenor Sans"/>
                <a:sym typeface="Tenor Sans"/>
              </a:defRPr>
            </a:lvl8pPr>
            <a:lvl9pPr lvl="8" rtl="0" algn="ctr">
              <a:spcBef>
                <a:spcPts val="0"/>
              </a:spcBef>
              <a:spcAft>
                <a:spcPts val="0"/>
              </a:spcAft>
              <a:buSzPts val="2000"/>
              <a:buFont typeface="Tenor Sans"/>
              <a:buNone/>
              <a:defRPr sz="2000">
                <a:latin typeface="Tenor Sans"/>
                <a:ea typeface="Tenor Sans"/>
                <a:cs typeface="Tenor Sans"/>
                <a:sym typeface="Tenor Sans"/>
              </a:defRPr>
            </a:lvl9pPr>
          </a:lstStyle>
          <a:p/>
        </p:txBody>
      </p:sp>
      <p:sp>
        <p:nvSpPr>
          <p:cNvPr id="462" name="Google Shape;462;p20"/>
          <p:cNvSpPr txBox="1"/>
          <p:nvPr>
            <p:ph idx="1" type="subTitle"/>
          </p:nvPr>
        </p:nvSpPr>
        <p:spPr>
          <a:xfrm>
            <a:off x="1005888" y="4141298"/>
            <a:ext cx="19953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463" name="Google Shape;463;p20"/>
          <p:cNvSpPr txBox="1"/>
          <p:nvPr>
            <p:ph hasCustomPrompt="1" idx="3" type="title"/>
          </p:nvPr>
        </p:nvSpPr>
        <p:spPr>
          <a:xfrm>
            <a:off x="1500588" y="3129035"/>
            <a:ext cx="1005900" cy="5271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200"/>
              <a:buNone/>
              <a:defRPr sz="2200"/>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a:r>
              <a:t>xx%</a:t>
            </a:r>
          </a:p>
        </p:txBody>
      </p:sp>
      <p:sp>
        <p:nvSpPr>
          <p:cNvPr id="464" name="Google Shape;464;p20"/>
          <p:cNvSpPr txBox="1"/>
          <p:nvPr>
            <p:ph idx="4" type="ctrTitle"/>
          </p:nvPr>
        </p:nvSpPr>
        <p:spPr>
          <a:xfrm>
            <a:off x="3574350" y="3790850"/>
            <a:ext cx="1995300" cy="446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000"/>
              <a:buNone/>
              <a:defRPr sz="2000"/>
            </a:lvl1pPr>
            <a:lvl2pPr lvl="1" rtl="0" algn="ctr">
              <a:spcBef>
                <a:spcPts val="0"/>
              </a:spcBef>
              <a:spcAft>
                <a:spcPts val="0"/>
              </a:spcAft>
              <a:buSzPts val="2000"/>
              <a:buFont typeface="Tenor Sans"/>
              <a:buNone/>
              <a:defRPr sz="2000">
                <a:latin typeface="Tenor Sans"/>
                <a:ea typeface="Tenor Sans"/>
                <a:cs typeface="Tenor Sans"/>
                <a:sym typeface="Tenor Sans"/>
              </a:defRPr>
            </a:lvl2pPr>
            <a:lvl3pPr lvl="2" rtl="0" algn="ctr">
              <a:spcBef>
                <a:spcPts val="0"/>
              </a:spcBef>
              <a:spcAft>
                <a:spcPts val="0"/>
              </a:spcAft>
              <a:buSzPts val="2000"/>
              <a:buFont typeface="Tenor Sans"/>
              <a:buNone/>
              <a:defRPr sz="2000">
                <a:latin typeface="Tenor Sans"/>
                <a:ea typeface="Tenor Sans"/>
                <a:cs typeface="Tenor Sans"/>
                <a:sym typeface="Tenor Sans"/>
              </a:defRPr>
            </a:lvl3pPr>
            <a:lvl4pPr lvl="3" rtl="0" algn="ctr">
              <a:spcBef>
                <a:spcPts val="0"/>
              </a:spcBef>
              <a:spcAft>
                <a:spcPts val="0"/>
              </a:spcAft>
              <a:buSzPts val="2000"/>
              <a:buFont typeface="Tenor Sans"/>
              <a:buNone/>
              <a:defRPr sz="2000">
                <a:latin typeface="Tenor Sans"/>
                <a:ea typeface="Tenor Sans"/>
                <a:cs typeface="Tenor Sans"/>
                <a:sym typeface="Tenor Sans"/>
              </a:defRPr>
            </a:lvl4pPr>
            <a:lvl5pPr lvl="4" rtl="0" algn="ctr">
              <a:spcBef>
                <a:spcPts val="0"/>
              </a:spcBef>
              <a:spcAft>
                <a:spcPts val="0"/>
              </a:spcAft>
              <a:buSzPts val="2000"/>
              <a:buFont typeface="Tenor Sans"/>
              <a:buNone/>
              <a:defRPr sz="2000">
                <a:latin typeface="Tenor Sans"/>
                <a:ea typeface="Tenor Sans"/>
                <a:cs typeface="Tenor Sans"/>
                <a:sym typeface="Tenor Sans"/>
              </a:defRPr>
            </a:lvl5pPr>
            <a:lvl6pPr lvl="5" rtl="0" algn="ctr">
              <a:spcBef>
                <a:spcPts val="0"/>
              </a:spcBef>
              <a:spcAft>
                <a:spcPts val="0"/>
              </a:spcAft>
              <a:buSzPts val="2000"/>
              <a:buFont typeface="Tenor Sans"/>
              <a:buNone/>
              <a:defRPr sz="2000">
                <a:latin typeface="Tenor Sans"/>
                <a:ea typeface="Tenor Sans"/>
                <a:cs typeface="Tenor Sans"/>
                <a:sym typeface="Tenor Sans"/>
              </a:defRPr>
            </a:lvl6pPr>
            <a:lvl7pPr lvl="6" rtl="0" algn="ctr">
              <a:spcBef>
                <a:spcPts val="0"/>
              </a:spcBef>
              <a:spcAft>
                <a:spcPts val="0"/>
              </a:spcAft>
              <a:buSzPts val="2000"/>
              <a:buFont typeface="Tenor Sans"/>
              <a:buNone/>
              <a:defRPr sz="2000">
                <a:latin typeface="Tenor Sans"/>
                <a:ea typeface="Tenor Sans"/>
                <a:cs typeface="Tenor Sans"/>
                <a:sym typeface="Tenor Sans"/>
              </a:defRPr>
            </a:lvl7pPr>
            <a:lvl8pPr lvl="7" rtl="0" algn="ctr">
              <a:spcBef>
                <a:spcPts val="0"/>
              </a:spcBef>
              <a:spcAft>
                <a:spcPts val="0"/>
              </a:spcAft>
              <a:buSzPts val="2000"/>
              <a:buFont typeface="Tenor Sans"/>
              <a:buNone/>
              <a:defRPr sz="2000">
                <a:latin typeface="Tenor Sans"/>
                <a:ea typeface="Tenor Sans"/>
                <a:cs typeface="Tenor Sans"/>
                <a:sym typeface="Tenor Sans"/>
              </a:defRPr>
            </a:lvl8pPr>
            <a:lvl9pPr lvl="8" rtl="0" algn="ctr">
              <a:spcBef>
                <a:spcPts val="0"/>
              </a:spcBef>
              <a:spcAft>
                <a:spcPts val="0"/>
              </a:spcAft>
              <a:buSzPts val="2000"/>
              <a:buFont typeface="Tenor Sans"/>
              <a:buNone/>
              <a:defRPr sz="2000">
                <a:latin typeface="Tenor Sans"/>
                <a:ea typeface="Tenor Sans"/>
                <a:cs typeface="Tenor Sans"/>
                <a:sym typeface="Tenor Sans"/>
              </a:defRPr>
            </a:lvl9pPr>
          </a:lstStyle>
          <a:p/>
        </p:txBody>
      </p:sp>
      <p:sp>
        <p:nvSpPr>
          <p:cNvPr id="465" name="Google Shape;465;p20"/>
          <p:cNvSpPr txBox="1"/>
          <p:nvPr>
            <p:ph idx="5" type="subTitle"/>
          </p:nvPr>
        </p:nvSpPr>
        <p:spPr>
          <a:xfrm>
            <a:off x="3574344" y="4141298"/>
            <a:ext cx="19953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466" name="Google Shape;466;p20"/>
          <p:cNvSpPr txBox="1"/>
          <p:nvPr>
            <p:ph hasCustomPrompt="1" idx="6" type="title"/>
          </p:nvPr>
        </p:nvSpPr>
        <p:spPr>
          <a:xfrm>
            <a:off x="4070244" y="3129026"/>
            <a:ext cx="1003500" cy="5271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200"/>
              <a:buNone/>
              <a:defRPr sz="2200"/>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a:r>
              <a:t>xx%</a:t>
            </a:r>
          </a:p>
        </p:txBody>
      </p:sp>
      <p:sp>
        <p:nvSpPr>
          <p:cNvPr id="467" name="Google Shape;467;p20"/>
          <p:cNvSpPr txBox="1"/>
          <p:nvPr>
            <p:ph idx="7" type="ctrTitle"/>
          </p:nvPr>
        </p:nvSpPr>
        <p:spPr>
          <a:xfrm>
            <a:off x="6142800" y="3790850"/>
            <a:ext cx="1995300" cy="446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000"/>
              <a:buNone/>
              <a:defRPr sz="2000"/>
            </a:lvl1pPr>
            <a:lvl2pPr lvl="1" rtl="0" algn="ctr">
              <a:spcBef>
                <a:spcPts val="0"/>
              </a:spcBef>
              <a:spcAft>
                <a:spcPts val="0"/>
              </a:spcAft>
              <a:buSzPts val="2000"/>
              <a:buFont typeface="Tenor Sans"/>
              <a:buNone/>
              <a:defRPr sz="2000">
                <a:latin typeface="Tenor Sans"/>
                <a:ea typeface="Tenor Sans"/>
                <a:cs typeface="Tenor Sans"/>
                <a:sym typeface="Tenor Sans"/>
              </a:defRPr>
            </a:lvl2pPr>
            <a:lvl3pPr lvl="2" rtl="0" algn="ctr">
              <a:spcBef>
                <a:spcPts val="0"/>
              </a:spcBef>
              <a:spcAft>
                <a:spcPts val="0"/>
              </a:spcAft>
              <a:buSzPts val="2000"/>
              <a:buFont typeface="Tenor Sans"/>
              <a:buNone/>
              <a:defRPr sz="2000">
                <a:latin typeface="Tenor Sans"/>
                <a:ea typeface="Tenor Sans"/>
                <a:cs typeface="Tenor Sans"/>
                <a:sym typeface="Tenor Sans"/>
              </a:defRPr>
            </a:lvl3pPr>
            <a:lvl4pPr lvl="3" rtl="0" algn="ctr">
              <a:spcBef>
                <a:spcPts val="0"/>
              </a:spcBef>
              <a:spcAft>
                <a:spcPts val="0"/>
              </a:spcAft>
              <a:buSzPts val="2000"/>
              <a:buFont typeface="Tenor Sans"/>
              <a:buNone/>
              <a:defRPr sz="2000">
                <a:latin typeface="Tenor Sans"/>
                <a:ea typeface="Tenor Sans"/>
                <a:cs typeface="Tenor Sans"/>
                <a:sym typeface="Tenor Sans"/>
              </a:defRPr>
            </a:lvl4pPr>
            <a:lvl5pPr lvl="4" rtl="0" algn="ctr">
              <a:spcBef>
                <a:spcPts val="0"/>
              </a:spcBef>
              <a:spcAft>
                <a:spcPts val="0"/>
              </a:spcAft>
              <a:buSzPts val="2000"/>
              <a:buFont typeface="Tenor Sans"/>
              <a:buNone/>
              <a:defRPr sz="2000">
                <a:latin typeface="Tenor Sans"/>
                <a:ea typeface="Tenor Sans"/>
                <a:cs typeface="Tenor Sans"/>
                <a:sym typeface="Tenor Sans"/>
              </a:defRPr>
            </a:lvl5pPr>
            <a:lvl6pPr lvl="5" rtl="0" algn="ctr">
              <a:spcBef>
                <a:spcPts val="0"/>
              </a:spcBef>
              <a:spcAft>
                <a:spcPts val="0"/>
              </a:spcAft>
              <a:buSzPts val="2000"/>
              <a:buFont typeface="Tenor Sans"/>
              <a:buNone/>
              <a:defRPr sz="2000">
                <a:latin typeface="Tenor Sans"/>
                <a:ea typeface="Tenor Sans"/>
                <a:cs typeface="Tenor Sans"/>
                <a:sym typeface="Tenor Sans"/>
              </a:defRPr>
            </a:lvl6pPr>
            <a:lvl7pPr lvl="6" rtl="0" algn="ctr">
              <a:spcBef>
                <a:spcPts val="0"/>
              </a:spcBef>
              <a:spcAft>
                <a:spcPts val="0"/>
              </a:spcAft>
              <a:buSzPts val="2000"/>
              <a:buFont typeface="Tenor Sans"/>
              <a:buNone/>
              <a:defRPr sz="2000">
                <a:latin typeface="Tenor Sans"/>
                <a:ea typeface="Tenor Sans"/>
                <a:cs typeface="Tenor Sans"/>
                <a:sym typeface="Tenor Sans"/>
              </a:defRPr>
            </a:lvl7pPr>
            <a:lvl8pPr lvl="7" rtl="0" algn="ctr">
              <a:spcBef>
                <a:spcPts val="0"/>
              </a:spcBef>
              <a:spcAft>
                <a:spcPts val="0"/>
              </a:spcAft>
              <a:buSzPts val="2000"/>
              <a:buFont typeface="Tenor Sans"/>
              <a:buNone/>
              <a:defRPr sz="2000">
                <a:latin typeface="Tenor Sans"/>
                <a:ea typeface="Tenor Sans"/>
                <a:cs typeface="Tenor Sans"/>
                <a:sym typeface="Tenor Sans"/>
              </a:defRPr>
            </a:lvl8pPr>
            <a:lvl9pPr lvl="8" rtl="0" algn="ctr">
              <a:spcBef>
                <a:spcPts val="0"/>
              </a:spcBef>
              <a:spcAft>
                <a:spcPts val="0"/>
              </a:spcAft>
              <a:buSzPts val="2000"/>
              <a:buFont typeface="Tenor Sans"/>
              <a:buNone/>
              <a:defRPr sz="2000">
                <a:latin typeface="Tenor Sans"/>
                <a:ea typeface="Tenor Sans"/>
                <a:cs typeface="Tenor Sans"/>
                <a:sym typeface="Tenor Sans"/>
              </a:defRPr>
            </a:lvl9pPr>
          </a:lstStyle>
          <a:p/>
        </p:txBody>
      </p:sp>
      <p:sp>
        <p:nvSpPr>
          <p:cNvPr id="468" name="Google Shape;468;p20"/>
          <p:cNvSpPr txBox="1"/>
          <p:nvPr>
            <p:ph idx="8" type="subTitle"/>
          </p:nvPr>
        </p:nvSpPr>
        <p:spPr>
          <a:xfrm>
            <a:off x="6142812" y="4141298"/>
            <a:ext cx="19953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469" name="Google Shape;469;p20"/>
          <p:cNvSpPr txBox="1"/>
          <p:nvPr>
            <p:ph hasCustomPrompt="1" idx="9" type="title"/>
          </p:nvPr>
        </p:nvSpPr>
        <p:spPr>
          <a:xfrm>
            <a:off x="6638712" y="3129026"/>
            <a:ext cx="1003500" cy="5271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200"/>
              <a:buNone/>
              <a:defRPr sz="2200"/>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a:r>
              <a:t>xx%</a:t>
            </a:r>
          </a:p>
        </p:txBody>
      </p:sp>
      <p:sp>
        <p:nvSpPr>
          <p:cNvPr id="470" name="Google Shape;470;p20"/>
          <p:cNvSpPr txBox="1"/>
          <p:nvPr>
            <p:ph idx="13" type="ctrTitle"/>
          </p:nvPr>
        </p:nvSpPr>
        <p:spPr>
          <a:xfrm>
            <a:off x="1005900" y="1968725"/>
            <a:ext cx="1995300" cy="446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000"/>
              <a:buNone/>
              <a:defRPr sz="2000"/>
            </a:lvl1pPr>
            <a:lvl2pPr lvl="1" rtl="0" algn="ctr">
              <a:spcBef>
                <a:spcPts val="0"/>
              </a:spcBef>
              <a:spcAft>
                <a:spcPts val="0"/>
              </a:spcAft>
              <a:buSzPts val="2000"/>
              <a:buFont typeface="Tenor Sans"/>
              <a:buNone/>
              <a:defRPr sz="2000">
                <a:latin typeface="Tenor Sans"/>
                <a:ea typeface="Tenor Sans"/>
                <a:cs typeface="Tenor Sans"/>
                <a:sym typeface="Tenor Sans"/>
              </a:defRPr>
            </a:lvl2pPr>
            <a:lvl3pPr lvl="2" rtl="0" algn="ctr">
              <a:spcBef>
                <a:spcPts val="0"/>
              </a:spcBef>
              <a:spcAft>
                <a:spcPts val="0"/>
              </a:spcAft>
              <a:buSzPts val="2000"/>
              <a:buFont typeface="Tenor Sans"/>
              <a:buNone/>
              <a:defRPr sz="2000">
                <a:latin typeface="Tenor Sans"/>
                <a:ea typeface="Tenor Sans"/>
                <a:cs typeface="Tenor Sans"/>
                <a:sym typeface="Tenor Sans"/>
              </a:defRPr>
            </a:lvl3pPr>
            <a:lvl4pPr lvl="3" rtl="0" algn="ctr">
              <a:spcBef>
                <a:spcPts val="0"/>
              </a:spcBef>
              <a:spcAft>
                <a:spcPts val="0"/>
              </a:spcAft>
              <a:buSzPts val="2000"/>
              <a:buFont typeface="Tenor Sans"/>
              <a:buNone/>
              <a:defRPr sz="2000">
                <a:latin typeface="Tenor Sans"/>
                <a:ea typeface="Tenor Sans"/>
                <a:cs typeface="Tenor Sans"/>
                <a:sym typeface="Tenor Sans"/>
              </a:defRPr>
            </a:lvl4pPr>
            <a:lvl5pPr lvl="4" rtl="0" algn="ctr">
              <a:spcBef>
                <a:spcPts val="0"/>
              </a:spcBef>
              <a:spcAft>
                <a:spcPts val="0"/>
              </a:spcAft>
              <a:buSzPts val="2000"/>
              <a:buFont typeface="Tenor Sans"/>
              <a:buNone/>
              <a:defRPr sz="2000">
                <a:latin typeface="Tenor Sans"/>
                <a:ea typeface="Tenor Sans"/>
                <a:cs typeface="Tenor Sans"/>
                <a:sym typeface="Tenor Sans"/>
              </a:defRPr>
            </a:lvl5pPr>
            <a:lvl6pPr lvl="5" rtl="0" algn="ctr">
              <a:spcBef>
                <a:spcPts val="0"/>
              </a:spcBef>
              <a:spcAft>
                <a:spcPts val="0"/>
              </a:spcAft>
              <a:buSzPts val="2000"/>
              <a:buFont typeface="Tenor Sans"/>
              <a:buNone/>
              <a:defRPr sz="2000">
                <a:latin typeface="Tenor Sans"/>
                <a:ea typeface="Tenor Sans"/>
                <a:cs typeface="Tenor Sans"/>
                <a:sym typeface="Tenor Sans"/>
              </a:defRPr>
            </a:lvl6pPr>
            <a:lvl7pPr lvl="6" rtl="0" algn="ctr">
              <a:spcBef>
                <a:spcPts val="0"/>
              </a:spcBef>
              <a:spcAft>
                <a:spcPts val="0"/>
              </a:spcAft>
              <a:buSzPts val="2000"/>
              <a:buFont typeface="Tenor Sans"/>
              <a:buNone/>
              <a:defRPr sz="2000">
                <a:latin typeface="Tenor Sans"/>
                <a:ea typeface="Tenor Sans"/>
                <a:cs typeface="Tenor Sans"/>
                <a:sym typeface="Tenor Sans"/>
              </a:defRPr>
            </a:lvl7pPr>
            <a:lvl8pPr lvl="7" rtl="0" algn="ctr">
              <a:spcBef>
                <a:spcPts val="0"/>
              </a:spcBef>
              <a:spcAft>
                <a:spcPts val="0"/>
              </a:spcAft>
              <a:buSzPts val="2000"/>
              <a:buFont typeface="Tenor Sans"/>
              <a:buNone/>
              <a:defRPr sz="2000">
                <a:latin typeface="Tenor Sans"/>
                <a:ea typeface="Tenor Sans"/>
                <a:cs typeface="Tenor Sans"/>
                <a:sym typeface="Tenor Sans"/>
              </a:defRPr>
            </a:lvl8pPr>
            <a:lvl9pPr lvl="8" rtl="0" algn="ctr">
              <a:spcBef>
                <a:spcPts val="0"/>
              </a:spcBef>
              <a:spcAft>
                <a:spcPts val="0"/>
              </a:spcAft>
              <a:buSzPts val="2000"/>
              <a:buFont typeface="Tenor Sans"/>
              <a:buNone/>
              <a:defRPr sz="2000">
                <a:latin typeface="Tenor Sans"/>
                <a:ea typeface="Tenor Sans"/>
                <a:cs typeface="Tenor Sans"/>
                <a:sym typeface="Tenor Sans"/>
              </a:defRPr>
            </a:lvl9pPr>
          </a:lstStyle>
          <a:p/>
        </p:txBody>
      </p:sp>
      <p:sp>
        <p:nvSpPr>
          <p:cNvPr id="471" name="Google Shape;471;p20"/>
          <p:cNvSpPr txBox="1"/>
          <p:nvPr>
            <p:ph idx="14" type="subTitle"/>
          </p:nvPr>
        </p:nvSpPr>
        <p:spPr>
          <a:xfrm>
            <a:off x="1005888" y="2317953"/>
            <a:ext cx="19953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472" name="Google Shape;472;p20"/>
          <p:cNvSpPr txBox="1"/>
          <p:nvPr>
            <p:ph hasCustomPrompt="1" idx="15" type="title"/>
          </p:nvPr>
        </p:nvSpPr>
        <p:spPr>
          <a:xfrm>
            <a:off x="1501788" y="1306899"/>
            <a:ext cx="1003500" cy="5271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200"/>
              <a:buNone/>
              <a:defRPr sz="2200"/>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a:r>
              <a:t>xx%</a:t>
            </a:r>
          </a:p>
        </p:txBody>
      </p:sp>
      <p:sp>
        <p:nvSpPr>
          <p:cNvPr id="473" name="Google Shape;473;p20"/>
          <p:cNvSpPr txBox="1"/>
          <p:nvPr>
            <p:ph idx="16" type="ctrTitle"/>
          </p:nvPr>
        </p:nvSpPr>
        <p:spPr>
          <a:xfrm>
            <a:off x="6142800" y="1968725"/>
            <a:ext cx="1995300" cy="446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000"/>
              <a:buNone/>
              <a:defRPr sz="2000"/>
            </a:lvl1pPr>
            <a:lvl2pPr lvl="1" rtl="0" algn="ctr">
              <a:spcBef>
                <a:spcPts val="0"/>
              </a:spcBef>
              <a:spcAft>
                <a:spcPts val="0"/>
              </a:spcAft>
              <a:buSzPts val="2000"/>
              <a:buFont typeface="Tenor Sans"/>
              <a:buNone/>
              <a:defRPr sz="2000">
                <a:latin typeface="Tenor Sans"/>
                <a:ea typeface="Tenor Sans"/>
                <a:cs typeface="Tenor Sans"/>
                <a:sym typeface="Tenor Sans"/>
              </a:defRPr>
            </a:lvl2pPr>
            <a:lvl3pPr lvl="2" rtl="0" algn="ctr">
              <a:spcBef>
                <a:spcPts val="0"/>
              </a:spcBef>
              <a:spcAft>
                <a:spcPts val="0"/>
              </a:spcAft>
              <a:buSzPts val="2000"/>
              <a:buFont typeface="Tenor Sans"/>
              <a:buNone/>
              <a:defRPr sz="2000">
                <a:latin typeface="Tenor Sans"/>
                <a:ea typeface="Tenor Sans"/>
                <a:cs typeface="Tenor Sans"/>
                <a:sym typeface="Tenor Sans"/>
              </a:defRPr>
            </a:lvl3pPr>
            <a:lvl4pPr lvl="3" rtl="0" algn="ctr">
              <a:spcBef>
                <a:spcPts val="0"/>
              </a:spcBef>
              <a:spcAft>
                <a:spcPts val="0"/>
              </a:spcAft>
              <a:buSzPts val="2000"/>
              <a:buFont typeface="Tenor Sans"/>
              <a:buNone/>
              <a:defRPr sz="2000">
                <a:latin typeface="Tenor Sans"/>
                <a:ea typeface="Tenor Sans"/>
                <a:cs typeface="Tenor Sans"/>
                <a:sym typeface="Tenor Sans"/>
              </a:defRPr>
            </a:lvl4pPr>
            <a:lvl5pPr lvl="4" rtl="0" algn="ctr">
              <a:spcBef>
                <a:spcPts val="0"/>
              </a:spcBef>
              <a:spcAft>
                <a:spcPts val="0"/>
              </a:spcAft>
              <a:buSzPts val="2000"/>
              <a:buFont typeface="Tenor Sans"/>
              <a:buNone/>
              <a:defRPr sz="2000">
                <a:latin typeface="Tenor Sans"/>
                <a:ea typeface="Tenor Sans"/>
                <a:cs typeface="Tenor Sans"/>
                <a:sym typeface="Tenor Sans"/>
              </a:defRPr>
            </a:lvl5pPr>
            <a:lvl6pPr lvl="5" rtl="0" algn="ctr">
              <a:spcBef>
                <a:spcPts val="0"/>
              </a:spcBef>
              <a:spcAft>
                <a:spcPts val="0"/>
              </a:spcAft>
              <a:buSzPts val="2000"/>
              <a:buFont typeface="Tenor Sans"/>
              <a:buNone/>
              <a:defRPr sz="2000">
                <a:latin typeface="Tenor Sans"/>
                <a:ea typeface="Tenor Sans"/>
                <a:cs typeface="Tenor Sans"/>
                <a:sym typeface="Tenor Sans"/>
              </a:defRPr>
            </a:lvl6pPr>
            <a:lvl7pPr lvl="6" rtl="0" algn="ctr">
              <a:spcBef>
                <a:spcPts val="0"/>
              </a:spcBef>
              <a:spcAft>
                <a:spcPts val="0"/>
              </a:spcAft>
              <a:buSzPts val="2000"/>
              <a:buFont typeface="Tenor Sans"/>
              <a:buNone/>
              <a:defRPr sz="2000">
                <a:latin typeface="Tenor Sans"/>
                <a:ea typeface="Tenor Sans"/>
                <a:cs typeface="Tenor Sans"/>
                <a:sym typeface="Tenor Sans"/>
              </a:defRPr>
            </a:lvl7pPr>
            <a:lvl8pPr lvl="7" rtl="0" algn="ctr">
              <a:spcBef>
                <a:spcPts val="0"/>
              </a:spcBef>
              <a:spcAft>
                <a:spcPts val="0"/>
              </a:spcAft>
              <a:buSzPts val="2000"/>
              <a:buFont typeface="Tenor Sans"/>
              <a:buNone/>
              <a:defRPr sz="2000">
                <a:latin typeface="Tenor Sans"/>
                <a:ea typeface="Tenor Sans"/>
                <a:cs typeface="Tenor Sans"/>
                <a:sym typeface="Tenor Sans"/>
              </a:defRPr>
            </a:lvl8pPr>
            <a:lvl9pPr lvl="8" rtl="0" algn="ctr">
              <a:spcBef>
                <a:spcPts val="0"/>
              </a:spcBef>
              <a:spcAft>
                <a:spcPts val="0"/>
              </a:spcAft>
              <a:buSzPts val="2000"/>
              <a:buFont typeface="Tenor Sans"/>
              <a:buNone/>
              <a:defRPr sz="2000">
                <a:latin typeface="Tenor Sans"/>
                <a:ea typeface="Tenor Sans"/>
                <a:cs typeface="Tenor Sans"/>
                <a:sym typeface="Tenor Sans"/>
              </a:defRPr>
            </a:lvl9pPr>
          </a:lstStyle>
          <a:p/>
        </p:txBody>
      </p:sp>
      <p:sp>
        <p:nvSpPr>
          <p:cNvPr id="474" name="Google Shape;474;p20"/>
          <p:cNvSpPr txBox="1"/>
          <p:nvPr>
            <p:ph idx="17" type="subTitle"/>
          </p:nvPr>
        </p:nvSpPr>
        <p:spPr>
          <a:xfrm>
            <a:off x="6142812" y="2317953"/>
            <a:ext cx="19953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475" name="Google Shape;475;p20"/>
          <p:cNvSpPr txBox="1"/>
          <p:nvPr>
            <p:ph hasCustomPrompt="1" idx="18" type="title"/>
          </p:nvPr>
        </p:nvSpPr>
        <p:spPr>
          <a:xfrm>
            <a:off x="6638712" y="1306899"/>
            <a:ext cx="1003500" cy="5271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200"/>
              <a:buNone/>
              <a:defRPr sz="2200"/>
            </a:lvl1pPr>
            <a:lvl2pPr lvl="1" rtl="0" algn="ctr">
              <a:spcBef>
                <a:spcPts val="0"/>
              </a:spcBef>
              <a:spcAft>
                <a:spcPts val="0"/>
              </a:spcAft>
              <a:buSzPts val="2200"/>
              <a:buFont typeface="Comfortaa"/>
              <a:buNone/>
              <a:defRPr sz="2200">
                <a:latin typeface="Comfortaa"/>
                <a:ea typeface="Comfortaa"/>
                <a:cs typeface="Comfortaa"/>
                <a:sym typeface="Comfortaa"/>
              </a:defRPr>
            </a:lvl2pPr>
            <a:lvl3pPr lvl="2" rtl="0" algn="ctr">
              <a:spcBef>
                <a:spcPts val="0"/>
              </a:spcBef>
              <a:spcAft>
                <a:spcPts val="0"/>
              </a:spcAft>
              <a:buSzPts val="2200"/>
              <a:buFont typeface="Comfortaa"/>
              <a:buNone/>
              <a:defRPr sz="2200">
                <a:latin typeface="Comfortaa"/>
                <a:ea typeface="Comfortaa"/>
                <a:cs typeface="Comfortaa"/>
                <a:sym typeface="Comfortaa"/>
              </a:defRPr>
            </a:lvl3pPr>
            <a:lvl4pPr lvl="3" rtl="0" algn="ctr">
              <a:spcBef>
                <a:spcPts val="0"/>
              </a:spcBef>
              <a:spcAft>
                <a:spcPts val="0"/>
              </a:spcAft>
              <a:buSzPts val="2200"/>
              <a:buFont typeface="Comfortaa"/>
              <a:buNone/>
              <a:defRPr sz="2200">
                <a:latin typeface="Comfortaa"/>
                <a:ea typeface="Comfortaa"/>
                <a:cs typeface="Comfortaa"/>
                <a:sym typeface="Comfortaa"/>
              </a:defRPr>
            </a:lvl4pPr>
            <a:lvl5pPr lvl="4" rtl="0" algn="ctr">
              <a:spcBef>
                <a:spcPts val="0"/>
              </a:spcBef>
              <a:spcAft>
                <a:spcPts val="0"/>
              </a:spcAft>
              <a:buSzPts val="2200"/>
              <a:buFont typeface="Comfortaa"/>
              <a:buNone/>
              <a:defRPr sz="2200">
                <a:latin typeface="Comfortaa"/>
                <a:ea typeface="Comfortaa"/>
                <a:cs typeface="Comfortaa"/>
                <a:sym typeface="Comfortaa"/>
              </a:defRPr>
            </a:lvl5pPr>
            <a:lvl6pPr lvl="5" rtl="0" algn="ctr">
              <a:spcBef>
                <a:spcPts val="0"/>
              </a:spcBef>
              <a:spcAft>
                <a:spcPts val="0"/>
              </a:spcAft>
              <a:buSzPts val="2200"/>
              <a:buFont typeface="Comfortaa"/>
              <a:buNone/>
              <a:defRPr sz="2200">
                <a:latin typeface="Comfortaa"/>
                <a:ea typeface="Comfortaa"/>
                <a:cs typeface="Comfortaa"/>
                <a:sym typeface="Comfortaa"/>
              </a:defRPr>
            </a:lvl6pPr>
            <a:lvl7pPr lvl="6" rtl="0" algn="ctr">
              <a:spcBef>
                <a:spcPts val="0"/>
              </a:spcBef>
              <a:spcAft>
                <a:spcPts val="0"/>
              </a:spcAft>
              <a:buSzPts val="2200"/>
              <a:buFont typeface="Comfortaa"/>
              <a:buNone/>
              <a:defRPr sz="2200">
                <a:latin typeface="Comfortaa"/>
                <a:ea typeface="Comfortaa"/>
                <a:cs typeface="Comfortaa"/>
                <a:sym typeface="Comfortaa"/>
              </a:defRPr>
            </a:lvl7pPr>
            <a:lvl8pPr lvl="7" rtl="0" algn="ctr">
              <a:spcBef>
                <a:spcPts val="0"/>
              </a:spcBef>
              <a:spcAft>
                <a:spcPts val="0"/>
              </a:spcAft>
              <a:buSzPts val="2200"/>
              <a:buFont typeface="Comfortaa"/>
              <a:buNone/>
              <a:defRPr sz="2200">
                <a:latin typeface="Comfortaa"/>
                <a:ea typeface="Comfortaa"/>
                <a:cs typeface="Comfortaa"/>
                <a:sym typeface="Comfortaa"/>
              </a:defRPr>
            </a:lvl8pPr>
            <a:lvl9pPr lvl="8" rtl="0" algn="ctr">
              <a:spcBef>
                <a:spcPts val="0"/>
              </a:spcBef>
              <a:spcAft>
                <a:spcPts val="0"/>
              </a:spcAft>
              <a:buSzPts val="2200"/>
              <a:buFont typeface="Comfortaa"/>
              <a:buNone/>
              <a:defRPr sz="2200">
                <a:latin typeface="Comfortaa"/>
                <a:ea typeface="Comfortaa"/>
                <a:cs typeface="Comfortaa"/>
                <a:sym typeface="Comfortaa"/>
              </a:defRPr>
            </a:lvl9pPr>
          </a:lstStyle>
          <a:p>
            <a:r>
              <a:t>xx%</a:t>
            </a:r>
          </a:p>
        </p:txBody>
      </p:sp>
      <p:sp>
        <p:nvSpPr>
          <p:cNvPr id="476" name="Google Shape;476;p20"/>
          <p:cNvSpPr txBox="1"/>
          <p:nvPr>
            <p:ph idx="19" type="ctrTitle"/>
          </p:nvPr>
        </p:nvSpPr>
        <p:spPr>
          <a:xfrm>
            <a:off x="3574350" y="1968725"/>
            <a:ext cx="1995300" cy="446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000"/>
              <a:buNone/>
              <a:defRPr sz="2000"/>
            </a:lvl1pPr>
            <a:lvl2pPr lvl="1" rtl="0" algn="ctr">
              <a:spcBef>
                <a:spcPts val="0"/>
              </a:spcBef>
              <a:spcAft>
                <a:spcPts val="0"/>
              </a:spcAft>
              <a:buSzPts val="2000"/>
              <a:buFont typeface="Tenor Sans"/>
              <a:buNone/>
              <a:defRPr sz="2000">
                <a:latin typeface="Tenor Sans"/>
                <a:ea typeface="Tenor Sans"/>
                <a:cs typeface="Tenor Sans"/>
                <a:sym typeface="Tenor Sans"/>
              </a:defRPr>
            </a:lvl2pPr>
            <a:lvl3pPr lvl="2" rtl="0" algn="ctr">
              <a:spcBef>
                <a:spcPts val="0"/>
              </a:spcBef>
              <a:spcAft>
                <a:spcPts val="0"/>
              </a:spcAft>
              <a:buSzPts val="2000"/>
              <a:buFont typeface="Tenor Sans"/>
              <a:buNone/>
              <a:defRPr sz="2000">
                <a:latin typeface="Tenor Sans"/>
                <a:ea typeface="Tenor Sans"/>
                <a:cs typeface="Tenor Sans"/>
                <a:sym typeface="Tenor Sans"/>
              </a:defRPr>
            </a:lvl3pPr>
            <a:lvl4pPr lvl="3" rtl="0" algn="ctr">
              <a:spcBef>
                <a:spcPts val="0"/>
              </a:spcBef>
              <a:spcAft>
                <a:spcPts val="0"/>
              </a:spcAft>
              <a:buSzPts val="2000"/>
              <a:buFont typeface="Tenor Sans"/>
              <a:buNone/>
              <a:defRPr sz="2000">
                <a:latin typeface="Tenor Sans"/>
                <a:ea typeface="Tenor Sans"/>
                <a:cs typeface="Tenor Sans"/>
                <a:sym typeface="Tenor Sans"/>
              </a:defRPr>
            </a:lvl4pPr>
            <a:lvl5pPr lvl="4" rtl="0" algn="ctr">
              <a:spcBef>
                <a:spcPts val="0"/>
              </a:spcBef>
              <a:spcAft>
                <a:spcPts val="0"/>
              </a:spcAft>
              <a:buSzPts val="2000"/>
              <a:buFont typeface="Tenor Sans"/>
              <a:buNone/>
              <a:defRPr sz="2000">
                <a:latin typeface="Tenor Sans"/>
                <a:ea typeface="Tenor Sans"/>
                <a:cs typeface="Tenor Sans"/>
                <a:sym typeface="Tenor Sans"/>
              </a:defRPr>
            </a:lvl5pPr>
            <a:lvl6pPr lvl="5" rtl="0" algn="ctr">
              <a:spcBef>
                <a:spcPts val="0"/>
              </a:spcBef>
              <a:spcAft>
                <a:spcPts val="0"/>
              </a:spcAft>
              <a:buSzPts val="2000"/>
              <a:buFont typeface="Tenor Sans"/>
              <a:buNone/>
              <a:defRPr sz="2000">
                <a:latin typeface="Tenor Sans"/>
                <a:ea typeface="Tenor Sans"/>
                <a:cs typeface="Tenor Sans"/>
                <a:sym typeface="Tenor Sans"/>
              </a:defRPr>
            </a:lvl6pPr>
            <a:lvl7pPr lvl="6" rtl="0" algn="ctr">
              <a:spcBef>
                <a:spcPts val="0"/>
              </a:spcBef>
              <a:spcAft>
                <a:spcPts val="0"/>
              </a:spcAft>
              <a:buSzPts val="2000"/>
              <a:buFont typeface="Tenor Sans"/>
              <a:buNone/>
              <a:defRPr sz="2000">
                <a:latin typeface="Tenor Sans"/>
                <a:ea typeface="Tenor Sans"/>
                <a:cs typeface="Tenor Sans"/>
                <a:sym typeface="Tenor Sans"/>
              </a:defRPr>
            </a:lvl7pPr>
            <a:lvl8pPr lvl="7" rtl="0" algn="ctr">
              <a:spcBef>
                <a:spcPts val="0"/>
              </a:spcBef>
              <a:spcAft>
                <a:spcPts val="0"/>
              </a:spcAft>
              <a:buSzPts val="2000"/>
              <a:buFont typeface="Tenor Sans"/>
              <a:buNone/>
              <a:defRPr sz="2000">
                <a:latin typeface="Tenor Sans"/>
                <a:ea typeface="Tenor Sans"/>
                <a:cs typeface="Tenor Sans"/>
                <a:sym typeface="Tenor Sans"/>
              </a:defRPr>
            </a:lvl8pPr>
            <a:lvl9pPr lvl="8" rtl="0" algn="ctr">
              <a:spcBef>
                <a:spcPts val="0"/>
              </a:spcBef>
              <a:spcAft>
                <a:spcPts val="0"/>
              </a:spcAft>
              <a:buSzPts val="2000"/>
              <a:buFont typeface="Tenor Sans"/>
              <a:buNone/>
              <a:defRPr sz="2000">
                <a:latin typeface="Tenor Sans"/>
                <a:ea typeface="Tenor Sans"/>
                <a:cs typeface="Tenor Sans"/>
                <a:sym typeface="Tenor Sans"/>
              </a:defRPr>
            </a:lvl9pPr>
          </a:lstStyle>
          <a:p/>
        </p:txBody>
      </p:sp>
      <p:sp>
        <p:nvSpPr>
          <p:cNvPr id="477" name="Google Shape;477;p20"/>
          <p:cNvSpPr txBox="1"/>
          <p:nvPr>
            <p:ph idx="20" type="subTitle"/>
          </p:nvPr>
        </p:nvSpPr>
        <p:spPr>
          <a:xfrm>
            <a:off x="3574344" y="2317953"/>
            <a:ext cx="19953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478" name="Google Shape;478;p20"/>
          <p:cNvSpPr txBox="1"/>
          <p:nvPr>
            <p:ph hasCustomPrompt="1" idx="21" type="title"/>
          </p:nvPr>
        </p:nvSpPr>
        <p:spPr>
          <a:xfrm>
            <a:off x="4070244" y="1306899"/>
            <a:ext cx="1003500" cy="5271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200"/>
              <a:buNone/>
              <a:defRPr sz="2200"/>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a:r>
              <a:t>xx%</a:t>
            </a:r>
          </a:p>
        </p:txBody>
      </p:sp>
      <p:sp>
        <p:nvSpPr>
          <p:cNvPr id="479" name="Google Shape;479;p20"/>
          <p:cNvSpPr/>
          <p:nvPr/>
        </p:nvSpPr>
        <p:spPr>
          <a:xfrm>
            <a:off x="5936661" y="-43486"/>
            <a:ext cx="3227275" cy="1849600"/>
          </a:xfrm>
          <a:custGeom>
            <a:rect b="b" l="l" r="r" t="t"/>
            <a:pathLst>
              <a:path extrusionOk="0" h="73984" w="129091">
                <a:moveTo>
                  <a:pt x="96324" y="52402"/>
                </a:moveTo>
                <a:cubicBezTo>
                  <a:pt x="107996" y="68634"/>
                  <a:pt x="119729" y="73497"/>
                  <a:pt x="129091" y="73983"/>
                </a:cubicBezTo>
                <a:lnTo>
                  <a:pt x="129091" y="122"/>
                </a:lnTo>
                <a:lnTo>
                  <a:pt x="0" y="122"/>
                </a:lnTo>
                <a:cubicBezTo>
                  <a:pt x="8329" y="49849"/>
                  <a:pt x="58633" y="0"/>
                  <a:pt x="96324" y="52402"/>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80" name="Google Shape;480;p20"/>
          <p:cNvGrpSpPr/>
          <p:nvPr/>
        </p:nvGrpSpPr>
        <p:grpSpPr>
          <a:xfrm>
            <a:off x="6765314" y="-68932"/>
            <a:ext cx="2405614" cy="1789775"/>
            <a:chOff x="6724002" y="-68932"/>
            <a:chExt cx="2405614" cy="1789775"/>
          </a:xfrm>
        </p:grpSpPr>
        <p:grpSp>
          <p:nvGrpSpPr>
            <p:cNvPr id="481" name="Google Shape;481;p20"/>
            <p:cNvGrpSpPr/>
            <p:nvPr/>
          </p:nvGrpSpPr>
          <p:grpSpPr>
            <a:xfrm rot="3078532">
              <a:off x="6875581" y="17324"/>
              <a:ext cx="529769" cy="642842"/>
              <a:chOff x="8476994" y="762912"/>
              <a:chExt cx="529788" cy="642865"/>
            </a:xfrm>
          </p:grpSpPr>
          <p:sp>
            <p:nvSpPr>
              <p:cNvPr id="482" name="Google Shape;482;p20"/>
              <p:cNvSpPr/>
              <p:nvPr/>
            </p:nvSpPr>
            <p:spPr>
              <a:xfrm rot="5400000">
                <a:off x="8716354" y="716378"/>
                <a:ext cx="72550" cy="251319"/>
              </a:xfrm>
              <a:custGeom>
                <a:rect b="b" l="l" r="r" t="t"/>
                <a:pathLst>
                  <a:path extrusionOk="0" h="4434" w="1280">
                    <a:moveTo>
                      <a:pt x="832" y="1"/>
                    </a:moveTo>
                    <a:cubicBezTo>
                      <a:pt x="687" y="1"/>
                      <a:pt x="524" y="215"/>
                      <a:pt x="465" y="391"/>
                    </a:cubicBezTo>
                    <a:cubicBezTo>
                      <a:pt x="117" y="1496"/>
                      <a:pt x="0" y="2659"/>
                      <a:pt x="117" y="3822"/>
                    </a:cubicBezTo>
                    <a:cubicBezTo>
                      <a:pt x="146" y="3968"/>
                      <a:pt x="175" y="4084"/>
                      <a:pt x="233" y="4230"/>
                    </a:cubicBezTo>
                    <a:cubicBezTo>
                      <a:pt x="291" y="4346"/>
                      <a:pt x="436" y="4433"/>
                      <a:pt x="582" y="4433"/>
                    </a:cubicBezTo>
                    <a:cubicBezTo>
                      <a:pt x="814" y="4433"/>
                      <a:pt x="931" y="4171"/>
                      <a:pt x="989" y="3939"/>
                    </a:cubicBezTo>
                    <a:cubicBezTo>
                      <a:pt x="1076" y="3619"/>
                      <a:pt x="1134" y="3270"/>
                      <a:pt x="1193" y="2921"/>
                    </a:cubicBezTo>
                    <a:cubicBezTo>
                      <a:pt x="1280" y="2339"/>
                      <a:pt x="1280" y="1729"/>
                      <a:pt x="1193" y="1118"/>
                    </a:cubicBezTo>
                    <a:cubicBezTo>
                      <a:pt x="1163" y="798"/>
                      <a:pt x="1105" y="507"/>
                      <a:pt x="1018" y="187"/>
                    </a:cubicBezTo>
                    <a:cubicBezTo>
                      <a:pt x="970" y="53"/>
                      <a:pt x="903" y="1"/>
                      <a:pt x="83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20"/>
              <p:cNvSpPr/>
              <p:nvPr/>
            </p:nvSpPr>
            <p:spPr>
              <a:xfrm rot="5400000">
                <a:off x="8618496" y="871369"/>
                <a:ext cx="141757" cy="247918"/>
              </a:xfrm>
              <a:custGeom>
                <a:rect b="b" l="l" r="r" t="t"/>
                <a:pathLst>
                  <a:path extrusionOk="0" h="4374" w="2501">
                    <a:moveTo>
                      <a:pt x="291" y="1"/>
                    </a:moveTo>
                    <a:cubicBezTo>
                      <a:pt x="0" y="1"/>
                      <a:pt x="175" y="524"/>
                      <a:pt x="204" y="670"/>
                    </a:cubicBezTo>
                    <a:cubicBezTo>
                      <a:pt x="465" y="1891"/>
                      <a:pt x="989" y="3054"/>
                      <a:pt x="1716" y="4072"/>
                    </a:cubicBezTo>
                    <a:cubicBezTo>
                      <a:pt x="1818" y="4200"/>
                      <a:pt x="1966" y="4373"/>
                      <a:pt x="2138" y="4373"/>
                    </a:cubicBezTo>
                    <a:cubicBezTo>
                      <a:pt x="2162" y="4373"/>
                      <a:pt x="2186" y="4370"/>
                      <a:pt x="2210" y="4363"/>
                    </a:cubicBezTo>
                    <a:cubicBezTo>
                      <a:pt x="2327" y="4334"/>
                      <a:pt x="2414" y="4247"/>
                      <a:pt x="2443" y="4130"/>
                    </a:cubicBezTo>
                    <a:cubicBezTo>
                      <a:pt x="2472" y="4014"/>
                      <a:pt x="2501" y="3869"/>
                      <a:pt x="2472" y="3752"/>
                    </a:cubicBezTo>
                    <a:cubicBezTo>
                      <a:pt x="2443" y="3084"/>
                      <a:pt x="2268" y="2444"/>
                      <a:pt x="1978" y="1862"/>
                    </a:cubicBezTo>
                    <a:cubicBezTo>
                      <a:pt x="1716" y="1339"/>
                      <a:pt x="1338" y="873"/>
                      <a:pt x="931" y="466"/>
                    </a:cubicBezTo>
                    <a:cubicBezTo>
                      <a:pt x="785" y="350"/>
                      <a:pt x="494" y="1"/>
                      <a:pt x="29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20"/>
              <p:cNvSpPr/>
              <p:nvPr/>
            </p:nvSpPr>
            <p:spPr>
              <a:xfrm rot="5400000">
                <a:off x="8801997" y="925753"/>
                <a:ext cx="293489" cy="116081"/>
              </a:xfrm>
              <a:custGeom>
                <a:rect b="b" l="l" r="r" t="t"/>
                <a:pathLst>
                  <a:path extrusionOk="0" h="2048" w="5178">
                    <a:moveTo>
                      <a:pt x="4421" y="0"/>
                    </a:moveTo>
                    <a:cubicBezTo>
                      <a:pt x="4371" y="0"/>
                      <a:pt x="4322" y="4"/>
                      <a:pt x="4276" y="11"/>
                    </a:cubicBezTo>
                    <a:cubicBezTo>
                      <a:pt x="2996" y="99"/>
                      <a:pt x="1775" y="506"/>
                      <a:pt x="699" y="1204"/>
                    </a:cubicBezTo>
                    <a:cubicBezTo>
                      <a:pt x="524" y="1320"/>
                      <a:pt x="59" y="1524"/>
                      <a:pt x="30" y="1785"/>
                    </a:cubicBezTo>
                    <a:cubicBezTo>
                      <a:pt x="1" y="2018"/>
                      <a:pt x="379" y="2047"/>
                      <a:pt x="553" y="2047"/>
                    </a:cubicBezTo>
                    <a:cubicBezTo>
                      <a:pt x="1222" y="2018"/>
                      <a:pt x="1862" y="1902"/>
                      <a:pt x="2531" y="1756"/>
                    </a:cubicBezTo>
                    <a:cubicBezTo>
                      <a:pt x="3229" y="1582"/>
                      <a:pt x="3956" y="1349"/>
                      <a:pt x="4625" y="1058"/>
                    </a:cubicBezTo>
                    <a:cubicBezTo>
                      <a:pt x="4741" y="1000"/>
                      <a:pt x="4886" y="913"/>
                      <a:pt x="5003" y="826"/>
                    </a:cubicBezTo>
                    <a:cubicBezTo>
                      <a:pt x="5090" y="739"/>
                      <a:pt x="5148" y="622"/>
                      <a:pt x="5177" y="477"/>
                    </a:cubicBezTo>
                    <a:cubicBezTo>
                      <a:pt x="5148" y="273"/>
                      <a:pt x="5003" y="128"/>
                      <a:pt x="4828" y="70"/>
                    </a:cubicBezTo>
                    <a:cubicBezTo>
                      <a:pt x="4700" y="27"/>
                      <a:pt x="4557" y="0"/>
                      <a:pt x="442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20"/>
              <p:cNvSpPr/>
              <p:nvPr/>
            </p:nvSpPr>
            <p:spPr>
              <a:xfrm rot="5400000">
                <a:off x="8710459" y="1025567"/>
                <a:ext cx="244007" cy="84623"/>
              </a:xfrm>
              <a:custGeom>
                <a:rect b="b" l="l" r="r" t="t"/>
                <a:pathLst>
                  <a:path extrusionOk="0" h="1493" w="4305">
                    <a:moveTo>
                      <a:pt x="3145" y="0"/>
                    </a:moveTo>
                    <a:cubicBezTo>
                      <a:pt x="2215" y="0"/>
                      <a:pt x="1334" y="230"/>
                      <a:pt x="524" y="649"/>
                    </a:cubicBezTo>
                    <a:cubicBezTo>
                      <a:pt x="378" y="736"/>
                      <a:pt x="0" y="881"/>
                      <a:pt x="87" y="1085"/>
                    </a:cubicBezTo>
                    <a:cubicBezTo>
                      <a:pt x="204" y="1318"/>
                      <a:pt x="553" y="1318"/>
                      <a:pt x="727" y="1347"/>
                    </a:cubicBezTo>
                    <a:cubicBezTo>
                      <a:pt x="1192" y="1463"/>
                      <a:pt x="1687" y="1492"/>
                      <a:pt x="2181" y="1492"/>
                    </a:cubicBezTo>
                    <a:cubicBezTo>
                      <a:pt x="2705" y="1463"/>
                      <a:pt x="3257" y="1347"/>
                      <a:pt x="3752" y="1143"/>
                    </a:cubicBezTo>
                    <a:cubicBezTo>
                      <a:pt x="4013" y="1027"/>
                      <a:pt x="4304" y="852"/>
                      <a:pt x="4304" y="591"/>
                    </a:cubicBezTo>
                    <a:cubicBezTo>
                      <a:pt x="4304" y="387"/>
                      <a:pt x="4188" y="213"/>
                      <a:pt x="4013" y="125"/>
                    </a:cubicBezTo>
                    <a:cubicBezTo>
                      <a:pt x="3839" y="38"/>
                      <a:pt x="3635" y="9"/>
                      <a:pt x="3461" y="9"/>
                    </a:cubicBezTo>
                    <a:cubicBezTo>
                      <a:pt x="3355" y="3"/>
                      <a:pt x="3250" y="0"/>
                      <a:pt x="314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20"/>
              <p:cNvSpPr/>
              <p:nvPr/>
            </p:nvSpPr>
            <p:spPr>
              <a:xfrm rot="5400000">
                <a:off x="8528034" y="1072810"/>
                <a:ext cx="98963" cy="201044"/>
              </a:xfrm>
              <a:custGeom>
                <a:rect b="b" l="l" r="r" t="t"/>
                <a:pathLst>
                  <a:path extrusionOk="0" h="3547" w="1746">
                    <a:moveTo>
                      <a:pt x="152" y="1"/>
                    </a:moveTo>
                    <a:cubicBezTo>
                      <a:pt x="129" y="1"/>
                      <a:pt x="107" y="9"/>
                      <a:pt x="88" y="28"/>
                    </a:cubicBezTo>
                    <a:cubicBezTo>
                      <a:pt x="1" y="115"/>
                      <a:pt x="30" y="406"/>
                      <a:pt x="30" y="551"/>
                    </a:cubicBezTo>
                    <a:cubicBezTo>
                      <a:pt x="30" y="958"/>
                      <a:pt x="117" y="1365"/>
                      <a:pt x="263" y="1773"/>
                    </a:cubicBezTo>
                    <a:cubicBezTo>
                      <a:pt x="437" y="2267"/>
                      <a:pt x="670" y="2761"/>
                      <a:pt x="931" y="3227"/>
                    </a:cubicBezTo>
                    <a:cubicBezTo>
                      <a:pt x="1048" y="3372"/>
                      <a:pt x="1193" y="3546"/>
                      <a:pt x="1368" y="3546"/>
                    </a:cubicBezTo>
                    <a:cubicBezTo>
                      <a:pt x="1513" y="3546"/>
                      <a:pt x="1658" y="3430"/>
                      <a:pt x="1688" y="3285"/>
                    </a:cubicBezTo>
                    <a:cubicBezTo>
                      <a:pt x="1746" y="3139"/>
                      <a:pt x="1746" y="2994"/>
                      <a:pt x="1717" y="2849"/>
                    </a:cubicBezTo>
                    <a:cubicBezTo>
                      <a:pt x="1629" y="2180"/>
                      <a:pt x="1397" y="1540"/>
                      <a:pt x="1019" y="958"/>
                    </a:cubicBezTo>
                    <a:cubicBezTo>
                      <a:pt x="844" y="667"/>
                      <a:pt x="641" y="406"/>
                      <a:pt x="408" y="173"/>
                    </a:cubicBezTo>
                    <a:cubicBezTo>
                      <a:pt x="340" y="105"/>
                      <a:pt x="236" y="1"/>
                      <a:pt x="15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20"/>
              <p:cNvSpPr/>
              <p:nvPr/>
            </p:nvSpPr>
            <p:spPr>
              <a:xfrm rot="5400000">
                <a:off x="8465743" y="1253279"/>
                <a:ext cx="182623" cy="122372"/>
              </a:xfrm>
              <a:custGeom>
                <a:rect b="b" l="l" r="r" t="t"/>
                <a:pathLst>
                  <a:path extrusionOk="0" h="2159" w="3222">
                    <a:moveTo>
                      <a:pt x="562" y="0"/>
                    </a:moveTo>
                    <a:cubicBezTo>
                      <a:pt x="301" y="0"/>
                      <a:pt x="1" y="104"/>
                      <a:pt x="139" y="427"/>
                    </a:cubicBezTo>
                    <a:cubicBezTo>
                      <a:pt x="401" y="834"/>
                      <a:pt x="750" y="1183"/>
                      <a:pt x="1157" y="1445"/>
                    </a:cubicBezTo>
                    <a:cubicBezTo>
                      <a:pt x="1564" y="1735"/>
                      <a:pt x="2000" y="1939"/>
                      <a:pt x="2466" y="2113"/>
                    </a:cubicBezTo>
                    <a:cubicBezTo>
                      <a:pt x="2567" y="2139"/>
                      <a:pt x="2679" y="2158"/>
                      <a:pt x="2783" y="2158"/>
                    </a:cubicBezTo>
                    <a:cubicBezTo>
                      <a:pt x="2918" y="2158"/>
                      <a:pt x="3040" y="2125"/>
                      <a:pt x="3105" y="2026"/>
                    </a:cubicBezTo>
                    <a:cubicBezTo>
                      <a:pt x="3222" y="1852"/>
                      <a:pt x="3134" y="1619"/>
                      <a:pt x="3018" y="1445"/>
                    </a:cubicBezTo>
                    <a:cubicBezTo>
                      <a:pt x="2756" y="1037"/>
                      <a:pt x="2407" y="688"/>
                      <a:pt x="2000" y="456"/>
                    </a:cubicBezTo>
                    <a:cubicBezTo>
                      <a:pt x="1622" y="223"/>
                      <a:pt x="1186" y="78"/>
                      <a:pt x="750" y="20"/>
                    </a:cubicBezTo>
                    <a:cubicBezTo>
                      <a:pt x="696" y="8"/>
                      <a:pt x="630" y="0"/>
                      <a:pt x="562"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20"/>
              <p:cNvSpPr/>
              <p:nvPr/>
            </p:nvSpPr>
            <p:spPr>
              <a:xfrm rot="5400000">
                <a:off x="8599763" y="1188239"/>
                <a:ext cx="224963" cy="104688"/>
              </a:xfrm>
              <a:custGeom>
                <a:rect b="b" l="l" r="r" t="t"/>
                <a:pathLst>
                  <a:path extrusionOk="0" h="1847" w="3969">
                    <a:moveTo>
                      <a:pt x="44" y="1526"/>
                    </a:moveTo>
                    <a:cubicBezTo>
                      <a:pt x="74" y="1562"/>
                      <a:pt x="117" y="1588"/>
                      <a:pt x="159" y="1588"/>
                    </a:cubicBezTo>
                    <a:cubicBezTo>
                      <a:pt x="169" y="1588"/>
                      <a:pt x="178" y="1587"/>
                      <a:pt x="188" y="1584"/>
                    </a:cubicBezTo>
                    <a:lnTo>
                      <a:pt x="44" y="1526"/>
                    </a:lnTo>
                    <a:close/>
                    <a:moveTo>
                      <a:pt x="2817" y="1"/>
                    </a:moveTo>
                    <a:cubicBezTo>
                      <a:pt x="2764" y="1"/>
                      <a:pt x="2712" y="5"/>
                      <a:pt x="2659" y="13"/>
                    </a:cubicBezTo>
                    <a:cubicBezTo>
                      <a:pt x="2310" y="42"/>
                      <a:pt x="1961" y="159"/>
                      <a:pt x="1642" y="304"/>
                    </a:cubicBezTo>
                    <a:cubicBezTo>
                      <a:pt x="1147" y="537"/>
                      <a:pt x="653" y="828"/>
                      <a:pt x="188" y="1177"/>
                    </a:cubicBezTo>
                    <a:cubicBezTo>
                      <a:pt x="100" y="1206"/>
                      <a:pt x="42" y="1293"/>
                      <a:pt x="13" y="1409"/>
                    </a:cubicBezTo>
                    <a:cubicBezTo>
                      <a:pt x="0" y="1448"/>
                      <a:pt x="16" y="1492"/>
                      <a:pt x="44" y="1526"/>
                    </a:cubicBezTo>
                    <a:lnTo>
                      <a:pt x="44" y="1526"/>
                    </a:lnTo>
                    <a:cubicBezTo>
                      <a:pt x="43" y="1526"/>
                      <a:pt x="43" y="1526"/>
                      <a:pt x="42" y="1526"/>
                    </a:cubicBezTo>
                    <a:lnTo>
                      <a:pt x="42" y="1526"/>
                    </a:lnTo>
                    <a:lnTo>
                      <a:pt x="44" y="1526"/>
                    </a:lnTo>
                    <a:lnTo>
                      <a:pt x="44" y="1526"/>
                    </a:lnTo>
                    <a:cubicBezTo>
                      <a:pt x="44" y="1526"/>
                      <a:pt x="44" y="1526"/>
                      <a:pt x="44" y="1526"/>
                    </a:cubicBezTo>
                    <a:lnTo>
                      <a:pt x="44" y="1526"/>
                    </a:lnTo>
                    <a:cubicBezTo>
                      <a:pt x="658" y="1737"/>
                      <a:pt x="1297" y="1847"/>
                      <a:pt x="1945" y="1847"/>
                    </a:cubicBezTo>
                    <a:cubicBezTo>
                      <a:pt x="2278" y="1847"/>
                      <a:pt x="2614" y="1818"/>
                      <a:pt x="2950" y="1758"/>
                    </a:cubicBezTo>
                    <a:cubicBezTo>
                      <a:pt x="3270" y="1729"/>
                      <a:pt x="3590" y="1584"/>
                      <a:pt x="3794" y="1322"/>
                    </a:cubicBezTo>
                    <a:cubicBezTo>
                      <a:pt x="3968" y="1002"/>
                      <a:pt x="3910" y="595"/>
                      <a:pt x="3648" y="333"/>
                    </a:cubicBezTo>
                    <a:cubicBezTo>
                      <a:pt x="3426" y="135"/>
                      <a:pt x="3119" y="1"/>
                      <a:pt x="281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20"/>
              <p:cNvSpPr/>
              <p:nvPr/>
            </p:nvSpPr>
            <p:spPr>
              <a:xfrm rot="5400000">
                <a:off x="8498419" y="842037"/>
                <a:ext cx="534096" cy="375845"/>
              </a:xfrm>
              <a:custGeom>
                <a:rect b="b" l="l" r="r" t="t"/>
                <a:pathLst>
                  <a:path extrusionOk="0" h="6631" w="9423">
                    <a:moveTo>
                      <a:pt x="0" y="0"/>
                    </a:moveTo>
                    <a:lnTo>
                      <a:pt x="0" y="0"/>
                    </a:lnTo>
                    <a:cubicBezTo>
                      <a:pt x="1396" y="1309"/>
                      <a:pt x="2879" y="2530"/>
                      <a:pt x="4479" y="3664"/>
                    </a:cubicBezTo>
                    <a:cubicBezTo>
                      <a:pt x="6049" y="4769"/>
                      <a:pt x="7707" y="5758"/>
                      <a:pt x="9422" y="6631"/>
                    </a:cubicBezTo>
                    <a:cubicBezTo>
                      <a:pt x="7881" y="5467"/>
                      <a:pt x="6282" y="4391"/>
                      <a:pt x="4711" y="3286"/>
                    </a:cubicBezTo>
                    <a:cubicBezTo>
                      <a:pt x="3141" y="2210"/>
                      <a:pt x="1600" y="1076"/>
                      <a:pt x="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0" name="Google Shape;490;p20"/>
            <p:cNvGrpSpPr/>
            <p:nvPr/>
          </p:nvGrpSpPr>
          <p:grpSpPr>
            <a:xfrm rot="-3781192">
              <a:off x="8295659" y="998675"/>
              <a:ext cx="862364" cy="464908"/>
              <a:chOff x="7334495" y="128266"/>
              <a:chExt cx="862330" cy="464889"/>
            </a:xfrm>
          </p:grpSpPr>
          <p:sp>
            <p:nvSpPr>
              <p:cNvPr id="491" name="Google Shape;491;p20"/>
              <p:cNvSpPr/>
              <p:nvPr/>
            </p:nvSpPr>
            <p:spPr>
              <a:xfrm rot="5400000">
                <a:off x="7475884" y="-13122"/>
                <a:ext cx="464889" cy="747666"/>
              </a:xfrm>
              <a:custGeom>
                <a:rect b="b" l="l" r="r" t="t"/>
                <a:pathLst>
                  <a:path extrusionOk="0" h="13191" w="8202">
                    <a:moveTo>
                      <a:pt x="3425" y="1"/>
                    </a:moveTo>
                    <a:cubicBezTo>
                      <a:pt x="3310" y="1"/>
                      <a:pt x="3195" y="14"/>
                      <a:pt x="3083" y="42"/>
                    </a:cubicBezTo>
                    <a:cubicBezTo>
                      <a:pt x="2705" y="187"/>
                      <a:pt x="2386" y="449"/>
                      <a:pt x="2182" y="769"/>
                    </a:cubicBezTo>
                    <a:cubicBezTo>
                      <a:pt x="1106" y="2136"/>
                      <a:pt x="379" y="3764"/>
                      <a:pt x="88" y="5451"/>
                    </a:cubicBezTo>
                    <a:cubicBezTo>
                      <a:pt x="1" y="5858"/>
                      <a:pt x="1" y="6352"/>
                      <a:pt x="321" y="6585"/>
                    </a:cubicBezTo>
                    <a:cubicBezTo>
                      <a:pt x="461" y="6669"/>
                      <a:pt x="614" y="6713"/>
                      <a:pt x="764" y="6713"/>
                    </a:cubicBezTo>
                    <a:cubicBezTo>
                      <a:pt x="927" y="6713"/>
                      <a:pt x="1086" y="6662"/>
                      <a:pt x="1222" y="6556"/>
                    </a:cubicBezTo>
                    <a:cubicBezTo>
                      <a:pt x="1484" y="6323"/>
                      <a:pt x="1688" y="6062"/>
                      <a:pt x="1833" y="5771"/>
                    </a:cubicBezTo>
                    <a:lnTo>
                      <a:pt x="1833" y="5771"/>
                    </a:lnTo>
                    <a:cubicBezTo>
                      <a:pt x="1135" y="7196"/>
                      <a:pt x="699" y="8766"/>
                      <a:pt x="583" y="10337"/>
                    </a:cubicBezTo>
                    <a:cubicBezTo>
                      <a:pt x="524" y="10627"/>
                      <a:pt x="612" y="10947"/>
                      <a:pt x="786" y="11180"/>
                    </a:cubicBezTo>
                    <a:cubicBezTo>
                      <a:pt x="917" y="11272"/>
                      <a:pt x="1066" y="11316"/>
                      <a:pt x="1213" y="11316"/>
                    </a:cubicBezTo>
                    <a:cubicBezTo>
                      <a:pt x="1394" y="11316"/>
                      <a:pt x="1573" y="11250"/>
                      <a:pt x="1717" y="11122"/>
                    </a:cubicBezTo>
                    <a:cubicBezTo>
                      <a:pt x="1949" y="10860"/>
                      <a:pt x="2095" y="10569"/>
                      <a:pt x="2182" y="10249"/>
                    </a:cubicBezTo>
                    <a:cubicBezTo>
                      <a:pt x="2269" y="9929"/>
                      <a:pt x="2415" y="9610"/>
                      <a:pt x="2589" y="9348"/>
                    </a:cubicBezTo>
                    <a:lnTo>
                      <a:pt x="2589" y="9348"/>
                    </a:lnTo>
                    <a:cubicBezTo>
                      <a:pt x="2415" y="10249"/>
                      <a:pt x="2356" y="11151"/>
                      <a:pt x="2473" y="12081"/>
                    </a:cubicBezTo>
                    <a:cubicBezTo>
                      <a:pt x="2473" y="12489"/>
                      <a:pt x="2676" y="12867"/>
                      <a:pt x="2996" y="13099"/>
                    </a:cubicBezTo>
                    <a:cubicBezTo>
                      <a:pt x="3130" y="13160"/>
                      <a:pt x="3263" y="13190"/>
                      <a:pt x="3392" y="13190"/>
                    </a:cubicBezTo>
                    <a:cubicBezTo>
                      <a:pt x="3573" y="13190"/>
                      <a:pt x="3745" y="13131"/>
                      <a:pt x="3898" y="13012"/>
                    </a:cubicBezTo>
                    <a:cubicBezTo>
                      <a:pt x="4159" y="12838"/>
                      <a:pt x="4392" y="12605"/>
                      <a:pt x="4538" y="12314"/>
                    </a:cubicBezTo>
                    <a:cubicBezTo>
                      <a:pt x="5352" y="10976"/>
                      <a:pt x="5730" y="9377"/>
                      <a:pt x="5555" y="7836"/>
                    </a:cubicBezTo>
                    <a:lnTo>
                      <a:pt x="5555" y="7836"/>
                    </a:lnTo>
                    <a:cubicBezTo>
                      <a:pt x="5790" y="8188"/>
                      <a:pt x="6159" y="8359"/>
                      <a:pt x="6524" y="8359"/>
                    </a:cubicBezTo>
                    <a:cubicBezTo>
                      <a:pt x="6973" y="8359"/>
                      <a:pt x="7415" y="8100"/>
                      <a:pt x="7591" y="7603"/>
                    </a:cubicBezTo>
                    <a:cubicBezTo>
                      <a:pt x="7707" y="7167"/>
                      <a:pt x="7678" y="6731"/>
                      <a:pt x="7504" y="6323"/>
                    </a:cubicBezTo>
                    <a:cubicBezTo>
                      <a:pt x="7126" y="5276"/>
                      <a:pt x="6515" y="4346"/>
                      <a:pt x="5701" y="3590"/>
                    </a:cubicBezTo>
                    <a:lnTo>
                      <a:pt x="5701" y="3590"/>
                    </a:lnTo>
                    <a:cubicBezTo>
                      <a:pt x="6050" y="3881"/>
                      <a:pt x="6486" y="4055"/>
                      <a:pt x="6951" y="4171"/>
                    </a:cubicBezTo>
                    <a:cubicBezTo>
                      <a:pt x="6994" y="4177"/>
                      <a:pt x="7038" y="4179"/>
                      <a:pt x="7081" y="4179"/>
                    </a:cubicBezTo>
                    <a:cubicBezTo>
                      <a:pt x="7500" y="4179"/>
                      <a:pt x="7898" y="3927"/>
                      <a:pt x="8056" y="3532"/>
                    </a:cubicBezTo>
                    <a:cubicBezTo>
                      <a:pt x="8202" y="3066"/>
                      <a:pt x="7853" y="2601"/>
                      <a:pt x="7504" y="2252"/>
                    </a:cubicBezTo>
                    <a:cubicBezTo>
                      <a:pt x="7184" y="1903"/>
                      <a:pt x="6806" y="1583"/>
                      <a:pt x="6399" y="1321"/>
                    </a:cubicBezTo>
                    <a:cubicBezTo>
                      <a:pt x="5701" y="827"/>
                      <a:pt x="4945" y="420"/>
                      <a:pt x="4130" y="158"/>
                    </a:cubicBezTo>
                    <a:cubicBezTo>
                      <a:pt x="3913" y="59"/>
                      <a:pt x="3669" y="1"/>
                      <a:pt x="3425"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20"/>
              <p:cNvSpPr/>
              <p:nvPr/>
            </p:nvSpPr>
            <p:spPr>
              <a:xfrm rot="5400000">
                <a:off x="7837445" y="-1900"/>
                <a:ext cx="95676" cy="623083"/>
              </a:xfrm>
              <a:custGeom>
                <a:rect b="b" l="l" r="r" t="t"/>
                <a:pathLst>
                  <a:path extrusionOk="0" h="10993" w="1688">
                    <a:moveTo>
                      <a:pt x="0" y="0"/>
                    </a:moveTo>
                    <a:cubicBezTo>
                      <a:pt x="437" y="1803"/>
                      <a:pt x="786" y="3635"/>
                      <a:pt x="1018" y="5467"/>
                    </a:cubicBezTo>
                    <a:cubicBezTo>
                      <a:pt x="1251" y="7299"/>
                      <a:pt x="1396" y="9132"/>
                      <a:pt x="1425" y="10993"/>
                    </a:cubicBezTo>
                    <a:cubicBezTo>
                      <a:pt x="1687" y="9132"/>
                      <a:pt x="1687" y="7241"/>
                      <a:pt x="1425" y="5409"/>
                    </a:cubicBezTo>
                    <a:cubicBezTo>
                      <a:pt x="1193" y="3548"/>
                      <a:pt x="727" y="1745"/>
                      <a:pt x="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20"/>
              <p:cNvSpPr/>
              <p:nvPr/>
            </p:nvSpPr>
            <p:spPr>
              <a:xfrm rot="5400000">
                <a:off x="7627304" y="252735"/>
                <a:ext cx="156607" cy="168170"/>
              </a:xfrm>
              <a:custGeom>
                <a:rect b="b" l="l" r="r" t="t"/>
                <a:pathLst>
                  <a:path extrusionOk="0" h="2967" w="2763">
                    <a:moveTo>
                      <a:pt x="1280" y="0"/>
                    </a:moveTo>
                    <a:lnTo>
                      <a:pt x="1164" y="175"/>
                    </a:lnTo>
                    <a:cubicBezTo>
                      <a:pt x="844" y="553"/>
                      <a:pt x="582" y="1018"/>
                      <a:pt x="378" y="1483"/>
                    </a:cubicBezTo>
                    <a:cubicBezTo>
                      <a:pt x="175" y="1949"/>
                      <a:pt x="29" y="2443"/>
                      <a:pt x="0" y="2966"/>
                    </a:cubicBezTo>
                    <a:cubicBezTo>
                      <a:pt x="233" y="2501"/>
                      <a:pt x="466" y="2065"/>
                      <a:pt x="698" y="1629"/>
                    </a:cubicBezTo>
                    <a:cubicBezTo>
                      <a:pt x="925" y="1275"/>
                      <a:pt x="1131" y="900"/>
                      <a:pt x="1371" y="560"/>
                    </a:cubicBezTo>
                    <a:lnTo>
                      <a:pt x="1371" y="560"/>
                    </a:lnTo>
                    <a:cubicBezTo>
                      <a:pt x="1812" y="861"/>
                      <a:pt x="2276" y="1136"/>
                      <a:pt x="2763" y="1367"/>
                    </a:cubicBezTo>
                    <a:cubicBezTo>
                      <a:pt x="2356" y="902"/>
                      <a:pt x="1920" y="495"/>
                      <a:pt x="1425" y="116"/>
                    </a:cubicBezTo>
                    <a:lnTo>
                      <a:pt x="128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20"/>
              <p:cNvSpPr/>
              <p:nvPr/>
            </p:nvSpPr>
            <p:spPr>
              <a:xfrm rot="5400000">
                <a:off x="7915069" y="347391"/>
                <a:ext cx="120388" cy="58040"/>
              </a:xfrm>
              <a:custGeom>
                <a:rect b="b" l="l" r="r" t="t"/>
                <a:pathLst>
                  <a:path extrusionOk="0" h="1024" w="2124">
                    <a:moveTo>
                      <a:pt x="160" y="0"/>
                    </a:moveTo>
                    <a:cubicBezTo>
                      <a:pt x="107" y="0"/>
                      <a:pt x="54" y="2"/>
                      <a:pt x="0" y="6"/>
                    </a:cubicBezTo>
                    <a:cubicBezTo>
                      <a:pt x="640" y="471"/>
                      <a:pt x="1367" y="820"/>
                      <a:pt x="2123" y="1023"/>
                    </a:cubicBezTo>
                    <a:cubicBezTo>
                      <a:pt x="1660" y="397"/>
                      <a:pt x="942" y="0"/>
                      <a:pt x="16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20"/>
              <p:cNvSpPr/>
              <p:nvPr/>
            </p:nvSpPr>
            <p:spPr>
              <a:xfrm rot="5400000">
                <a:off x="7810267" y="239585"/>
                <a:ext cx="82469" cy="110469"/>
              </a:xfrm>
              <a:custGeom>
                <a:rect b="b" l="l" r="r" t="t"/>
                <a:pathLst>
                  <a:path extrusionOk="0" h="1949" w="1455">
                    <a:moveTo>
                      <a:pt x="1454" y="0"/>
                    </a:moveTo>
                    <a:lnTo>
                      <a:pt x="1454" y="0"/>
                    </a:lnTo>
                    <a:cubicBezTo>
                      <a:pt x="669" y="349"/>
                      <a:pt x="116" y="1076"/>
                      <a:pt x="0" y="1949"/>
                    </a:cubicBezTo>
                    <a:cubicBezTo>
                      <a:pt x="291" y="1658"/>
                      <a:pt x="553" y="1367"/>
                      <a:pt x="814" y="1018"/>
                    </a:cubicBezTo>
                    <a:cubicBezTo>
                      <a:pt x="1047" y="727"/>
                      <a:pt x="1251" y="378"/>
                      <a:pt x="145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6" name="Google Shape;496;p20"/>
            <p:cNvGrpSpPr/>
            <p:nvPr/>
          </p:nvGrpSpPr>
          <p:grpSpPr>
            <a:xfrm>
              <a:off x="7796336" y="119622"/>
              <a:ext cx="1013778" cy="695690"/>
              <a:chOff x="7990736" y="169472"/>
              <a:chExt cx="1013778" cy="695690"/>
            </a:xfrm>
          </p:grpSpPr>
          <p:sp>
            <p:nvSpPr>
              <p:cNvPr id="497" name="Google Shape;497;p20"/>
              <p:cNvSpPr/>
              <p:nvPr/>
            </p:nvSpPr>
            <p:spPr>
              <a:xfrm rot="5400000">
                <a:off x="8401156" y="87059"/>
                <a:ext cx="520946" cy="685771"/>
              </a:xfrm>
              <a:custGeom>
                <a:rect b="b" l="l" r="r" t="t"/>
                <a:pathLst>
                  <a:path extrusionOk="0" h="12099" w="9191">
                    <a:moveTo>
                      <a:pt x="1" y="1"/>
                    </a:moveTo>
                    <a:lnTo>
                      <a:pt x="1" y="1"/>
                    </a:lnTo>
                    <a:cubicBezTo>
                      <a:pt x="437" y="1193"/>
                      <a:pt x="990" y="2356"/>
                      <a:pt x="1629" y="3461"/>
                    </a:cubicBezTo>
                    <a:cubicBezTo>
                      <a:pt x="2269" y="4566"/>
                      <a:pt x="2967" y="5642"/>
                      <a:pt x="3752" y="6660"/>
                    </a:cubicBezTo>
                    <a:cubicBezTo>
                      <a:pt x="4538" y="7707"/>
                      <a:pt x="5381" y="8667"/>
                      <a:pt x="6282" y="9568"/>
                    </a:cubicBezTo>
                    <a:cubicBezTo>
                      <a:pt x="7213" y="10499"/>
                      <a:pt x="8173" y="11342"/>
                      <a:pt x="9191" y="12098"/>
                    </a:cubicBezTo>
                    <a:cubicBezTo>
                      <a:pt x="8260" y="11255"/>
                      <a:pt x="7300" y="10382"/>
                      <a:pt x="6428" y="9452"/>
                    </a:cubicBezTo>
                    <a:cubicBezTo>
                      <a:pt x="5555" y="8521"/>
                      <a:pt x="4712" y="7562"/>
                      <a:pt x="3956" y="6544"/>
                    </a:cubicBezTo>
                    <a:cubicBezTo>
                      <a:pt x="3171" y="5526"/>
                      <a:pt x="2473" y="4479"/>
                      <a:pt x="1804" y="3374"/>
                    </a:cubicBezTo>
                    <a:cubicBezTo>
                      <a:pt x="1135" y="2269"/>
                      <a:pt x="553" y="1135"/>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20"/>
              <p:cNvSpPr/>
              <p:nvPr/>
            </p:nvSpPr>
            <p:spPr>
              <a:xfrm rot="5400000">
                <a:off x="8603901" y="421698"/>
                <a:ext cx="524233" cy="122032"/>
              </a:xfrm>
              <a:custGeom>
                <a:rect b="b" l="l" r="r" t="t"/>
                <a:pathLst>
                  <a:path extrusionOk="0" h="2153" w="9249">
                    <a:moveTo>
                      <a:pt x="1833" y="0"/>
                    </a:moveTo>
                    <a:cubicBezTo>
                      <a:pt x="1367" y="29"/>
                      <a:pt x="931" y="117"/>
                      <a:pt x="495" y="262"/>
                    </a:cubicBezTo>
                    <a:cubicBezTo>
                      <a:pt x="0" y="466"/>
                      <a:pt x="0" y="640"/>
                      <a:pt x="466" y="902"/>
                    </a:cubicBezTo>
                    <a:cubicBezTo>
                      <a:pt x="1803" y="1600"/>
                      <a:pt x="3287" y="2036"/>
                      <a:pt x="4799" y="2123"/>
                    </a:cubicBezTo>
                    <a:cubicBezTo>
                      <a:pt x="5061" y="2143"/>
                      <a:pt x="5319" y="2152"/>
                      <a:pt x="5575" y="2152"/>
                    </a:cubicBezTo>
                    <a:cubicBezTo>
                      <a:pt x="6088" y="2152"/>
                      <a:pt x="6592" y="2114"/>
                      <a:pt x="7096" y="2036"/>
                    </a:cubicBezTo>
                    <a:cubicBezTo>
                      <a:pt x="7474" y="2007"/>
                      <a:pt x="7823" y="1920"/>
                      <a:pt x="8172" y="1832"/>
                    </a:cubicBezTo>
                    <a:cubicBezTo>
                      <a:pt x="8387" y="1779"/>
                      <a:pt x="8949" y="1477"/>
                      <a:pt x="9194" y="1477"/>
                    </a:cubicBezTo>
                    <a:cubicBezTo>
                      <a:pt x="9215" y="1477"/>
                      <a:pt x="9233" y="1479"/>
                      <a:pt x="9248" y="1483"/>
                    </a:cubicBezTo>
                    <a:cubicBezTo>
                      <a:pt x="7474" y="931"/>
                      <a:pt x="5700" y="524"/>
                      <a:pt x="3868" y="204"/>
                    </a:cubicBezTo>
                    <a:cubicBezTo>
                      <a:pt x="3199" y="59"/>
                      <a:pt x="2530" y="0"/>
                      <a:pt x="183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20"/>
              <p:cNvSpPr/>
              <p:nvPr/>
            </p:nvSpPr>
            <p:spPr>
              <a:xfrm rot="5400000">
                <a:off x="8431622" y="503232"/>
                <a:ext cx="468177" cy="120445"/>
              </a:xfrm>
              <a:custGeom>
                <a:rect b="b" l="l" r="r" t="t"/>
                <a:pathLst>
                  <a:path extrusionOk="0" h="2125" w="8260">
                    <a:moveTo>
                      <a:pt x="1426" y="0"/>
                    </a:moveTo>
                    <a:cubicBezTo>
                      <a:pt x="1193" y="29"/>
                      <a:pt x="204" y="58"/>
                      <a:pt x="117" y="320"/>
                    </a:cubicBezTo>
                    <a:cubicBezTo>
                      <a:pt x="1" y="698"/>
                      <a:pt x="757" y="1018"/>
                      <a:pt x="990" y="1134"/>
                    </a:cubicBezTo>
                    <a:cubicBezTo>
                      <a:pt x="2549" y="1794"/>
                      <a:pt x="4232" y="2124"/>
                      <a:pt x="5935" y="2124"/>
                    </a:cubicBezTo>
                    <a:cubicBezTo>
                      <a:pt x="6709" y="2124"/>
                      <a:pt x="7487" y="2056"/>
                      <a:pt x="8260" y="1920"/>
                    </a:cubicBezTo>
                    <a:cubicBezTo>
                      <a:pt x="6835" y="1658"/>
                      <a:pt x="5555" y="989"/>
                      <a:pt x="4218" y="495"/>
                    </a:cubicBezTo>
                    <a:cubicBezTo>
                      <a:pt x="3345" y="146"/>
                      <a:pt x="2385" y="0"/>
                      <a:pt x="142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20"/>
              <p:cNvSpPr/>
              <p:nvPr/>
            </p:nvSpPr>
            <p:spPr>
              <a:xfrm rot="5400000">
                <a:off x="8286748" y="583548"/>
                <a:ext cx="417051" cy="129627"/>
              </a:xfrm>
              <a:custGeom>
                <a:rect b="b" l="l" r="r" t="t"/>
                <a:pathLst>
                  <a:path extrusionOk="0" h="2287" w="7358">
                    <a:moveTo>
                      <a:pt x="1713" y="1"/>
                    </a:moveTo>
                    <a:cubicBezTo>
                      <a:pt x="1598" y="1"/>
                      <a:pt x="1482" y="4"/>
                      <a:pt x="1367" y="11"/>
                    </a:cubicBezTo>
                    <a:cubicBezTo>
                      <a:pt x="0" y="186"/>
                      <a:pt x="1193" y="1058"/>
                      <a:pt x="1832" y="1349"/>
                    </a:cubicBezTo>
                    <a:cubicBezTo>
                      <a:pt x="3288" y="1980"/>
                      <a:pt x="4845" y="2287"/>
                      <a:pt x="6418" y="2287"/>
                    </a:cubicBezTo>
                    <a:cubicBezTo>
                      <a:pt x="6731" y="2287"/>
                      <a:pt x="7044" y="2275"/>
                      <a:pt x="7358" y="2251"/>
                    </a:cubicBezTo>
                    <a:cubicBezTo>
                      <a:pt x="6224" y="1814"/>
                      <a:pt x="5206" y="1058"/>
                      <a:pt x="4072" y="564"/>
                    </a:cubicBezTo>
                    <a:cubicBezTo>
                      <a:pt x="3333" y="182"/>
                      <a:pt x="2527" y="1"/>
                      <a:pt x="171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20"/>
              <p:cNvSpPr/>
              <p:nvPr/>
            </p:nvSpPr>
            <p:spPr>
              <a:xfrm rot="5400000">
                <a:off x="8144056" y="628070"/>
                <a:ext cx="246331" cy="227854"/>
              </a:xfrm>
              <a:custGeom>
                <a:rect b="b" l="l" r="r" t="t"/>
                <a:pathLst>
                  <a:path extrusionOk="0" h="4020" w="4346">
                    <a:moveTo>
                      <a:pt x="191" y="1"/>
                    </a:moveTo>
                    <a:cubicBezTo>
                      <a:pt x="0" y="1"/>
                      <a:pt x="57" y="281"/>
                      <a:pt x="157" y="431"/>
                    </a:cubicBezTo>
                    <a:cubicBezTo>
                      <a:pt x="1146" y="1740"/>
                      <a:pt x="2309" y="2903"/>
                      <a:pt x="3647" y="3863"/>
                    </a:cubicBezTo>
                    <a:cubicBezTo>
                      <a:pt x="3734" y="3921"/>
                      <a:pt x="3851" y="3979"/>
                      <a:pt x="3967" y="4008"/>
                    </a:cubicBezTo>
                    <a:cubicBezTo>
                      <a:pt x="3996" y="4016"/>
                      <a:pt x="4025" y="4019"/>
                      <a:pt x="4054" y="4019"/>
                    </a:cubicBezTo>
                    <a:cubicBezTo>
                      <a:pt x="4140" y="4019"/>
                      <a:pt x="4222" y="3986"/>
                      <a:pt x="4287" y="3921"/>
                    </a:cubicBezTo>
                    <a:cubicBezTo>
                      <a:pt x="4345" y="3776"/>
                      <a:pt x="4345" y="3630"/>
                      <a:pt x="4287" y="3485"/>
                    </a:cubicBezTo>
                    <a:cubicBezTo>
                      <a:pt x="4054" y="2990"/>
                      <a:pt x="3734" y="2525"/>
                      <a:pt x="3327" y="2118"/>
                    </a:cubicBezTo>
                    <a:cubicBezTo>
                      <a:pt x="3095" y="1885"/>
                      <a:pt x="2862" y="1653"/>
                      <a:pt x="2600" y="1420"/>
                    </a:cubicBezTo>
                    <a:cubicBezTo>
                      <a:pt x="2135" y="1042"/>
                      <a:pt x="1641" y="693"/>
                      <a:pt x="1117" y="402"/>
                    </a:cubicBezTo>
                    <a:cubicBezTo>
                      <a:pt x="855" y="257"/>
                      <a:pt x="594" y="111"/>
                      <a:pt x="303" y="24"/>
                    </a:cubicBezTo>
                    <a:cubicBezTo>
                      <a:pt x="259" y="8"/>
                      <a:pt x="222" y="1"/>
                      <a:pt x="19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20"/>
              <p:cNvSpPr/>
              <p:nvPr/>
            </p:nvSpPr>
            <p:spPr>
              <a:xfrm rot="5400000">
                <a:off x="8142412" y="411779"/>
                <a:ext cx="113757" cy="417108"/>
              </a:xfrm>
              <a:custGeom>
                <a:rect b="b" l="l" r="r" t="t"/>
                <a:pathLst>
                  <a:path extrusionOk="0" h="7359" w="2007">
                    <a:moveTo>
                      <a:pt x="233" y="1"/>
                    </a:moveTo>
                    <a:cubicBezTo>
                      <a:pt x="0" y="1"/>
                      <a:pt x="146" y="902"/>
                      <a:pt x="146" y="1077"/>
                    </a:cubicBezTo>
                    <a:cubicBezTo>
                      <a:pt x="175" y="1484"/>
                      <a:pt x="204" y="1920"/>
                      <a:pt x="233" y="2356"/>
                    </a:cubicBezTo>
                    <a:cubicBezTo>
                      <a:pt x="320" y="3200"/>
                      <a:pt x="407" y="4072"/>
                      <a:pt x="553" y="4886"/>
                    </a:cubicBezTo>
                    <a:cubicBezTo>
                      <a:pt x="669" y="5701"/>
                      <a:pt x="844" y="6544"/>
                      <a:pt x="1367" y="7155"/>
                    </a:cubicBezTo>
                    <a:cubicBezTo>
                      <a:pt x="1425" y="7271"/>
                      <a:pt x="1542" y="7329"/>
                      <a:pt x="1687" y="7358"/>
                    </a:cubicBezTo>
                    <a:cubicBezTo>
                      <a:pt x="1803" y="7358"/>
                      <a:pt x="1891" y="7271"/>
                      <a:pt x="1949" y="7155"/>
                    </a:cubicBezTo>
                    <a:cubicBezTo>
                      <a:pt x="1978" y="7038"/>
                      <a:pt x="2007" y="6922"/>
                      <a:pt x="1978" y="6777"/>
                    </a:cubicBezTo>
                    <a:lnTo>
                      <a:pt x="1978" y="6777"/>
                    </a:lnTo>
                    <a:lnTo>
                      <a:pt x="1978" y="6806"/>
                    </a:lnTo>
                    <a:cubicBezTo>
                      <a:pt x="1978" y="5148"/>
                      <a:pt x="1716" y="3520"/>
                      <a:pt x="1164" y="1978"/>
                    </a:cubicBezTo>
                    <a:cubicBezTo>
                      <a:pt x="1047" y="1629"/>
                      <a:pt x="902" y="1280"/>
                      <a:pt x="756" y="902"/>
                    </a:cubicBezTo>
                    <a:cubicBezTo>
                      <a:pt x="669" y="728"/>
                      <a:pt x="495" y="1"/>
                      <a:pt x="23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20"/>
              <p:cNvSpPr/>
              <p:nvPr/>
            </p:nvSpPr>
            <p:spPr>
              <a:xfrm rot="5400000">
                <a:off x="8298282" y="191294"/>
                <a:ext cx="118745" cy="497140"/>
              </a:xfrm>
              <a:custGeom>
                <a:rect b="b" l="l" r="r" t="t"/>
                <a:pathLst>
                  <a:path extrusionOk="0" h="8771" w="2095">
                    <a:moveTo>
                      <a:pt x="282" y="1"/>
                    </a:moveTo>
                    <a:cubicBezTo>
                      <a:pt x="266" y="1"/>
                      <a:pt x="249" y="4"/>
                      <a:pt x="233" y="11"/>
                    </a:cubicBezTo>
                    <a:cubicBezTo>
                      <a:pt x="29" y="98"/>
                      <a:pt x="29" y="622"/>
                      <a:pt x="29" y="796"/>
                    </a:cubicBezTo>
                    <a:cubicBezTo>
                      <a:pt x="0" y="1960"/>
                      <a:pt x="58" y="3152"/>
                      <a:pt x="233" y="4315"/>
                    </a:cubicBezTo>
                    <a:cubicBezTo>
                      <a:pt x="320" y="4984"/>
                      <a:pt x="407" y="5653"/>
                      <a:pt x="524" y="6293"/>
                    </a:cubicBezTo>
                    <a:cubicBezTo>
                      <a:pt x="611" y="6758"/>
                      <a:pt x="698" y="7252"/>
                      <a:pt x="844" y="7718"/>
                    </a:cubicBezTo>
                    <a:cubicBezTo>
                      <a:pt x="931" y="8037"/>
                      <a:pt x="1105" y="8677"/>
                      <a:pt x="1513" y="8764"/>
                    </a:cubicBezTo>
                    <a:cubicBezTo>
                      <a:pt x="1538" y="8769"/>
                      <a:pt x="1563" y="8771"/>
                      <a:pt x="1587" y="8771"/>
                    </a:cubicBezTo>
                    <a:cubicBezTo>
                      <a:pt x="1878" y="8771"/>
                      <a:pt x="1980" y="8450"/>
                      <a:pt x="2007" y="8154"/>
                    </a:cubicBezTo>
                    <a:cubicBezTo>
                      <a:pt x="2065" y="8008"/>
                      <a:pt x="2065" y="7863"/>
                      <a:pt x="2036" y="7776"/>
                    </a:cubicBezTo>
                    <a:cubicBezTo>
                      <a:pt x="2094" y="7194"/>
                      <a:pt x="2094" y="6612"/>
                      <a:pt x="2065" y="6031"/>
                    </a:cubicBezTo>
                    <a:cubicBezTo>
                      <a:pt x="2007" y="4141"/>
                      <a:pt x="1542" y="2279"/>
                      <a:pt x="727" y="564"/>
                    </a:cubicBezTo>
                    <a:cubicBezTo>
                      <a:pt x="674" y="430"/>
                      <a:pt x="473" y="1"/>
                      <a:pt x="28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20"/>
              <p:cNvSpPr/>
              <p:nvPr/>
            </p:nvSpPr>
            <p:spPr>
              <a:xfrm rot="5400000">
                <a:off x="8542630" y="-39167"/>
                <a:ext cx="110469" cy="547585"/>
              </a:xfrm>
              <a:custGeom>
                <a:rect b="b" l="l" r="r" t="t"/>
                <a:pathLst>
                  <a:path extrusionOk="0" h="9661" w="1949">
                    <a:moveTo>
                      <a:pt x="819" y="1"/>
                    </a:moveTo>
                    <a:cubicBezTo>
                      <a:pt x="596" y="1"/>
                      <a:pt x="490" y="336"/>
                      <a:pt x="466" y="506"/>
                    </a:cubicBezTo>
                    <a:cubicBezTo>
                      <a:pt x="0" y="3385"/>
                      <a:pt x="117" y="6294"/>
                      <a:pt x="844" y="9114"/>
                    </a:cubicBezTo>
                    <a:cubicBezTo>
                      <a:pt x="873" y="9260"/>
                      <a:pt x="931" y="9405"/>
                      <a:pt x="1018" y="9522"/>
                    </a:cubicBezTo>
                    <a:cubicBezTo>
                      <a:pt x="1082" y="9607"/>
                      <a:pt x="1177" y="9661"/>
                      <a:pt x="1281" y="9661"/>
                    </a:cubicBezTo>
                    <a:cubicBezTo>
                      <a:pt x="1318" y="9661"/>
                      <a:pt x="1357" y="9653"/>
                      <a:pt x="1396" y="9638"/>
                    </a:cubicBezTo>
                    <a:cubicBezTo>
                      <a:pt x="1571" y="9580"/>
                      <a:pt x="1629" y="9376"/>
                      <a:pt x="1658" y="9173"/>
                    </a:cubicBezTo>
                    <a:cubicBezTo>
                      <a:pt x="1774" y="8416"/>
                      <a:pt x="1862" y="7660"/>
                      <a:pt x="1891" y="6904"/>
                    </a:cubicBezTo>
                    <a:cubicBezTo>
                      <a:pt x="1949" y="5537"/>
                      <a:pt x="1862" y="4200"/>
                      <a:pt x="1658" y="2862"/>
                    </a:cubicBezTo>
                    <a:cubicBezTo>
                      <a:pt x="1571" y="2193"/>
                      <a:pt x="1425" y="1524"/>
                      <a:pt x="1251" y="885"/>
                    </a:cubicBezTo>
                    <a:cubicBezTo>
                      <a:pt x="1193" y="652"/>
                      <a:pt x="1164" y="158"/>
                      <a:pt x="960" y="41"/>
                    </a:cubicBezTo>
                    <a:cubicBezTo>
                      <a:pt x="909" y="13"/>
                      <a:pt x="862" y="1"/>
                      <a:pt x="81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8" name="Shape 68"/>
        <p:cNvGrpSpPr/>
        <p:nvPr/>
      </p:nvGrpSpPr>
      <p:grpSpPr>
        <a:xfrm>
          <a:off x="0" y="0"/>
          <a:ext cx="0" cy="0"/>
          <a:chOff x="0" y="0"/>
          <a:chExt cx="0" cy="0"/>
        </a:xfrm>
      </p:grpSpPr>
      <p:sp>
        <p:nvSpPr>
          <p:cNvPr id="69" name="Google Shape;69;p3"/>
          <p:cNvSpPr/>
          <p:nvPr/>
        </p:nvSpPr>
        <p:spPr>
          <a:xfrm rot="10800000">
            <a:off x="-23537" y="-31507"/>
            <a:ext cx="5539512" cy="4969757"/>
          </a:xfrm>
          <a:custGeom>
            <a:rect b="b" l="l" r="r" t="t"/>
            <a:pathLst>
              <a:path extrusionOk="0" h="41915" w="40919">
                <a:moveTo>
                  <a:pt x="39318" y="1"/>
                </a:moveTo>
                <a:cubicBezTo>
                  <a:pt x="38926" y="1"/>
                  <a:pt x="38499" y="1"/>
                  <a:pt x="38072" y="36"/>
                </a:cubicBezTo>
                <a:cubicBezTo>
                  <a:pt x="34834" y="321"/>
                  <a:pt x="30351" y="2136"/>
                  <a:pt x="28110" y="9643"/>
                </a:cubicBezTo>
                <a:cubicBezTo>
                  <a:pt x="24374" y="22132"/>
                  <a:pt x="14980" y="19463"/>
                  <a:pt x="6975" y="25975"/>
                </a:cubicBezTo>
                <a:cubicBezTo>
                  <a:pt x="748" y="31027"/>
                  <a:pt x="1" y="38713"/>
                  <a:pt x="1" y="41915"/>
                </a:cubicBezTo>
                <a:lnTo>
                  <a:pt x="40919" y="41915"/>
                </a:lnTo>
                <a:lnTo>
                  <a:pt x="40919" y="179"/>
                </a:lnTo>
                <a:cubicBezTo>
                  <a:pt x="40385" y="72"/>
                  <a:pt x="39851" y="1"/>
                  <a:pt x="3931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3"/>
          <p:cNvSpPr txBox="1"/>
          <p:nvPr>
            <p:ph idx="1" type="subTitle"/>
          </p:nvPr>
        </p:nvSpPr>
        <p:spPr>
          <a:xfrm flipH="1">
            <a:off x="3362725" y="3592957"/>
            <a:ext cx="5058900" cy="4143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600"/>
              <a:buNone/>
              <a:defRPr sz="1600"/>
            </a:lvl1pPr>
            <a:lvl2pPr lvl="1" rtl="0" algn="r">
              <a:lnSpc>
                <a:spcPct val="100000"/>
              </a:lnSpc>
              <a:spcBef>
                <a:spcPts val="0"/>
              </a:spcBef>
              <a:spcAft>
                <a:spcPts val="0"/>
              </a:spcAft>
              <a:buSzPts val="1600"/>
              <a:buNone/>
              <a:defRPr sz="1600"/>
            </a:lvl2pPr>
            <a:lvl3pPr lvl="2" rtl="0" algn="r">
              <a:lnSpc>
                <a:spcPct val="100000"/>
              </a:lnSpc>
              <a:spcBef>
                <a:spcPts val="0"/>
              </a:spcBef>
              <a:spcAft>
                <a:spcPts val="0"/>
              </a:spcAft>
              <a:buSzPts val="1600"/>
              <a:buNone/>
              <a:defRPr sz="1600"/>
            </a:lvl3pPr>
            <a:lvl4pPr lvl="3" rtl="0" algn="r">
              <a:lnSpc>
                <a:spcPct val="100000"/>
              </a:lnSpc>
              <a:spcBef>
                <a:spcPts val="0"/>
              </a:spcBef>
              <a:spcAft>
                <a:spcPts val="0"/>
              </a:spcAft>
              <a:buSzPts val="1600"/>
              <a:buNone/>
              <a:defRPr sz="1600"/>
            </a:lvl4pPr>
            <a:lvl5pPr lvl="4" rtl="0" algn="r">
              <a:lnSpc>
                <a:spcPct val="100000"/>
              </a:lnSpc>
              <a:spcBef>
                <a:spcPts val="0"/>
              </a:spcBef>
              <a:spcAft>
                <a:spcPts val="0"/>
              </a:spcAft>
              <a:buSzPts val="1600"/>
              <a:buNone/>
              <a:defRPr sz="1600"/>
            </a:lvl5pPr>
            <a:lvl6pPr lvl="5" rtl="0" algn="r">
              <a:lnSpc>
                <a:spcPct val="100000"/>
              </a:lnSpc>
              <a:spcBef>
                <a:spcPts val="0"/>
              </a:spcBef>
              <a:spcAft>
                <a:spcPts val="0"/>
              </a:spcAft>
              <a:buSzPts val="1600"/>
              <a:buNone/>
              <a:defRPr sz="1600"/>
            </a:lvl6pPr>
            <a:lvl7pPr lvl="6" rtl="0" algn="r">
              <a:lnSpc>
                <a:spcPct val="100000"/>
              </a:lnSpc>
              <a:spcBef>
                <a:spcPts val="0"/>
              </a:spcBef>
              <a:spcAft>
                <a:spcPts val="0"/>
              </a:spcAft>
              <a:buSzPts val="1600"/>
              <a:buNone/>
              <a:defRPr sz="1600"/>
            </a:lvl7pPr>
            <a:lvl8pPr lvl="7" rtl="0" algn="r">
              <a:lnSpc>
                <a:spcPct val="100000"/>
              </a:lnSpc>
              <a:spcBef>
                <a:spcPts val="0"/>
              </a:spcBef>
              <a:spcAft>
                <a:spcPts val="0"/>
              </a:spcAft>
              <a:buSzPts val="1600"/>
              <a:buNone/>
              <a:defRPr sz="1600"/>
            </a:lvl8pPr>
            <a:lvl9pPr lvl="8" rtl="0" algn="r">
              <a:lnSpc>
                <a:spcPct val="100000"/>
              </a:lnSpc>
              <a:spcBef>
                <a:spcPts val="0"/>
              </a:spcBef>
              <a:spcAft>
                <a:spcPts val="0"/>
              </a:spcAft>
              <a:buSzPts val="1600"/>
              <a:buNone/>
              <a:defRPr sz="1600"/>
            </a:lvl9pPr>
          </a:lstStyle>
          <a:p/>
        </p:txBody>
      </p:sp>
      <p:sp>
        <p:nvSpPr>
          <p:cNvPr id="71" name="Google Shape;71;p3"/>
          <p:cNvSpPr txBox="1"/>
          <p:nvPr>
            <p:ph type="title"/>
          </p:nvPr>
        </p:nvSpPr>
        <p:spPr>
          <a:xfrm flipH="1">
            <a:off x="3362150" y="2855414"/>
            <a:ext cx="5058900" cy="781800"/>
          </a:xfrm>
          <a:prstGeom prst="rect">
            <a:avLst/>
          </a:prstGeom>
        </p:spPr>
        <p:txBody>
          <a:bodyPr anchorCtr="0" anchor="b" bIns="91425" lIns="91425" spcFirstLastPara="1" rIns="91425" wrap="square" tIns="91425">
            <a:noAutofit/>
          </a:bodyPr>
          <a:lstStyle>
            <a:lvl1pPr lvl="0" rtl="0" algn="r">
              <a:spcBef>
                <a:spcPts val="0"/>
              </a:spcBef>
              <a:spcAft>
                <a:spcPts val="0"/>
              </a:spcAft>
              <a:buSzPts val="3600"/>
              <a:buNone/>
              <a:defRPr sz="3600"/>
            </a:lvl1pPr>
            <a:lvl2pPr lvl="1" rtl="0" algn="r">
              <a:spcBef>
                <a:spcPts val="0"/>
              </a:spcBef>
              <a:spcAft>
                <a:spcPts val="0"/>
              </a:spcAft>
              <a:buSzPts val="3600"/>
              <a:buNone/>
              <a:defRPr sz="3600"/>
            </a:lvl2pPr>
            <a:lvl3pPr lvl="2" rtl="0" algn="r">
              <a:spcBef>
                <a:spcPts val="0"/>
              </a:spcBef>
              <a:spcAft>
                <a:spcPts val="0"/>
              </a:spcAft>
              <a:buSzPts val="3600"/>
              <a:buNone/>
              <a:defRPr sz="3600"/>
            </a:lvl3pPr>
            <a:lvl4pPr lvl="3" rtl="0" algn="r">
              <a:spcBef>
                <a:spcPts val="0"/>
              </a:spcBef>
              <a:spcAft>
                <a:spcPts val="0"/>
              </a:spcAft>
              <a:buSzPts val="3600"/>
              <a:buNone/>
              <a:defRPr sz="3600"/>
            </a:lvl4pPr>
            <a:lvl5pPr lvl="4" rtl="0" algn="r">
              <a:spcBef>
                <a:spcPts val="0"/>
              </a:spcBef>
              <a:spcAft>
                <a:spcPts val="0"/>
              </a:spcAft>
              <a:buSzPts val="3600"/>
              <a:buNone/>
              <a:defRPr sz="3600"/>
            </a:lvl5pPr>
            <a:lvl6pPr lvl="5" rtl="0" algn="r">
              <a:spcBef>
                <a:spcPts val="0"/>
              </a:spcBef>
              <a:spcAft>
                <a:spcPts val="0"/>
              </a:spcAft>
              <a:buSzPts val="3600"/>
              <a:buNone/>
              <a:defRPr sz="3600"/>
            </a:lvl6pPr>
            <a:lvl7pPr lvl="6" rtl="0" algn="r">
              <a:spcBef>
                <a:spcPts val="0"/>
              </a:spcBef>
              <a:spcAft>
                <a:spcPts val="0"/>
              </a:spcAft>
              <a:buSzPts val="3600"/>
              <a:buNone/>
              <a:defRPr sz="3600"/>
            </a:lvl7pPr>
            <a:lvl8pPr lvl="7" rtl="0" algn="r">
              <a:spcBef>
                <a:spcPts val="0"/>
              </a:spcBef>
              <a:spcAft>
                <a:spcPts val="0"/>
              </a:spcAft>
              <a:buSzPts val="3600"/>
              <a:buNone/>
              <a:defRPr sz="3600"/>
            </a:lvl8pPr>
            <a:lvl9pPr lvl="8" rtl="0" algn="r">
              <a:spcBef>
                <a:spcPts val="0"/>
              </a:spcBef>
              <a:spcAft>
                <a:spcPts val="0"/>
              </a:spcAft>
              <a:buSzPts val="3600"/>
              <a:buNone/>
              <a:defRPr sz="3600"/>
            </a:lvl9pPr>
          </a:lstStyle>
          <a:p/>
        </p:txBody>
      </p:sp>
      <p:sp>
        <p:nvSpPr>
          <p:cNvPr id="72" name="Google Shape;72;p3"/>
          <p:cNvSpPr txBox="1"/>
          <p:nvPr>
            <p:ph hasCustomPrompt="1" idx="2" type="title"/>
          </p:nvPr>
        </p:nvSpPr>
        <p:spPr>
          <a:xfrm flipH="1">
            <a:off x="6878570" y="1505156"/>
            <a:ext cx="1311300" cy="9186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lt1"/>
              </a:buClr>
              <a:buSzPts val="6000"/>
              <a:buNone/>
              <a:defRPr sz="6000">
                <a:solidFill>
                  <a:schemeClr val="lt1"/>
                </a:solidFill>
              </a:defRPr>
            </a:lvl1pPr>
            <a:lvl2pPr lvl="1" rtl="0" algn="ctr">
              <a:spcBef>
                <a:spcPts val="0"/>
              </a:spcBef>
              <a:spcAft>
                <a:spcPts val="0"/>
              </a:spcAft>
              <a:buClr>
                <a:schemeClr val="lt1"/>
              </a:buClr>
              <a:buSzPts val="3000"/>
              <a:buNone/>
              <a:defRPr sz="3000">
                <a:solidFill>
                  <a:schemeClr val="lt1"/>
                </a:solidFill>
              </a:defRPr>
            </a:lvl2pPr>
            <a:lvl3pPr lvl="2" rtl="0" algn="ctr">
              <a:spcBef>
                <a:spcPts val="0"/>
              </a:spcBef>
              <a:spcAft>
                <a:spcPts val="0"/>
              </a:spcAft>
              <a:buClr>
                <a:schemeClr val="lt1"/>
              </a:buClr>
              <a:buSzPts val="3000"/>
              <a:buNone/>
              <a:defRPr sz="3000">
                <a:solidFill>
                  <a:schemeClr val="lt1"/>
                </a:solidFill>
              </a:defRPr>
            </a:lvl3pPr>
            <a:lvl4pPr lvl="3" rtl="0" algn="ctr">
              <a:spcBef>
                <a:spcPts val="0"/>
              </a:spcBef>
              <a:spcAft>
                <a:spcPts val="0"/>
              </a:spcAft>
              <a:buClr>
                <a:schemeClr val="lt1"/>
              </a:buClr>
              <a:buSzPts val="3000"/>
              <a:buNone/>
              <a:defRPr sz="3000">
                <a:solidFill>
                  <a:schemeClr val="lt1"/>
                </a:solidFill>
              </a:defRPr>
            </a:lvl4pPr>
            <a:lvl5pPr lvl="4" rtl="0" algn="ctr">
              <a:spcBef>
                <a:spcPts val="0"/>
              </a:spcBef>
              <a:spcAft>
                <a:spcPts val="0"/>
              </a:spcAft>
              <a:buClr>
                <a:schemeClr val="lt1"/>
              </a:buClr>
              <a:buSzPts val="3000"/>
              <a:buNone/>
              <a:defRPr sz="3000">
                <a:solidFill>
                  <a:schemeClr val="lt1"/>
                </a:solidFill>
              </a:defRPr>
            </a:lvl5pPr>
            <a:lvl6pPr lvl="5" rtl="0" algn="ctr">
              <a:spcBef>
                <a:spcPts val="0"/>
              </a:spcBef>
              <a:spcAft>
                <a:spcPts val="0"/>
              </a:spcAft>
              <a:buClr>
                <a:schemeClr val="lt1"/>
              </a:buClr>
              <a:buSzPts val="3000"/>
              <a:buNone/>
              <a:defRPr sz="3000">
                <a:solidFill>
                  <a:schemeClr val="lt1"/>
                </a:solidFill>
              </a:defRPr>
            </a:lvl6pPr>
            <a:lvl7pPr lvl="6" rtl="0" algn="ctr">
              <a:spcBef>
                <a:spcPts val="0"/>
              </a:spcBef>
              <a:spcAft>
                <a:spcPts val="0"/>
              </a:spcAft>
              <a:buClr>
                <a:schemeClr val="lt1"/>
              </a:buClr>
              <a:buSzPts val="3000"/>
              <a:buNone/>
              <a:defRPr sz="3000">
                <a:solidFill>
                  <a:schemeClr val="lt1"/>
                </a:solidFill>
              </a:defRPr>
            </a:lvl7pPr>
            <a:lvl8pPr lvl="7" rtl="0" algn="ctr">
              <a:spcBef>
                <a:spcPts val="0"/>
              </a:spcBef>
              <a:spcAft>
                <a:spcPts val="0"/>
              </a:spcAft>
              <a:buClr>
                <a:schemeClr val="lt1"/>
              </a:buClr>
              <a:buSzPts val="3000"/>
              <a:buNone/>
              <a:defRPr sz="3000">
                <a:solidFill>
                  <a:schemeClr val="lt1"/>
                </a:solidFill>
              </a:defRPr>
            </a:lvl8pPr>
            <a:lvl9pPr lvl="8" rtl="0" algn="ctr">
              <a:spcBef>
                <a:spcPts val="0"/>
              </a:spcBef>
              <a:spcAft>
                <a:spcPts val="0"/>
              </a:spcAft>
              <a:buClr>
                <a:schemeClr val="lt1"/>
              </a:buClr>
              <a:buSzPts val="3000"/>
              <a:buNone/>
              <a:defRPr sz="3000">
                <a:solidFill>
                  <a:schemeClr val="lt1"/>
                </a:solidFill>
              </a:defRPr>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7">
    <p:spTree>
      <p:nvGrpSpPr>
        <p:cNvPr id="505" name="Shape 505"/>
        <p:cNvGrpSpPr/>
        <p:nvPr/>
      </p:nvGrpSpPr>
      <p:grpSpPr>
        <a:xfrm>
          <a:off x="0" y="0"/>
          <a:ext cx="0" cy="0"/>
          <a:chOff x="0" y="0"/>
          <a:chExt cx="0" cy="0"/>
        </a:xfrm>
      </p:grpSpPr>
      <p:sp>
        <p:nvSpPr>
          <p:cNvPr id="506" name="Google Shape;506;p21"/>
          <p:cNvSpPr txBox="1"/>
          <p:nvPr>
            <p:ph type="title"/>
          </p:nvPr>
        </p:nvSpPr>
        <p:spPr>
          <a:xfrm>
            <a:off x="731550" y="445025"/>
            <a:ext cx="76809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Font typeface="Comfortaa SemiBold"/>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p:txBody>
      </p:sp>
      <p:sp>
        <p:nvSpPr>
          <p:cNvPr id="507" name="Google Shape;507;p21"/>
          <p:cNvSpPr/>
          <p:nvPr/>
        </p:nvSpPr>
        <p:spPr>
          <a:xfrm rot="10800000">
            <a:off x="7416337" y="-19957"/>
            <a:ext cx="1747584" cy="1384561"/>
          </a:xfrm>
          <a:custGeom>
            <a:rect b="b" l="l" r="r" t="t"/>
            <a:pathLst>
              <a:path extrusionOk="0" h="41149" w="51938">
                <a:moveTo>
                  <a:pt x="73" y="1"/>
                </a:moveTo>
                <a:cubicBezTo>
                  <a:pt x="25" y="1"/>
                  <a:pt x="0" y="1"/>
                  <a:pt x="0" y="1"/>
                </a:cubicBezTo>
                <a:lnTo>
                  <a:pt x="0" y="41116"/>
                </a:lnTo>
                <a:lnTo>
                  <a:pt x="49623" y="41116"/>
                </a:lnTo>
                <a:cubicBezTo>
                  <a:pt x="34629" y="40224"/>
                  <a:pt x="36451" y="21460"/>
                  <a:pt x="25510" y="10519"/>
                </a:cubicBezTo>
                <a:cubicBezTo>
                  <a:pt x="15203" y="212"/>
                  <a:pt x="1203" y="1"/>
                  <a:pt x="73" y="1"/>
                </a:cubicBezTo>
                <a:close/>
                <a:moveTo>
                  <a:pt x="49623" y="41116"/>
                </a:moveTo>
                <a:cubicBezTo>
                  <a:pt x="49990" y="41138"/>
                  <a:pt x="50368" y="41149"/>
                  <a:pt x="50756" y="41149"/>
                </a:cubicBezTo>
                <a:cubicBezTo>
                  <a:pt x="51139" y="41149"/>
                  <a:pt x="51533" y="41138"/>
                  <a:pt x="51938" y="41116"/>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08" name="Google Shape;508;p21"/>
          <p:cNvGrpSpPr/>
          <p:nvPr/>
        </p:nvGrpSpPr>
        <p:grpSpPr>
          <a:xfrm>
            <a:off x="7977765" y="273652"/>
            <a:ext cx="1017875" cy="989622"/>
            <a:chOff x="7977765" y="273652"/>
            <a:chExt cx="1017875" cy="989622"/>
          </a:xfrm>
        </p:grpSpPr>
        <p:sp>
          <p:nvSpPr>
            <p:cNvPr id="509" name="Google Shape;509;p21"/>
            <p:cNvSpPr/>
            <p:nvPr/>
          </p:nvSpPr>
          <p:spPr>
            <a:xfrm flipH="1" rot="-5400000">
              <a:off x="8121995" y="312479"/>
              <a:ext cx="912473" cy="834818"/>
            </a:xfrm>
            <a:custGeom>
              <a:rect b="b" l="l" r="r" t="t"/>
              <a:pathLst>
                <a:path extrusionOk="0" h="16577" w="18119">
                  <a:moveTo>
                    <a:pt x="3171" y="0"/>
                  </a:moveTo>
                  <a:lnTo>
                    <a:pt x="3171" y="0"/>
                  </a:lnTo>
                  <a:cubicBezTo>
                    <a:pt x="3403" y="2821"/>
                    <a:pt x="3287" y="5642"/>
                    <a:pt x="2734" y="8434"/>
                  </a:cubicBezTo>
                  <a:cubicBezTo>
                    <a:pt x="2211" y="11196"/>
                    <a:pt x="1309" y="13872"/>
                    <a:pt x="1" y="16402"/>
                  </a:cubicBezTo>
                  <a:lnTo>
                    <a:pt x="350" y="16576"/>
                  </a:lnTo>
                  <a:cubicBezTo>
                    <a:pt x="1280" y="15035"/>
                    <a:pt x="2414" y="13610"/>
                    <a:pt x="3694" y="12331"/>
                  </a:cubicBezTo>
                  <a:cubicBezTo>
                    <a:pt x="7562" y="8492"/>
                    <a:pt x="12651" y="6078"/>
                    <a:pt x="18118" y="5497"/>
                  </a:cubicBezTo>
                  <a:lnTo>
                    <a:pt x="18118" y="5497"/>
                  </a:lnTo>
                  <a:cubicBezTo>
                    <a:pt x="16286" y="5584"/>
                    <a:pt x="14483" y="5904"/>
                    <a:pt x="12738" y="6456"/>
                  </a:cubicBezTo>
                  <a:cubicBezTo>
                    <a:pt x="9219" y="7561"/>
                    <a:pt x="6050" y="9481"/>
                    <a:pt x="3432" y="12069"/>
                  </a:cubicBezTo>
                  <a:cubicBezTo>
                    <a:pt x="2664" y="12804"/>
                    <a:pt x="1963" y="13596"/>
                    <a:pt x="1329" y="14435"/>
                  </a:cubicBezTo>
                  <a:lnTo>
                    <a:pt x="1329" y="14435"/>
                  </a:lnTo>
                  <a:cubicBezTo>
                    <a:pt x="2118" y="12522"/>
                    <a:pt x="2687" y="10522"/>
                    <a:pt x="3025" y="8492"/>
                  </a:cubicBezTo>
                  <a:cubicBezTo>
                    <a:pt x="3258" y="7067"/>
                    <a:pt x="3403" y="5671"/>
                    <a:pt x="3432" y="4246"/>
                  </a:cubicBezTo>
                  <a:cubicBezTo>
                    <a:pt x="3432" y="2821"/>
                    <a:pt x="3345" y="1396"/>
                    <a:pt x="31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21"/>
            <p:cNvSpPr/>
            <p:nvPr/>
          </p:nvSpPr>
          <p:spPr>
            <a:xfrm flipH="1" rot="-5400000">
              <a:off x="8244294" y="229712"/>
              <a:ext cx="667874" cy="796746"/>
            </a:xfrm>
            <a:custGeom>
              <a:rect b="b" l="l" r="r" t="t"/>
              <a:pathLst>
                <a:path extrusionOk="0" h="15821" w="13262">
                  <a:moveTo>
                    <a:pt x="13262" y="0"/>
                  </a:moveTo>
                  <a:lnTo>
                    <a:pt x="13262" y="0"/>
                  </a:lnTo>
                  <a:cubicBezTo>
                    <a:pt x="12884" y="233"/>
                    <a:pt x="12535" y="466"/>
                    <a:pt x="12157" y="727"/>
                  </a:cubicBezTo>
                  <a:lnTo>
                    <a:pt x="11110" y="1513"/>
                  </a:lnTo>
                  <a:lnTo>
                    <a:pt x="10121" y="2356"/>
                  </a:lnTo>
                  <a:lnTo>
                    <a:pt x="9132" y="3199"/>
                  </a:lnTo>
                  <a:cubicBezTo>
                    <a:pt x="7824" y="4362"/>
                    <a:pt x="6602" y="5642"/>
                    <a:pt x="5497" y="6980"/>
                  </a:cubicBezTo>
                  <a:cubicBezTo>
                    <a:pt x="4363" y="8317"/>
                    <a:pt x="3345" y="9742"/>
                    <a:pt x="2415" y="11226"/>
                  </a:cubicBezTo>
                  <a:lnTo>
                    <a:pt x="1746" y="12331"/>
                  </a:lnTo>
                  <a:lnTo>
                    <a:pt x="1135" y="13465"/>
                  </a:lnTo>
                  <a:lnTo>
                    <a:pt x="553" y="14628"/>
                  </a:lnTo>
                  <a:cubicBezTo>
                    <a:pt x="379" y="15035"/>
                    <a:pt x="175" y="15442"/>
                    <a:pt x="1" y="15820"/>
                  </a:cubicBezTo>
                  <a:cubicBezTo>
                    <a:pt x="234" y="15442"/>
                    <a:pt x="437" y="15064"/>
                    <a:pt x="641" y="14657"/>
                  </a:cubicBezTo>
                  <a:lnTo>
                    <a:pt x="1310" y="13552"/>
                  </a:lnTo>
                  <a:lnTo>
                    <a:pt x="1978" y="12447"/>
                  </a:lnTo>
                  <a:lnTo>
                    <a:pt x="2676" y="11371"/>
                  </a:lnTo>
                  <a:cubicBezTo>
                    <a:pt x="3636" y="9917"/>
                    <a:pt x="4683" y="8550"/>
                    <a:pt x="5788" y="7212"/>
                  </a:cubicBezTo>
                  <a:cubicBezTo>
                    <a:pt x="6893" y="5875"/>
                    <a:pt x="8085" y="4624"/>
                    <a:pt x="9336" y="3432"/>
                  </a:cubicBezTo>
                  <a:lnTo>
                    <a:pt x="10296" y="2530"/>
                  </a:lnTo>
                  <a:lnTo>
                    <a:pt x="11255" y="1687"/>
                  </a:lnTo>
                  <a:lnTo>
                    <a:pt x="12244" y="815"/>
                  </a:lnTo>
                  <a:cubicBezTo>
                    <a:pt x="12564" y="553"/>
                    <a:pt x="12913" y="291"/>
                    <a:pt x="1326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21"/>
            <p:cNvSpPr/>
            <p:nvPr/>
          </p:nvSpPr>
          <p:spPr>
            <a:xfrm flipH="1" rot="-5400000">
              <a:off x="8166665" y="620731"/>
              <a:ext cx="104044" cy="314951"/>
            </a:xfrm>
            <a:custGeom>
              <a:rect b="b" l="l" r="r" t="t"/>
              <a:pathLst>
                <a:path extrusionOk="0" h="6254" w="2066">
                  <a:moveTo>
                    <a:pt x="1833" y="1"/>
                  </a:moveTo>
                  <a:cubicBezTo>
                    <a:pt x="1775" y="1077"/>
                    <a:pt x="1571" y="2153"/>
                    <a:pt x="1280" y="3229"/>
                  </a:cubicBezTo>
                  <a:cubicBezTo>
                    <a:pt x="960" y="4276"/>
                    <a:pt x="524" y="5294"/>
                    <a:pt x="1" y="6253"/>
                  </a:cubicBezTo>
                  <a:cubicBezTo>
                    <a:pt x="786" y="5439"/>
                    <a:pt x="1339" y="4421"/>
                    <a:pt x="1658" y="3345"/>
                  </a:cubicBezTo>
                  <a:cubicBezTo>
                    <a:pt x="2007" y="2269"/>
                    <a:pt x="2066" y="1106"/>
                    <a:pt x="189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21"/>
            <p:cNvSpPr/>
            <p:nvPr/>
          </p:nvSpPr>
          <p:spPr>
            <a:xfrm flipH="1" rot="-5400000">
              <a:off x="8076848" y="357627"/>
              <a:ext cx="141663" cy="120159"/>
            </a:xfrm>
            <a:custGeom>
              <a:rect b="b" l="l" r="r" t="t"/>
              <a:pathLst>
                <a:path extrusionOk="0" h="2386" w="2813">
                  <a:moveTo>
                    <a:pt x="1600" y="0"/>
                  </a:moveTo>
                  <a:cubicBezTo>
                    <a:pt x="524" y="0"/>
                    <a:pt x="1" y="1280"/>
                    <a:pt x="757" y="2036"/>
                  </a:cubicBezTo>
                  <a:cubicBezTo>
                    <a:pt x="999" y="2278"/>
                    <a:pt x="1297" y="2385"/>
                    <a:pt x="1589" y="2385"/>
                  </a:cubicBezTo>
                  <a:cubicBezTo>
                    <a:pt x="2213" y="2385"/>
                    <a:pt x="2812" y="1896"/>
                    <a:pt x="2793" y="1163"/>
                  </a:cubicBezTo>
                  <a:cubicBezTo>
                    <a:pt x="2793" y="524"/>
                    <a:pt x="2240" y="0"/>
                    <a:pt x="1600"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21"/>
            <p:cNvSpPr/>
            <p:nvPr/>
          </p:nvSpPr>
          <p:spPr>
            <a:xfrm flipH="1" rot="-5400000">
              <a:off x="8075840" y="911132"/>
              <a:ext cx="140253" cy="119756"/>
            </a:xfrm>
            <a:custGeom>
              <a:rect b="b" l="l" r="r" t="t"/>
              <a:pathLst>
                <a:path extrusionOk="0" h="2378" w="2785">
                  <a:moveTo>
                    <a:pt x="1585" y="1"/>
                  </a:moveTo>
                  <a:cubicBezTo>
                    <a:pt x="533" y="1"/>
                    <a:pt x="1" y="1260"/>
                    <a:pt x="749" y="2008"/>
                  </a:cubicBezTo>
                  <a:cubicBezTo>
                    <a:pt x="995" y="2264"/>
                    <a:pt x="1297" y="2377"/>
                    <a:pt x="1592" y="2377"/>
                  </a:cubicBezTo>
                  <a:cubicBezTo>
                    <a:pt x="2203" y="2377"/>
                    <a:pt x="2784" y="1890"/>
                    <a:pt x="2784" y="1164"/>
                  </a:cubicBezTo>
                  <a:cubicBezTo>
                    <a:pt x="2784" y="525"/>
                    <a:pt x="2261" y="1"/>
                    <a:pt x="1621" y="1"/>
                  </a:cubicBezTo>
                  <a:cubicBezTo>
                    <a:pt x="1609" y="1"/>
                    <a:pt x="1597" y="1"/>
                    <a:pt x="1585"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21"/>
            <p:cNvSpPr/>
            <p:nvPr/>
          </p:nvSpPr>
          <p:spPr>
            <a:xfrm flipH="1" rot="-5400000">
              <a:off x="7967265" y="739606"/>
              <a:ext cx="141663" cy="120663"/>
            </a:xfrm>
            <a:custGeom>
              <a:rect b="b" l="l" r="r" t="t"/>
              <a:pathLst>
                <a:path extrusionOk="0" h="2396" w="2813">
                  <a:moveTo>
                    <a:pt x="1600" y="0"/>
                  </a:moveTo>
                  <a:cubicBezTo>
                    <a:pt x="553" y="0"/>
                    <a:pt x="1" y="1309"/>
                    <a:pt x="757" y="2065"/>
                  </a:cubicBezTo>
                  <a:cubicBezTo>
                    <a:pt x="1004" y="2294"/>
                    <a:pt x="1300" y="2396"/>
                    <a:pt x="1588" y="2396"/>
                  </a:cubicBezTo>
                  <a:cubicBezTo>
                    <a:pt x="2218" y="2396"/>
                    <a:pt x="2813" y="1910"/>
                    <a:pt x="2793" y="1193"/>
                  </a:cubicBezTo>
                  <a:cubicBezTo>
                    <a:pt x="2793" y="524"/>
                    <a:pt x="2269" y="0"/>
                    <a:pt x="1600"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21"/>
            <p:cNvSpPr/>
            <p:nvPr/>
          </p:nvSpPr>
          <p:spPr>
            <a:xfrm flipH="1" rot="-5400000">
              <a:off x="8349243" y="1132363"/>
              <a:ext cx="141663" cy="120159"/>
            </a:xfrm>
            <a:custGeom>
              <a:rect b="b" l="l" r="r" t="t"/>
              <a:pathLst>
                <a:path extrusionOk="0" h="2386" w="2813">
                  <a:moveTo>
                    <a:pt x="1600" y="0"/>
                  </a:moveTo>
                  <a:cubicBezTo>
                    <a:pt x="553" y="0"/>
                    <a:pt x="1" y="1280"/>
                    <a:pt x="757" y="2036"/>
                  </a:cubicBezTo>
                  <a:cubicBezTo>
                    <a:pt x="1008" y="2278"/>
                    <a:pt x="1309" y="2386"/>
                    <a:pt x="1602" y="2386"/>
                  </a:cubicBezTo>
                  <a:cubicBezTo>
                    <a:pt x="2226" y="2386"/>
                    <a:pt x="2812" y="1896"/>
                    <a:pt x="2792" y="1164"/>
                  </a:cubicBezTo>
                  <a:cubicBezTo>
                    <a:pt x="2792" y="524"/>
                    <a:pt x="2269" y="0"/>
                    <a:pt x="1600"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8">
    <p:spTree>
      <p:nvGrpSpPr>
        <p:cNvPr id="516" name="Shape 516"/>
        <p:cNvGrpSpPr/>
        <p:nvPr/>
      </p:nvGrpSpPr>
      <p:grpSpPr>
        <a:xfrm>
          <a:off x="0" y="0"/>
          <a:ext cx="0" cy="0"/>
          <a:chOff x="0" y="0"/>
          <a:chExt cx="0" cy="0"/>
        </a:xfrm>
      </p:grpSpPr>
      <p:sp>
        <p:nvSpPr>
          <p:cNvPr id="517" name="Google Shape;517;p22"/>
          <p:cNvSpPr txBox="1"/>
          <p:nvPr>
            <p:ph type="title"/>
          </p:nvPr>
        </p:nvSpPr>
        <p:spPr>
          <a:xfrm>
            <a:off x="731550" y="445025"/>
            <a:ext cx="76809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10">
    <p:spTree>
      <p:nvGrpSpPr>
        <p:cNvPr id="518" name="Shape 518"/>
        <p:cNvGrpSpPr/>
        <p:nvPr/>
      </p:nvGrpSpPr>
      <p:grpSpPr>
        <a:xfrm>
          <a:off x="0" y="0"/>
          <a:ext cx="0" cy="0"/>
          <a:chOff x="0" y="0"/>
          <a:chExt cx="0" cy="0"/>
        </a:xfrm>
      </p:grpSpPr>
      <p:sp>
        <p:nvSpPr>
          <p:cNvPr id="519" name="Google Shape;519;p23"/>
          <p:cNvSpPr txBox="1"/>
          <p:nvPr>
            <p:ph type="title"/>
          </p:nvPr>
        </p:nvSpPr>
        <p:spPr>
          <a:xfrm>
            <a:off x="731550" y="447456"/>
            <a:ext cx="76809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p:txBody>
      </p:sp>
      <p:sp>
        <p:nvSpPr>
          <p:cNvPr id="520" name="Google Shape;520;p23"/>
          <p:cNvSpPr/>
          <p:nvPr/>
        </p:nvSpPr>
        <p:spPr>
          <a:xfrm flipH="1" rot="-5400000">
            <a:off x="6809286" y="-617656"/>
            <a:ext cx="1769421" cy="2941893"/>
          </a:xfrm>
          <a:custGeom>
            <a:rect b="b" l="l" r="r" t="t"/>
            <a:pathLst>
              <a:path extrusionOk="0" h="68921" w="41453">
                <a:moveTo>
                  <a:pt x="0" y="1"/>
                </a:moveTo>
                <a:lnTo>
                  <a:pt x="0" y="68920"/>
                </a:lnTo>
                <a:lnTo>
                  <a:pt x="38855" y="68920"/>
                </a:lnTo>
                <a:cubicBezTo>
                  <a:pt x="41452" y="58139"/>
                  <a:pt x="33553" y="45722"/>
                  <a:pt x="21029" y="41879"/>
                </a:cubicBezTo>
                <a:cubicBezTo>
                  <a:pt x="6476" y="37360"/>
                  <a:pt x="12596" y="28501"/>
                  <a:pt x="11920" y="14944"/>
                </a:cubicBezTo>
                <a:cubicBezTo>
                  <a:pt x="11422" y="4697"/>
                  <a:pt x="3701" y="1139"/>
                  <a:pt x="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21" name="Google Shape;521;p23"/>
          <p:cNvGrpSpPr/>
          <p:nvPr/>
        </p:nvGrpSpPr>
        <p:grpSpPr>
          <a:xfrm rot="6891599">
            <a:off x="8094049" y="390496"/>
            <a:ext cx="969284" cy="796988"/>
            <a:chOff x="2281111" y="1195285"/>
            <a:chExt cx="646192" cy="531328"/>
          </a:xfrm>
        </p:grpSpPr>
        <p:sp>
          <p:nvSpPr>
            <p:cNvPr id="522" name="Google Shape;522;p23"/>
            <p:cNvSpPr/>
            <p:nvPr/>
          </p:nvSpPr>
          <p:spPr>
            <a:xfrm rot="5400000">
              <a:off x="2772677" y="1515659"/>
              <a:ext cx="128191" cy="154551"/>
            </a:xfrm>
            <a:custGeom>
              <a:rect b="b" l="l" r="r" t="t"/>
              <a:pathLst>
                <a:path extrusionOk="0" h="4069" w="3375">
                  <a:moveTo>
                    <a:pt x="3287" y="1"/>
                  </a:moveTo>
                  <a:lnTo>
                    <a:pt x="3287" y="1"/>
                  </a:lnTo>
                  <a:cubicBezTo>
                    <a:pt x="2502" y="437"/>
                    <a:pt x="1775" y="960"/>
                    <a:pt x="1135" y="1600"/>
                  </a:cubicBezTo>
                  <a:cubicBezTo>
                    <a:pt x="670" y="2094"/>
                    <a:pt x="350" y="2705"/>
                    <a:pt x="234" y="3374"/>
                  </a:cubicBezTo>
                  <a:cubicBezTo>
                    <a:pt x="175" y="3548"/>
                    <a:pt x="1" y="3868"/>
                    <a:pt x="234" y="4014"/>
                  </a:cubicBezTo>
                  <a:cubicBezTo>
                    <a:pt x="285" y="4052"/>
                    <a:pt x="352" y="4068"/>
                    <a:pt x="428" y="4068"/>
                  </a:cubicBezTo>
                  <a:cubicBezTo>
                    <a:pt x="694" y="4068"/>
                    <a:pt x="1064" y="3872"/>
                    <a:pt x="1222" y="3781"/>
                  </a:cubicBezTo>
                  <a:cubicBezTo>
                    <a:pt x="2560" y="3025"/>
                    <a:pt x="3374" y="1542"/>
                    <a:pt x="328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23"/>
            <p:cNvSpPr/>
            <p:nvPr/>
          </p:nvSpPr>
          <p:spPr>
            <a:xfrm rot="5400000">
              <a:off x="2802854" y="1383464"/>
              <a:ext cx="75167" cy="173732"/>
            </a:xfrm>
            <a:custGeom>
              <a:rect b="b" l="l" r="r" t="t"/>
              <a:pathLst>
                <a:path extrusionOk="0" h="4574" w="1979">
                  <a:moveTo>
                    <a:pt x="1077" y="1"/>
                  </a:moveTo>
                  <a:cubicBezTo>
                    <a:pt x="641" y="670"/>
                    <a:pt x="292" y="1397"/>
                    <a:pt x="88" y="2153"/>
                  </a:cubicBezTo>
                  <a:cubicBezTo>
                    <a:pt x="1" y="2443"/>
                    <a:pt x="1" y="2763"/>
                    <a:pt x="30" y="3054"/>
                  </a:cubicBezTo>
                  <a:cubicBezTo>
                    <a:pt x="59" y="3578"/>
                    <a:pt x="234" y="4072"/>
                    <a:pt x="583" y="4450"/>
                  </a:cubicBezTo>
                  <a:cubicBezTo>
                    <a:pt x="677" y="4537"/>
                    <a:pt x="786" y="4574"/>
                    <a:pt x="899" y="4574"/>
                  </a:cubicBezTo>
                  <a:cubicBezTo>
                    <a:pt x="1239" y="4574"/>
                    <a:pt x="1615" y="4246"/>
                    <a:pt x="1746" y="3985"/>
                  </a:cubicBezTo>
                  <a:cubicBezTo>
                    <a:pt x="1862" y="3723"/>
                    <a:pt x="1949" y="3432"/>
                    <a:pt x="1949" y="3141"/>
                  </a:cubicBezTo>
                  <a:cubicBezTo>
                    <a:pt x="1978" y="2065"/>
                    <a:pt x="1513" y="1018"/>
                    <a:pt x="107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23"/>
            <p:cNvSpPr/>
            <p:nvPr/>
          </p:nvSpPr>
          <p:spPr>
            <a:xfrm rot="5400000">
              <a:off x="2686630" y="1262796"/>
              <a:ext cx="82878" cy="175365"/>
            </a:xfrm>
            <a:custGeom>
              <a:rect b="b" l="l" r="r" t="t"/>
              <a:pathLst>
                <a:path extrusionOk="0" h="4617" w="2182">
                  <a:moveTo>
                    <a:pt x="902" y="1"/>
                  </a:moveTo>
                  <a:cubicBezTo>
                    <a:pt x="786" y="582"/>
                    <a:pt x="612" y="1106"/>
                    <a:pt x="379" y="1629"/>
                  </a:cubicBezTo>
                  <a:cubicBezTo>
                    <a:pt x="117" y="2153"/>
                    <a:pt x="1" y="2734"/>
                    <a:pt x="30" y="3316"/>
                  </a:cubicBezTo>
                  <a:cubicBezTo>
                    <a:pt x="59" y="3839"/>
                    <a:pt x="408" y="4450"/>
                    <a:pt x="931" y="4596"/>
                  </a:cubicBezTo>
                  <a:cubicBezTo>
                    <a:pt x="980" y="4610"/>
                    <a:pt x="1030" y="4617"/>
                    <a:pt x="1079" y="4617"/>
                  </a:cubicBezTo>
                  <a:cubicBezTo>
                    <a:pt x="1525" y="4617"/>
                    <a:pt x="1961" y="4061"/>
                    <a:pt x="2066" y="3694"/>
                  </a:cubicBezTo>
                  <a:cubicBezTo>
                    <a:pt x="2182" y="3258"/>
                    <a:pt x="2182" y="2793"/>
                    <a:pt x="2066" y="2385"/>
                  </a:cubicBezTo>
                  <a:cubicBezTo>
                    <a:pt x="1891" y="1513"/>
                    <a:pt x="1484" y="699"/>
                    <a:pt x="90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23"/>
            <p:cNvSpPr/>
            <p:nvPr/>
          </p:nvSpPr>
          <p:spPr>
            <a:xfrm rot="5400000">
              <a:off x="2599727" y="1124011"/>
              <a:ext cx="104984" cy="247532"/>
            </a:xfrm>
            <a:custGeom>
              <a:rect b="b" l="l" r="r" t="t"/>
              <a:pathLst>
                <a:path extrusionOk="0" h="6517" w="2764">
                  <a:moveTo>
                    <a:pt x="960" y="1"/>
                  </a:moveTo>
                  <a:cubicBezTo>
                    <a:pt x="640" y="728"/>
                    <a:pt x="379" y="1455"/>
                    <a:pt x="204" y="2240"/>
                  </a:cubicBezTo>
                  <a:cubicBezTo>
                    <a:pt x="0" y="3025"/>
                    <a:pt x="0" y="3810"/>
                    <a:pt x="204" y="4596"/>
                  </a:cubicBezTo>
                  <a:cubicBezTo>
                    <a:pt x="349" y="5148"/>
                    <a:pt x="640" y="5642"/>
                    <a:pt x="1047" y="6079"/>
                  </a:cubicBezTo>
                  <a:cubicBezTo>
                    <a:pt x="1164" y="6195"/>
                    <a:pt x="1367" y="6486"/>
                    <a:pt x="1629" y="6515"/>
                  </a:cubicBezTo>
                  <a:cubicBezTo>
                    <a:pt x="1639" y="6516"/>
                    <a:pt x="1649" y="6517"/>
                    <a:pt x="1659" y="6517"/>
                  </a:cubicBezTo>
                  <a:cubicBezTo>
                    <a:pt x="1889" y="6517"/>
                    <a:pt x="2187" y="6217"/>
                    <a:pt x="2298" y="6050"/>
                  </a:cubicBezTo>
                  <a:cubicBezTo>
                    <a:pt x="2501" y="5788"/>
                    <a:pt x="2618" y="5468"/>
                    <a:pt x="2676" y="5148"/>
                  </a:cubicBezTo>
                  <a:cubicBezTo>
                    <a:pt x="2763" y="4217"/>
                    <a:pt x="2618" y="3287"/>
                    <a:pt x="2182" y="2473"/>
                  </a:cubicBezTo>
                  <a:cubicBezTo>
                    <a:pt x="1833" y="1629"/>
                    <a:pt x="1338" y="844"/>
                    <a:pt x="96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23"/>
            <p:cNvSpPr/>
            <p:nvPr/>
          </p:nvSpPr>
          <p:spPr>
            <a:xfrm rot="5400000">
              <a:off x="2707976" y="1594567"/>
              <a:ext cx="136509" cy="127583"/>
            </a:xfrm>
            <a:custGeom>
              <a:rect b="b" l="l" r="r" t="t"/>
              <a:pathLst>
                <a:path extrusionOk="0" h="3359" w="3594">
                  <a:moveTo>
                    <a:pt x="3070" y="0"/>
                  </a:moveTo>
                  <a:cubicBezTo>
                    <a:pt x="2750" y="407"/>
                    <a:pt x="2343" y="727"/>
                    <a:pt x="1849" y="902"/>
                  </a:cubicBezTo>
                  <a:cubicBezTo>
                    <a:pt x="1383" y="1047"/>
                    <a:pt x="918" y="1280"/>
                    <a:pt x="540" y="1629"/>
                  </a:cubicBezTo>
                  <a:cubicBezTo>
                    <a:pt x="249" y="1890"/>
                    <a:pt x="104" y="2268"/>
                    <a:pt x="46" y="2646"/>
                  </a:cubicBezTo>
                  <a:cubicBezTo>
                    <a:pt x="1" y="3182"/>
                    <a:pt x="368" y="3358"/>
                    <a:pt x="791" y="3358"/>
                  </a:cubicBezTo>
                  <a:cubicBezTo>
                    <a:pt x="919" y="3358"/>
                    <a:pt x="1052" y="3342"/>
                    <a:pt x="1180" y="3315"/>
                  </a:cubicBezTo>
                  <a:cubicBezTo>
                    <a:pt x="2692" y="3024"/>
                    <a:pt x="3593" y="1454"/>
                    <a:pt x="307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23"/>
            <p:cNvSpPr/>
            <p:nvPr/>
          </p:nvSpPr>
          <p:spPr>
            <a:xfrm rot="5400000">
              <a:off x="2552593" y="1531936"/>
              <a:ext cx="192229" cy="113188"/>
            </a:xfrm>
            <a:custGeom>
              <a:rect b="b" l="l" r="r" t="t"/>
              <a:pathLst>
                <a:path extrusionOk="0" h="2980" w="5061">
                  <a:moveTo>
                    <a:pt x="5060" y="1"/>
                  </a:moveTo>
                  <a:cubicBezTo>
                    <a:pt x="4508" y="321"/>
                    <a:pt x="3868" y="524"/>
                    <a:pt x="3228" y="612"/>
                  </a:cubicBezTo>
                  <a:cubicBezTo>
                    <a:pt x="2588" y="670"/>
                    <a:pt x="1949" y="815"/>
                    <a:pt x="1367" y="1048"/>
                  </a:cubicBezTo>
                  <a:cubicBezTo>
                    <a:pt x="960" y="1222"/>
                    <a:pt x="0" y="1862"/>
                    <a:pt x="349" y="2415"/>
                  </a:cubicBezTo>
                  <a:cubicBezTo>
                    <a:pt x="596" y="2818"/>
                    <a:pt x="1204" y="2979"/>
                    <a:pt x="1723" y="2979"/>
                  </a:cubicBezTo>
                  <a:cubicBezTo>
                    <a:pt x="1878" y="2979"/>
                    <a:pt x="2025" y="2965"/>
                    <a:pt x="2152" y="2938"/>
                  </a:cubicBezTo>
                  <a:cubicBezTo>
                    <a:pt x="2821" y="2764"/>
                    <a:pt x="3432" y="2415"/>
                    <a:pt x="3897" y="1949"/>
                  </a:cubicBezTo>
                  <a:cubicBezTo>
                    <a:pt x="4217" y="1688"/>
                    <a:pt x="4479" y="1397"/>
                    <a:pt x="4682" y="1077"/>
                  </a:cubicBezTo>
                  <a:cubicBezTo>
                    <a:pt x="4915" y="757"/>
                    <a:pt x="5031" y="379"/>
                    <a:pt x="506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23"/>
            <p:cNvSpPr/>
            <p:nvPr/>
          </p:nvSpPr>
          <p:spPr>
            <a:xfrm rot="5400000">
              <a:off x="2366142" y="1475837"/>
              <a:ext cx="206625" cy="93931"/>
            </a:xfrm>
            <a:custGeom>
              <a:rect b="b" l="l" r="r" t="t"/>
              <a:pathLst>
                <a:path extrusionOk="0" h="2473" w="5440">
                  <a:moveTo>
                    <a:pt x="5439" y="1"/>
                  </a:moveTo>
                  <a:lnTo>
                    <a:pt x="5439" y="1"/>
                  </a:lnTo>
                  <a:cubicBezTo>
                    <a:pt x="5072" y="263"/>
                    <a:pt x="4635" y="383"/>
                    <a:pt x="4190" y="383"/>
                  </a:cubicBezTo>
                  <a:cubicBezTo>
                    <a:pt x="4141" y="383"/>
                    <a:pt x="4092" y="382"/>
                    <a:pt x="4043" y="379"/>
                  </a:cubicBezTo>
                  <a:cubicBezTo>
                    <a:pt x="3549" y="350"/>
                    <a:pt x="3083" y="233"/>
                    <a:pt x="2589" y="175"/>
                  </a:cubicBezTo>
                  <a:cubicBezTo>
                    <a:pt x="2466" y="161"/>
                    <a:pt x="2342" y="153"/>
                    <a:pt x="2219" y="153"/>
                  </a:cubicBezTo>
                  <a:cubicBezTo>
                    <a:pt x="1849" y="153"/>
                    <a:pt x="1484" y="219"/>
                    <a:pt x="1135" y="350"/>
                  </a:cubicBezTo>
                  <a:cubicBezTo>
                    <a:pt x="612" y="641"/>
                    <a:pt x="263" y="1135"/>
                    <a:pt x="146" y="1687"/>
                  </a:cubicBezTo>
                  <a:cubicBezTo>
                    <a:pt x="1" y="2298"/>
                    <a:pt x="844" y="2444"/>
                    <a:pt x="1310" y="2473"/>
                  </a:cubicBezTo>
                  <a:cubicBezTo>
                    <a:pt x="1717" y="2473"/>
                    <a:pt x="2124" y="2444"/>
                    <a:pt x="2531" y="2327"/>
                  </a:cubicBezTo>
                  <a:cubicBezTo>
                    <a:pt x="3171" y="2211"/>
                    <a:pt x="3781" y="1949"/>
                    <a:pt x="4334" y="1600"/>
                  </a:cubicBezTo>
                  <a:cubicBezTo>
                    <a:pt x="4887" y="1251"/>
                    <a:pt x="5294" y="670"/>
                    <a:pt x="543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23"/>
            <p:cNvSpPr/>
            <p:nvPr/>
          </p:nvSpPr>
          <p:spPr>
            <a:xfrm rot="5400000">
              <a:off x="2513054" y="1137873"/>
              <a:ext cx="40907" cy="252963"/>
            </a:xfrm>
            <a:custGeom>
              <a:rect b="b" l="l" r="r" t="t"/>
              <a:pathLst>
                <a:path extrusionOk="0" h="6660" w="1077">
                  <a:moveTo>
                    <a:pt x="0" y="0"/>
                  </a:moveTo>
                  <a:cubicBezTo>
                    <a:pt x="58" y="1134"/>
                    <a:pt x="204" y="2239"/>
                    <a:pt x="378" y="3345"/>
                  </a:cubicBezTo>
                  <a:cubicBezTo>
                    <a:pt x="553" y="4450"/>
                    <a:pt x="698" y="5584"/>
                    <a:pt x="989" y="6660"/>
                  </a:cubicBezTo>
                  <a:cubicBezTo>
                    <a:pt x="1076" y="4391"/>
                    <a:pt x="727" y="2123"/>
                    <a:pt x="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23"/>
            <p:cNvSpPr/>
            <p:nvPr/>
          </p:nvSpPr>
          <p:spPr>
            <a:xfrm rot="5400000">
              <a:off x="2608598" y="1272044"/>
              <a:ext cx="21042" cy="181177"/>
            </a:xfrm>
            <a:custGeom>
              <a:rect b="b" l="l" r="r" t="t"/>
              <a:pathLst>
                <a:path extrusionOk="0" h="4770" w="554">
                  <a:moveTo>
                    <a:pt x="1" y="1"/>
                  </a:moveTo>
                  <a:cubicBezTo>
                    <a:pt x="1" y="815"/>
                    <a:pt x="59" y="1600"/>
                    <a:pt x="88" y="2385"/>
                  </a:cubicBezTo>
                  <a:cubicBezTo>
                    <a:pt x="117" y="3170"/>
                    <a:pt x="117" y="3956"/>
                    <a:pt x="146" y="4770"/>
                  </a:cubicBezTo>
                  <a:cubicBezTo>
                    <a:pt x="408" y="4014"/>
                    <a:pt x="554" y="3199"/>
                    <a:pt x="524" y="2385"/>
                  </a:cubicBezTo>
                  <a:cubicBezTo>
                    <a:pt x="495" y="1571"/>
                    <a:pt x="321" y="757"/>
                    <a:pt x="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23"/>
            <p:cNvSpPr/>
            <p:nvPr/>
          </p:nvSpPr>
          <p:spPr>
            <a:xfrm rot="5400000">
              <a:off x="2721270" y="1380311"/>
              <a:ext cx="26550" cy="169022"/>
            </a:xfrm>
            <a:custGeom>
              <a:rect b="b" l="l" r="r" t="t"/>
              <a:pathLst>
                <a:path extrusionOk="0" h="4450" w="699">
                  <a:moveTo>
                    <a:pt x="582" y="1"/>
                  </a:moveTo>
                  <a:cubicBezTo>
                    <a:pt x="378" y="728"/>
                    <a:pt x="262" y="1455"/>
                    <a:pt x="175" y="2211"/>
                  </a:cubicBezTo>
                  <a:cubicBezTo>
                    <a:pt x="58" y="2967"/>
                    <a:pt x="0" y="3723"/>
                    <a:pt x="0" y="4450"/>
                  </a:cubicBezTo>
                  <a:cubicBezTo>
                    <a:pt x="320" y="3752"/>
                    <a:pt x="524" y="3025"/>
                    <a:pt x="611" y="2269"/>
                  </a:cubicBezTo>
                  <a:cubicBezTo>
                    <a:pt x="698" y="1513"/>
                    <a:pt x="698" y="757"/>
                    <a:pt x="58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23"/>
            <p:cNvSpPr/>
            <p:nvPr/>
          </p:nvSpPr>
          <p:spPr>
            <a:xfrm rot="5400000">
              <a:off x="2630152" y="1532164"/>
              <a:ext cx="169022" cy="71825"/>
            </a:xfrm>
            <a:custGeom>
              <a:rect b="b" l="l" r="r" t="t"/>
              <a:pathLst>
                <a:path extrusionOk="0" h="1891" w="4450">
                  <a:moveTo>
                    <a:pt x="4450" y="1"/>
                  </a:moveTo>
                  <a:lnTo>
                    <a:pt x="4450" y="1"/>
                  </a:lnTo>
                  <a:cubicBezTo>
                    <a:pt x="2851" y="262"/>
                    <a:pt x="1309" y="902"/>
                    <a:pt x="1" y="1891"/>
                  </a:cubicBezTo>
                  <a:cubicBezTo>
                    <a:pt x="1542" y="1426"/>
                    <a:pt x="3054" y="786"/>
                    <a:pt x="445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23"/>
            <p:cNvSpPr/>
            <p:nvPr/>
          </p:nvSpPr>
          <p:spPr>
            <a:xfrm rot="5400000">
              <a:off x="2499799" y="1447123"/>
              <a:ext cx="196673" cy="83979"/>
            </a:xfrm>
            <a:custGeom>
              <a:rect b="b" l="l" r="r" t="t"/>
              <a:pathLst>
                <a:path extrusionOk="0" h="2211" w="5178">
                  <a:moveTo>
                    <a:pt x="5177" y="1"/>
                  </a:moveTo>
                  <a:cubicBezTo>
                    <a:pt x="4276" y="233"/>
                    <a:pt x="3374" y="524"/>
                    <a:pt x="2502" y="902"/>
                  </a:cubicBezTo>
                  <a:cubicBezTo>
                    <a:pt x="1629" y="1280"/>
                    <a:pt x="786" y="1687"/>
                    <a:pt x="1" y="2211"/>
                  </a:cubicBezTo>
                  <a:cubicBezTo>
                    <a:pt x="1833" y="1746"/>
                    <a:pt x="3578" y="989"/>
                    <a:pt x="517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23"/>
            <p:cNvSpPr/>
            <p:nvPr/>
          </p:nvSpPr>
          <p:spPr>
            <a:xfrm rot="5400000">
              <a:off x="2330800" y="1375319"/>
              <a:ext cx="207726" cy="50859"/>
            </a:xfrm>
            <a:custGeom>
              <a:rect b="b" l="l" r="r" t="t"/>
              <a:pathLst>
                <a:path extrusionOk="0" h="1339" w="5469">
                  <a:moveTo>
                    <a:pt x="5468" y="1"/>
                  </a:moveTo>
                  <a:lnTo>
                    <a:pt x="5468" y="1"/>
                  </a:lnTo>
                  <a:cubicBezTo>
                    <a:pt x="3578" y="146"/>
                    <a:pt x="1746" y="612"/>
                    <a:pt x="1" y="1339"/>
                  </a:cubicBezTo>
                  <a:cubicBezTo>
                    <a:pt x="932" y="1251"/>
                    <a:pt x="1862" y="1106"/>
                    <a:pt x="2793" y="873"/>
                  </a:cubicBezTo>
                  <a:cubicBezTo>
                    <a:pt x="3694" y="670"/>
                    <a:pt x="4596" y="350"/>
                    <a:pt x="546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23"/>
            <p:cNvSpPr/>
            <p:nvPr/>
          </p:nvSpPr>
          <p:spPr>
            <a:xfrm rot="5400000">
              <a:off x="2364502" y="1138405"/>
              <a:ext cx="331397" cy="498178"/>
            </a:xfrm>
            <a:custGeom>
              <a:rect b="b" l="l" r="r" t="t"/>
              <a:pathLst>
                <a:path extrusionOk="0" h="13116" w="8725">
                  <a:moveTo>
                    <a:pt x="8725" y="0"/>
                  </a:moveTo>
                  <a:lnTo>
                    <a:pt x="8725" y="0"/>
                  </a:lnTo>
                  <a:cubicBezTo>
                    <a:pt x="5322" y="3955"/>
                    <a:pt x="2385" y="8289"/>
                    <a:pt x="0" y="12941"/>
                  </a:cubicBezTo>
                  <a:lnTo>
                    <a:pt x="349" y="13116"/>
                  </a:lnTo>
                  <a:cubicBezTo>
                    <a:pt x="2618" y="8434"/>
                    <a:pt x="5409" y="4043"/>
                    <a:pt x="872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6" name="Google Shape;536;p23"/>
          <p:cNvGrpSpPr/>
          <p:nvPr/>
        </p:nvGrpSpPr>
        <p:grpSpPr>
          <a:xfrm rot="6957807">
            <a:off x="7391396" y="9561"/>
            <a:ext cx="605489" cy="756630"/>
            <a:chOff x="2971429" y="1175420"/>
            <a:chExt cx="418110" cy="522478"/>
          </a:xfrm>
        </p:grpSpPr>
        <p:sp>
          <p:nvSpPr>
            <p:cNvPr id="537" name="Google Shape;537;p23"/>
            <p:cNvSpPr/>
            <p:nvPr/>
          </p:nvSpPr>
          <p:spPr>
            <a:xfrm rot="5400000">
              <a:off x="2917323" y="1229526"/>
              <a:ext cx="458411" cy="350199"/>
            </a:xfrm>
            <a:custGeom>
              <a:rect b="b" l="l" r="r" t="t"/>
              <a:pathLst>
                <a:path extrusionOk="0" h="9220" w="12069">
                  <a:moveTo>
                    <a:pt x="12069" y="1"/>
                  </a:moveTo>
                  <a:cubicBezTo>
                    <a:pt x="11865" y="233"/>
                    <a:pt x="11632" y="466"/>
                    <a:pt x="11429" y="728"/>
                  </a:cubicBezTo>
                  <a:lnTo>
                    <a:pt x="10789" y="1426"/>
                  </a:lnTo>
                  <a:lnTo>
                    <a:pt x="10120" y="2095"/>
                  </a:lnTo>
                  <a:lnTo>
                    <a:pt x="9422" y="2763"/>
                  </a:lnTo>
                  <a:cubicBezTo>
                    <a:pt x="8492" y="3636"/>
                    <a:pt x="7532" y="4479"/>
                    <a:pt x="6514" y="5235"/>
                  </a:cubicBezTo>
                  <a:cubicBezTo>
                    <a:pt x="5496" y="6021"/>
                    <a:pt x="4449" y="6718"/>
                    <a:pt x="3373" y="7387"/>
                  </a:cubicBezTo>
                  <a:lnTo>
                    <a:pt x="2530" y="7882"/>
                  </a:lnTo>
                  <a:lnTo>
                    <a:pt x="1716" y="8347"/>
                  </a:lnTo>
                  <a:lnTo>
                    <a:pt x="843" y="8783"/>
                  </a:lnTo>
                  <a:cubicBezTo>
                    <a:pt x="582" y="8929"/>
                    <a:pt x="291" y="9074"/>
                    <a:pt x="0" y="9219"/>
                  </a:cubicBezTo>
                  <a:cubicBezTo>
                    <a:pt x="291" y="9103"/>
                    <a:pt x="611" y="9016"/>
                    <a:pt x="902" y="8900"/>
                  </a:cubicBezTo>
                  <a:lnTo>
                    <a:pt x="1774" y="8521"/>
                  </a:lnTo>
                  <a:lnTo>
                    <a:pt x="2646" y="8114"/>
                  </a:lnTo>
                  <a:lnTo>
                    <a:pt x="3519" y="7678"/>
                  </a:lnTo>
                  <a:cubicBezTo>
                    <a:pt x="5787" y="6428"/>
                    <a:pt x="7852" y="4857"/>
                    <a:pt x="9626" y="2996"/>
                  </a:cubicBezTo>
                  <a:lnTo>
                    <a:pt x="10295" y="2269"/>
                  </a:lnTo>
                  <a:lnTo>
                    <a:pt x="10934" y="1542"/>
                  </a:lnTo>
                  <a:lnTo>
                    <a:pt x="11516" y="786"/>
                  </a:lnTo>
                  <a:cubicBezTo>
                    <a:pt x="11720" y="524"/>
                    <a:pt x="11894" y="263"/>
                    <a:pt x="1206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23"/>
            <p:cNvSpPr/>
            <p:nvPr/>
          </p:nvSpPr>
          <p:spPr>
            <a:xfrm rot="5400000">
              <a:off x="3286777" y="1595136"/>
              <a:ext cx="107946" cy="97577"/>
            </a:xfrm>
            <a:custGeom>
              <a:rect b="b" l="l" r="r" t="t"/>
              <a:pathLst>
                <a:path extrusionOk="0" h="2569" w="2842">
                  <a:moveTo>
                    <a:pt x="1391" y="0"/>
                  </a:moveTo>
                  <a:cubicBezTo>
                    <a:pt x="786" y="0"/>
                    <a:pt x="198" y="413"/>
                    <a:pt x="108" y="1120"/>
                  </a:cubicBezTo>
                  <a:cubicBezTo>
                    <a:pt x="1" y="1954"/>
                    <a:pt x="665" y="2568"/>
                    <a:pt x="1383" y="2568"/>
                  </a:cubicBezTo>
                  <a:cubicBezTo>
                    <a:pt x="1640" y="2568"/>
                    <a:pt x="1905" y="2489"/>
                    <a:pt x="2143" y="2312"/>
                  </a:cubicBezTo>
                  <a:cubicBezTo>
                    <a:pt x="2725" y="1876"/>
                    <a:pt x="2841" y="1062"/>
                    <a:pt x="2405" y="480"/>
                  </a:cubicBezTo>
                  <a:cubicBezTo>
                    <a:pt x="2131" y="151"/>
                    <a:pt x="1758" y="0"/>
                    <a:pt x="139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23"/>
            <p:cNvSpPr/>
            <p:nvPr/>
          </p:nvSpPr>
          <p:spPr>
            <a:xfrm rot="5400000">
              <a:off x="3022615" y="1376818"/>
              <a:ext cx="106845" cy="97919"/>
            </a:xfrm>
            <a:custGeom>
              <a:rect b="b" l="l" r="r" t="t"/>
              <a:pathLst>
                <a:path extrusionOk="0" h="2578" w="2813">
                  <a:moveTo>
                    <a:pt x="1382" y="0"/>
                  </a:moveTo>
                  <a:cubicBezTo>
                    <a:pt x="784" y="0"/>
                    <a:pt x="198" y="418"/>
                    <a:pt x="108" y="1105"/>
                  </a:cubicBezTo>
                  <a:cubicBezTo>
                    <a:pt x="0" y="1945"/>
                    <a:pt x="658" y="2578"/>
                    <a:pt x="1385" y="2578"/>
                  </a:cubicBezTo>
                  <a:cubicBezTo>
                    <a:pt x="1639" y="2578"/>
                    <a:pt x="1902" y="2500"/>
                    <a:pt x="2143" y="2327"/>
                  </a:cubicBezTo>
                  <a:cubicBezTo>
                    <a:pt x="2725" y="1890"/>
                    <a:pt x="2812" y="1047"/>
                    <a:pt x="2376" y="495"/>
                  </a:cubicBezTo>
                  <a:cubicBezTo>
                    <a:pt x="2112" y="154"/>
                    <a:pt x="1745" y="0"/>
                    <a:pt x="138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23"/>
            <p:cNvSpPr/>
            <p:nvPr/>
          </p:nvSpPr>
          <p:spPr>
            <a:xfrm rot="5400000">
              <a:off x="3140928" y="1403177"/>
              <a:ext cx="106845" cy="98223"/>
            </a:xfrm>
            <a:custGeom>
              <a:rect b="b" l="l" r="r" t="t"/>
              <a:pathLst>
                <a:path extrusionOk="0" h="2586" w="2813">
                  <a:moveTo>
                    <a:pt x="1397" y="0"/>
                  </a:moveTo>
                  <a:cubicBezTo>
                    <a:pt x="794" y="0"/>
                    <a:pt x="199" y="419"/>
                    <a:pt x="108" y="1113"/>
                  </a:cubicBezTo>
                  <a:cubicBezTo>
                    <a:pt x="0" y="1953"/>
                    <a:pt x="658" y="2585"/>
                    <a:pt x="1385" y="2585"/>
                  </a:cubicBezTo>
                  <a:cubicBezTo>
                    <a:pt x="1639" y="2585"/>
                    <a:pt x="1902" y="2508"/>
                    <a:pt x="2143" y="2334"/>
                  </a:cubicBezTo>
                  <a:cubicBezTo>
                    <a:pt x="2725" y="1869"/>
                    <a:pt x="2812" y="1054"/>
                    <a:pt x="2376" y="473"/>
                  </a:cubicBezTo>
                  <a:cubicBezTo>
                    <a:pt x="2116" y="148"/>
                    <a:pt x="1755" y="0"/>
                    <a:pt x="139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23"/>
            <p:cNvSpPr/>
            <p:nvPr/>
          </p:nvSpPr>
          <p:spPr>
            <a:xfrm rot="5400000">
              <a:off x="3146834" y="1548552"/>
              <a:ext cx="107946" cy="97919"/>
            </a:xfrm>
            <a:custGeom>
              <a:rect b="b" l="l" r="r" t="t"/>
              <a:pathLst>
                <a:path extrusionOk="0" h="2578" w="2842">
                  <a:moveTo>
                    <a:pt x="1388" y="1"/>
                  </a:moveTo>
                  <a:cubicBezTo>
                    <a:pt x="788" y="1"/>
                    <a:pt x="199" y="425"/>
                    <a:pt x="108" y="1133"/>
                  </a:cubicBezTo>
                  <a:cubicBezTo>
                    <a:pt x="1" y="1951"/>
                    <a:pt x="673" y="2577"/>
                    <a:pt x="1395" y="2577"/>
                  </a:cubicBezTo>
                  <a:cubicBezTo>
                    <a:pt x="1649" y="2577"/>
                    <a:pt x="1909" y="2500"/>
                    <a:pt x="2144" y="2326"/>
                  </a:cubicBezTo>
                  <a:cubicBezTo>
                    <a:pt x="2726" y="1889"/>
                    <a:pt x="2842" y="1075"/>
                    <a:pt x="2377" y="493"/>
                  </a:cubicBezTo>
                  <a:cubicBezTo>
                    <a:pt x="2114" y="155"/>
                    <a:pt x="1749" y="1"/>
                    <a:pt x="138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lists">
  <p:cSld name="CUSTOM_15">
    <p:spTree>
      <p:nvGrpSpPr>
        <p:cNvPr id="542" name="Shape 542"/>
        <p:cNvGrpSpPr/>
        <p:nvPr/>
      </p:nvGrpSpPr>
      <p:grpSpPr>
        <a:xfrm>
          <a:off x="0" y="0"/>
          <a:ext cx="0" cy="0"/>
          <a:chOff x="0" y="0"/>
          <a:chExt cx="0" cy="0"/>
        </a:xfrm>
      </p:grpSpPr>
      <p:sp>
        <p:nvSpPr>
          <p:cNvPr id="543" name="Google Shape;543;p24"/>
          <p:cNvSpPr txBox="1"/>
          <p:nvPr>
            <p:ph idx="1" type="body"/>
          </p:nvPr>
        </p:nvSpPr>
        <p:spPr>
          <a:xfrm>
            <a:off x="731525" y="1725991"/>
            <a:ext cx="3654000" cy="2886900"/>
          </a:xfrm>
          <a:prstGeom prst="rect">
            <a:avLst/>
          </a:prstGeom>
        </p:spPr>
        <p:txBody>
          <a:bodyPr anchorCtr="0" anchor="t" bIns="91425" lIns="91425" spcFirstLastPara="1" rIns="91425" wrap="square" tIns="91425">
            <a:noAutofit/>
          </a:bodyPr>
          <a:lstStyle>
            <a:lvl1pPr indent="-304800" lvl="0" marL="457200" rtl="0">
              <a:lnSpc>
                <a:spcPct val="100000"/>
              </a:lnSpc>
              <a:spcBef>
                <a:spcPts val="0"/>
              </a:spcBef>
              <a:spcAft>
                <a:spcPts val="0"/>
              </a:spcAft>
              <a:buSzPts val="1200"/>
              <a:buFont typeface="Catamaran"/>
              <a:buChar char="●"/>
              <a:defRPr sz="1200"/>
            </a:lvl1pPr>
            <a:lvl2pPr indent="-304800" lvl="1" marL="914400" rtl="0">
              <a:lnSpc>
                <a:spcPct val="100000"/>
              </a:lnSpc>
              <a:spcBef>
                <a:spcPts val="0"/>
              </a:spcBef>
              <a:spcAft>
                <a:spcPts val="0"/>
              </a:spcAft>
              <a:buSzPts val="1200"/>
              <a:buFont typeface="Catamaran"/>
              <a:buChar char="○"/>
              <a:defRPr sz="1200"/>
            </a:lvl2pPr>
            <a:lvl3pPr indent="-304800" lvl="2" marL="1371600" rtl="0">
              <a:lnSpc>
                <a:spcPct val="100000"/>
              </a:lnSpc>
              <a:spcBef>
                <a:spcPts val="0"/>
              </a:spcBef>
              <a:spcAft>
                <a:spcPts val="0"/>
              </a:spcAft>
              <a:buSzPts val="1200"/>
              <a:buFont typeface="Catamaran"/>
              <a:buChar char="■"/>
              <a:defRPr sz="1200"/>
            </a:lvl3pPr>
            <a:lvl4pPr indent="-304800" lvl="3" marL="1828800" rtl="0">
              <a:lnSpc>
                <a:spcPct val="100000"/>
              </a:lnSpc>
              <a:spcBef>
                <a:spcPts val="0"/>
              </a:spcBef>
              <a:spcAft>
                <a:spcPts val="0"/>
              </a:spcAft>
              <a:buSzPts val="1200"/>
              <a:buFont typeface="Catamaran"/>
              <a:buChar char="●"/>
              <a:defRPr sz="1200"/>
            </a:lvl4pPr>
            <a:lvl5pPr indent="-304800" lvl="4" marL="2286000" rtl="0">
              <a:lnSpc>
                <a:spcPct val="100000"/>
              </a:lnSpc>
              <a:spcBef>
                <a:spcPts val="0"/>
              </a:spcBef>
              <a:spcAft>
                <a:spcPts val="0"/>
              </a:spcAft>
              <a:buSzPts val="1200"/>
              <a:buFont typeface="Catamaran"/>
              <a:buChar char="○"/>
              <a:defRPr sz="1200"/>
            </a:lvl5pPr>
            <a:lvl6pPr indent="-304800" lvl="5" marL="2743200" rtl="0">
              <a:lnSpc>
                <a:spcPct val="100000"/>
              </a:lnSpc>
              <a:spcBef>
                <a:spcPts val="0"/>
              </a:spcBef>
              <a:spcAft>
                <a:spcPts val="0"/>
              </a:spcAft>
              <a:buSzPts val="1200"/>
              <a:buFont typeface="Catamaran"/>
              <a:buChar char="■"/>
              <a:defRPr sz="1200"/>
            </a:lvl6pPr>
            <a:lvl7pPr indent="-304800" lvl="6" marL="3200400" rtl="0">
              <a:lnSpc>
                <a:spcPct val="100000"/>
              </a:lnSpc>
              <a:spcBef>
                <a:spcPts val="0"/>
              </a:spcBef>
              <a:spcAft>
                <a:spcPts val="0"/>
              </a:spcAft>
              <a:buSzPts val="1200"/>
              <a:buFont typeface="Catamaran"/>
              <a:buChar char="●"/>
              <a:defRPr sz="1200"/>
            </a:lvl7pPr>
            <a:lvl8pPr indent="-304800" lvl="7" marL="3657600" rtl="0">
              <a:lnSpc>
                <a:spcPct val="100000"/>
              </a:lnSpc>
              <a:spcBef>
                <a:spcPts val="0"/>
              </a:spcBef>
              <a:spcAft>
                <a:spcPts val="0"/>
              </a:spcAft>
              <a:buSzPts val="1200"/>
              <a:buFont typeface="Catamaran"/>
              <a:buChar char="○"/>
              <a:defRPr sz="1200"/>
            </a:lvl8pPr>
            <a:lvl9pPr indent="-304800" lvl="8" marL="4114800" rtl="0">
              <a:lnSpc>
                <a:spcPct val="100000"/>
              </a:lnSpc>
              <a:spcBef>
                <a:spcPts val="0"/>
              </a:spcBef>
              <a:spcAft>
                <a:spcPts val="0"/>
              </a:spcAft>
              <a:buSzPts val="1200"/>
              <a:buFont typeface="Catamaran"/>
              <a:buChar char="■"/>
              <a:defRPr sz="1200"/>
            </a:lvl9pPr>
          </a:lstStyle>
          <a:p/>
        </p:txBody>
      </p:sp>
      <p:sp>
        <p:nvSpPr>
          <p:cNvPr id="544" name="Google Shape;544;p24"/>
          <p:cNvSpPr txBox="1"/>
          <p:nvPr>
            <p:ph type="title"/>
          </p:nvPr>
        </p:nvSpPr>
        <p:spPr>
          <a:xfrm>
            <a:off x="731525" y="445025"/>
            <a:ext cx="76812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p:txBody>
      </p:sp>
      <p:sp>
        <p:nvSpPr>
          <p:cNvPr id="545" name="Google Shape;545;p24"/>
          <p:cNvSpPr/>
          <p:nvPr/>
        </p:nvSpPr>
        <p:spPr>
          <a:xfrm>
            <a:off x="6987718" y="-9968"/>
            <a:ext cx="2166200" cy="1911183"/>
          </a:xfrm>
          <a:custGeom>
            <a:rect b="b" l="l" r="r" t="t"/>
            <a:pathLst>
              <a:path extrusionOk="0" h="86567" w="98118">
                <a:moveTo>
                  <a:pt x="66841" y="56171"/>
                </a:moveTo>
                <a:cubicBezTo>
                  <a:pt x="74379" y="80943"/>
                  <a:pt x="88756" y="86080"/>
                  <a:pt x="98118" y="86567"/>
                </a:cubicBezTo>
                <a:lnTo>
                  <a:pt x="98118" y="0"/>
                </a:lnTo>
                <a:lnTo>
                  <a:pt x="0" y="0"/>
                </a:lnTo>
                <a:cubicBezTo>
                  <a:pt x="9849" y="20791"/>
                  <a:pt x="52494" y="9210"/>
                  <a:pt x="66841" y="5617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46" name="Google Shape;546;p24"/>
          <p:cNvGrpSpPr/>
          <p:nvPr/>
        </p:nvGrpSpPr>
        <p:grpSpPr>
          <a:xfrm rot="1366368">
            <a:off x="8376187" y="120886"/>
            <a:ext cx="699358" cy="773278"/>
            <a:chOff x="8375862" y="120471"/>
            <a:chExt cx="699318" cy="773234"/>
          </a:xfrm>
        </p:grpSpPr>
        <p:sp>
          <p:nvSpPr>
            <p:cNvPr id="547" name="Google Shape;547;p24"/>
            <p:cNvSpPr/>
            <p:nvPr/>
          </p:nvSpPr>
          <p:spPr>
            <a:xfrm rot="-5400000">
              <a:off x="8445540" y="133238"/>
              <a:ext cx="642407" cy="616872"/>
            </a:xfrm>
            <a:custGeom>
              <a:rect b="b" l="l" r="r" t="t"/>
              <a:pathLst>
                <a:path extrusionOk="0" h="10557" w="10994">
                  <a:moveTo>
                    <a:pt x="1" y="0"/>
                  </a:moveTo>
                  <a:lnTo>
                    <a:pt x="1" y="0"/>
                  </a:lnTo>
                  <a:cubicBezTo>
                    <a:pt x="263" y="175"/>
                    <a:pt x="524" y="349"/>
                    <a:pt x="815" y="524"/>
                  </a:cubicBezTo>
                  <a:lnTo>
                    <a:pt x="1629" y="1076"/>
                  </a:lnTo>
                  <a:lnTo>
                    <a:pt x="2415" y="1629"/>
                  </a:lnTo>
                  <a:lnTo>
                    <a:pt x="3171" y="2210"/>
                  </a:lnTo>
                  <a:cubicBezTo>
                    <a:pt x="4159" y="2995"/>
                    <a:pt x="5148" y="3839"/>
                    <a:pt x="6050" y="4711"/>
                  </a:cubicBezTo>
                  <a:cubicBezTo>
                    <a:pt x="6980" y="5613"/>
                    <a:pt x="7853" y="6543"/>
                    <a:pt x="8667" y="7503"/>
                  </a:cubicBezTo>
                  <a:lnTo>
                    <a:pt x="9278" y="8230"/>
                  </a:lnTo>
                  <a:lnTo>
                    <a:pt x="9859" y="8986"/>
                  </a:lnTo>
                  <a:lnTo>
                    <a:pt x="10441" y="9771"/>
                  </a:lnTo>
                  <a:cubicBezTo>
                    <a:pt x="10615" y="10033"/>
                    <a:pt x="10790" y="10295"/>
                    <a:pt x="10993" y="10557"/>
                  </a:cubicBezTo>
                  <a:cubicBezTo>
                    <a:pt x="10819" y="10266"/>
                    <a:pt x="10644" y="9975"/>
                    <a:pt x="10499" y="9713"/>
                  </a:cubicBezTo>
                  <a:lnTo>
                    <a:pt x="10005" y="8899"/>
                  </a:lnTo>
                  <a:lnTo>
                    <a:pt x="9452" y="8085"/>
                  </a:lnTo>
                  <a:lnTo>
                    <a:pt x="8900" y="7329"/>
                  </a:lnTo>
                  <a:cubicBezTo>
                    <a:pt x="7329" y="5264"/>
                    <a:pt x="5468" y="3461"/>
                    <a:pt x="3345" y="1978"/>
                  </a:cubicBezTo>
                  <a:lnTo>
                    <a:pt x="2531" y="1425"/>
                  </a:lnTo>
                  <a:lnTo>
                    <a:pt x="1688" y="902"/>
                  </a:lnTo>
                  <a:lnTo>
                    <a:pt x="844" y="436"/>
                  </a:lnTo>
                  <a:cubicBezTo>
                    <a:pt x="582" y="291"/>
                    <a:pt x="292" y="146"/>
                    <a:pt x="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24"/>
            <p:cNvSpPr/>
            <p:nvPr/>
          </p:nvSpPr>
          <p:spPr>
            <a:xfrm rot="-5400000">
              <a:off x="8350795" y="718173"/>
              <a:ext cx="200599" cy="150464"/>
            </a:xfrm>
            <a:custGeom>
              <a:rect b="b" l="l" r="r" t="t"/>
              <a:pathLst>
                <a:path extrusionOk="0" h="2575" w="3433">
                  <a:moveTo>
                    <a:pt x="1715" y="0"/>
                  </a:moveTo>
                  <a:cubicBezTo>
                    <a:pt x="1371" y="0"/>
                    <a:pt x="1026" y="138"/>
                    <a:pt x="757" y="422"/>
                  </a:cubicBezTo>
                  <a:cubicBezTo>
                    <a:pt x="1" y="1237"/>
                    <a:pt x="611" y="2574"/>
                    <a:pt x="1745" y="2574"/>
                  </a:cubicBezTo>
                  <a:cubicBezTo>
                    <a:pt x="2880" y="2545"/>
                    <a:pt x="3432" y="1179"/>
                    <a:pt x="2618" y="364"/>
                  </a:cubicBezTo>
                  <a:cubicBezTo>
                    <a:pt x="2363" y="124"/>
                    <a:pt x="2040" y="0"/>
                    <a:pt x="171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24"/>
            <p:cNvSpPr/>
            <p:nvPr/>
          </p:nvSpPr>
          <p:spPr>
            <a:xfrm rot="-5400000">
              <a:off x="8620803" y="265509"/>
              <a:ext cx="198378" cy="149646"/>
            </a:xfrm>
            <a:custGeom>
              <a:rect b="b" l="l" r="r" t="t"/>
              <a:pathLst>
                <a:path extrusionOk="0" h="2561" w="3395">
                  <a:moveTo>
                    <a:pt x="1696" y="1"/>
                  </a:moveTo>
                  <a:cubicBezTo>
                    <a:pt x="1349" y="1"/>
                    <a:pt x="1002" y="139"/>
                    <a:pt x="748" y="408"/>
                  </a:cubicBezTo>
                  <a:cubicBezTo>
                    <a:pt x="0" y="1242"/>
                    <a:pt x="590" y="2561"/>
                    <a:pt x="1701" y="2561"/>
                  </a:cubicBezTo>
                  <a:cubicBezTo>
                    <a:pt x="1713" y="2561"/>
                    <a:pt x="1725" y="2560"/>
                    <a:pt x="1737" y="2560"/>
                  </a:cubicBezTo>
                  <a:cubicBezTo>
                    <a:pt x="2871" y="2531"/>
                    <a:pt x="3395" y="1164"/>
                    <a:pt x="2610" y="379"/>
                  </a:cubicBezTo>
                  <a:cubicBezTo>
                    <a:pt x="2355" y="125"/>
                    <a:pt x="2025" y="1"/>
                    <a:pt x="169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24"/>
            <p:cNvSpPr/>
            <p:nvPr/>
          </p:nvSpPr>
          <p:spPr>
            <a:xfrm rot="-5400000">
              <a:off x="8607978" y="451465"/>
              <a:ext cx="200073" cy="149879"/>
            </a:xfrm>
            <a:custGeom>
              <a:rect b="b" l="l" r="r" t="t"/>
              <a:pathLst>
                <a:path extrusionOk="0" h="2565" w="3424">
                  <a:moveTo>
                    <a:pt x="1722" y="0"/>
                  </a:moveTo>
                  <a:cubicBezTo>
                    <a:pt x="1373" y="0"/>
                    <a:pt x="1021" y="139"/>
                    <a:pt x="748" y="412"/>
                  </a:cubicBezTo>
                  <a:cubicBezTo>
                    <a:pt x="0" y="1217"/>
                    <a:pt x="590" y="2564"/>
                    <a:pt x="1702" y="2564"/>
                  </a:cubicBezTo>
                  <a:cubicBezTo>
                    <a:pt x="1713" y="2564"/>
                    <a:pt x="1725" y="2564"/>
                    <a:pt x="1737" y="2564"/>
                  </a:cubicBezTo>
                  <a:cubicBezTo>
                    <a:pt x="2871" y="2535"/>
                    <a:pt x="3424" y="1168"/>
                    <a:pt x="2610" y="353"/>
                  </a:cubicBezTo>
                  <a:cubicBezTo>
                    <a:pt x="2359" y="117"/>
                    <a:pt x="2042" y="0"/>
                    <a:pt x="1722"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24"/>
            <p:cNvSpPr/>
            <p:nvPr/>
          </p:nvSpPr>
          <p:spPr>
            <a:xfrm rot="-5400000">
              <a:off x="8388862" y="494062"/>
              <a:ext cx="200073" cy="149646"/>
            </a:xfrm>
            <a:custGeom>
              <a:rect b="b" l="l" r="r" t="t"/>
              <a:pathLst>
                <a:path extrusionOk="0" h="2561" w="3424">
                  <a:moveTo>
                    <a:pt x="1696" y="1"/>
                  </a:moveTo>
                  <a:cubicBezTo>
                    <a:pt x="1349" y="1"/>
                    <a:pt x="1002" y="139"/>
                    <a:pt x="748" y="408"/>
                  </a:cubicBezTo>
                  <a:cubicBezTo>
                    <a:pt x="0" y="1242"/>
                    <a:pt x="590" y="2561"/>
                    <a:pt x="1701" y="2561"/>
                  </a:cubicBezTo>
                  <a:cubicBezTo>
                    <a:pt x="1713" y="2561"/>
                    <a:pt x="1725" y="2560"/>
                    <a:pt x="1737" y="2560"/>
                  </a:cubicBezTo>
                  <a:cubicBezTo>
                    <a:pt x="2871" y="2531"/>
                    <a:pt x="3424" y="1164"/>
                    <a:pt x="2610" y="379"/>
                  </a:cubicBezTo>
                  <a:cubicBezTo>
                    <a:pt x="2355" y="125"/>
                    <a:pt x="2025" y="1"/>
                    <a:pt x="169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2" name="Google Shape;552;p24"/>
          <p:cNvGrpSpPr/>
          <p:nvPr/>
        </p:nvGrpSpPr>
        <p:grpSpPr>
          <a:xfrm rot="-2842489">
            <a:off x="8349441" y="1027276"/>
            <a:ext cx="752838" cy="480947"/>
            <a:chOff x="7899243" y="902117"/>
            <a:chExt cx="752837" cy="480947"/>
          </a:xfrm>
        </p:grpSpPr>
        <p:sp>
          <p:nvSpPr>
            <p:cNvPr id="553" name="Google Shape;553;p24"/>
            <p:cNvSpPr/>
            <p:nvPr/>
          </p:nvSpPr>
          <p:spPr>
            <a:xfrm rot="-5400000">
              <a:off x="8218715" y="823956"/>
              <a:ext cx="348375" cy="518355"/>
            </a:xfrm>
            <a:custGeom>
              <a:rect b="b" l="l" r="r" t="t"/>
              <a:pathLst>
                <a:path extrusionOk="0" h="8871" w="5962">
                  <a:moveTo>
                    <a:pt x="0" y="1"/>
                  </a:moveTo>
                  <a:cubicBezTo>
                    <a:pt x="640" y="611"/>
                    <a:pt x="1251" y="1280"/>
                    <a:pt x="1832" y="1949"/>
                  </a:cubicBezTo>
                  <a:cubicBezTo>
                    <a:pt x="2414" y="2647"/>
                    <a:pt x="2937" y="3374"/>
                    <a:pt x="3432" y="4101"/>
                  </a:cubicBezTo>
                  <a:cubicBezTo>
                    <a:pt x="3955" y="4857"/>
                    <a:pt x="4421" y="5613"/>
                    <a:pt x="4828" y="6428"/>
                  </a:cubicBezTo>
                  <a:cubicBezTo>
                    <a:pt x="5235" y="7213"/>
                    <a:pt x="5613" y="8027"/>
                    <a:pt x="5962" y="8870"/>
                  </a:cubicBezTo>
                  <a:cubicBezTo>
                    <a:pt x="5671" y="7998"/>
                    <a:pt x="5351" y="7155"/>
                    <a:pt x="4944" y="6369"/>
                  </a:cubicBezTo>
                  <a:cubicBezTo>
                    <a:pt x="4537" y="5555"/>
                    <a:pt x="4101" y="4770"/>
                    <a:pt x="3606" y="4014"/>
                  </a:cubicBezTo>
                  <a:cubicBezTo>
                    <a:pt x="3083" y="3258"/>
                    <a:pt x="2530" y="2560"/>
                    <a:pt x="1920" y="1862"/>
                  </a:cubicBezTo>
                  <a:cubicBezTo>
                    <a:pt x="1338" y="1193"/>
                    <a:pt x="669" y="582"/>
                    <a:pt x="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24"/>
            <p:cNvSpPr/>
            <p:nvPr/>
          </p:nvSpPr>
          <p:spPr>
            <a:xfrm rot="-5400000">
              <a:off x="8351171" y="1080473"/>
              <a:ext cx="377299" cy="98751"/>
            </a:xfrm>
            <a:custGeom>
              <a:rect b="b" l="l" r="r" t="t"/>
              <a:pathLst>
                <a:path extrusionOk="0" h="1690" w="6457">
                  <a:moveTo>
                    <a:pt x="2151" y="0"/>
                  </a:moveTo>
                  <a:cubicBezTo>
                    <a:pt x="1946" y="0"/>
                    <a:pt x="1742" y="10"/>
                    <a:pt x="1542" y="32"/>
                  </a:cubicBezTo>
                  <a:cubicBezTo>
                    <a:pt x="1280" y="61"/>
                    <a:pt x="1018" y="90"/>
                    <a:pt x="756" y="148"/>
                  </a:cubicBezTo>
                  <a:cubicBezTo>
                    <a:pt x="621" y="175"/>
                    <a:pt x="206" y="354"/>
                    <a:pt x="33" y="354"/>
                  </a:cubicBezTo>
                  <a:cubicBezTo>
                    <a:pt x="21" y="354"/>
                    <a:pt x="10" y="354"/>
                    <a:pt x="0" y="352"/>
                  </a:cubicBezTo>
                  <a:lnTo>
                    <a:pt x="0" y="352"/>
                  </a:lnTo>
                  <a:cubicBezTo>
                    <a:pt x="1222" y="788"/>
                    <a:pt x="2443" y="1166"/>
                    <a:pt x="3723" y="1457"/>
                  </a:cubicBezTo>
                  <a:cubicBezTo>
                    <a:pt x="4188" y="1573"/>
                    <a:pt x="4653" y="1660"/>
                    <a:pt x="5148" y="1689"/>
                  </a:cubicBezTo>
                  <a:cubicBezTo>
                    <a:pt x="5468" y="1689"/>
                    <a:pt x="5787" y="1631"/>
                    <a:pt x="6078" y="1544"/>
                  </a:cubicBezTo>
                  <a:cubicBezTo>
                    <a:pt x="6456" y="1428"/>
                    <a:pt x="6456" y="1311"/>
                    <a:pt x="6136" y="1108"/>
                  </a:cubicBezTo>
                  <a:cubicBezTo>
                    <a:pt x="5235" y="555"/>
                    <a:pt x="4217" y="206"/>
                    <a:pt x="3141" y="61"/>
                  </a:cubicBezTo>
                  <a:cubicBezTo>
                    <a:pt x="2818" y="25"/>
                    <a:pt x="2483" y="0"/>
                    <a:pt x="215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24"/>
            <p:cNvSpPr/>
            <p:nvPr/>
          </p:nvSpPr>
          <p:spPr>
            <a:xfrm rot="-5400000">
              <a:off x="8222799" y="1130549"/>
              <a:ext cx="334818" cy="98926"/>
            </a:xfrm>
            <a:custGeom>
              <a:rect b="b" l="l" r="r" t="t"/>
              <a:pathLst>
                <a:path extrusionOk="0" h="1693" w="5730">
                  <a:moveTo>
                    <a:pt x="1077" y="1"/>
                  </a:moveTo>
                  <a:cubicBezTo>
                    <a:pt x="719" y="1"/>
                    <a:pt x="360" y="22"/>
                    <a:pt x="1" y="64"/>
                  </a:cubicBezTo>
                  <a:cubicBezTo>
                    <a:pt x="990" y="296"/>
                    <a:pt x="1862" y="849"/>
                    <a:pt x="2764" y="1227"/>
                  </a:cubicBezTo>
                  <a:cubicBezTo>
                    <a:pt x="3374" y="1518"/>
                    <a:pt x="4043" y="1663"/>
                    <a:pt x="4712" y="1692"/>
                  </a:cubicBezTo>
                  <a:cubicBezTo>
                    <a:pt x="4887" y="1692"/>
                    <a:pt x="5555" y="1692"/>
                    <a:pt x="5643" y="1518"/>
                  </a:cubicBezTo>
                  <a:cubicBezTo>
                    <a:pt x="5730" y="1256"/>
                    <a:pt x="5236" y="994"/>
                    <a:pt x="5061" y="936"/>
                  </a:cubicBezTo>
                  <a:cubicBezTo>
                    <a:pt x="3814" y="313"/>
                    <a:pt x="2457" y="1"/>
                    <a:pt x="107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24"/>
            <p:cNvSpPr/>
            <p:nvPr/>
          </p:nvSpPr>
          <p:spPr>
            <a:xfrm rot="-5400000">
              <a:off x="8112541" y="1181501"/>
              <a:ext cx="297421" cy="105704"/>
            </a:xfrm>
            <a:custGeom>
              <a:rect b="b" l="l" r="r" t="t"/>
              <a:pathLst>
                <a:path extrusionOk="0" h="1809" w="5090">
                  <a:moveTo>
                    <a:pt x="182" y="0"/>
                  </a:moveTo>
                  <a:cubicBezTo>
                    <a:pt x="122" y="0"/>
                    <a:pt x="61" y="1"/>
                    <a:pt x="0" y="2"/>
                  </a:cubicBezTo>
                  <a:cubicBezTo>
                    <a:pt x="785" y="380"/>
                    <a:pt x="1483" y="933"/>
                    <a:pt x="2239" y="1340"/>
                  </a:cubicBezTo>
                  <a:cubicBezTo>
                    <a:pt x="2779" y="1637"/>
                    <a:pt x="3369" y="1808"/>
                    <a:pt x="3962" y="1808"/>
                  </a:cubicBezTo>
                  <a:cubicBezTo>
                    <a:pt x="4008" y="1808"/>
                    <a:pt x="4054" y="1807"/>
                    <a:pt x="4101" y="1805"/>
                  </a:cubicBezTo>
                  <a:cubicBezTo>
                    <a:pt x="5089" y="1747"/>
                    <a:pt x="4275" y="1107"/>
                    <a:pt x="3839" y="875"/>
                  </a:cubicBezTo>
                  <a:cubicBezTo>
                    <a:pt x="2701" y="292"/>
                    <a:pt x="1457" y="0"/>
                    <a:pt x="18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24"/>
            <p:cNvSpPr/>
            <p:nvPr/>
          </p:nvSpPr>
          <p:spPr>
            <a:xfrm rot="-5400000">
              <a:off x="8010027" y="1206072"/>
              <a:ext cx="169221" cy="174596"/>
            </a:xfrm>
            <a:custGeom>
              <a:rect b="b" l="l" r="r" t="t"/>
              <a:pathLst>
                <a:path extrusionOk="0" h="2988" w="2896">
                  <a:moveTo>
                    <a:pt x="193" y="0"/>
                  </a:moveTo>
                  <a:cubicBezTo>
                    <a:pt x="130" y="0"/>
                    <a:pt x="72" y="27"/>
                    <a:pt x="30" y="70"/>
                  </a:cubicBezTo>
                  <a:cubicBezTo>
                    <a:pt x="0" y="157"/>
                    <a:pt x="0" y="273"/>
                    <a:pt x="30" y="361"/>
                  </a:cubicBezTo>
                  <a:cubicBezTo>
                    <a:pt x="175" y="739"/>
                    <a:pt x="379" y="1059"/>
                    <a:pt x="640" y="1349"/>
                  </a:cubicBezTo>
                  <a:cubicBezTo>
                    <a:pt x="786" y="1553"/>
                    <a:pt x="960" y="1728"/>
                    <a:pt x="1135" y="1873"/>
                  </a:cubicBezTo>
                  <a:cubicBezTo>
                    <a:pt x="1425" y="2164"/>
                    <a:pt x="1774" y="2425"/>
                    <a:pt x="2123" y="2658"/>
                  </a:cubicBezTo>
                  <a:cubicBezTo>
                    <a:pt x="2298" y="2774"/>
                    <a:pt x="2472" y="2891"/>
                    <a:pt x="2676" y="2978"/>
                  </a:cubicBezTo>
                  <a:cubicBezTo>
                    <a:pt x="2701" y="2984"/>
                    <a:pt x="2723" y="2987"/>
                    <a:pt x="2742" y="2987"/>
                  </a:cubicBezTo>
                  <a:cubicBezTo>
                    <a:pt x="2896" y="2987"/>
                    <a:pt x="2844" y="2791"/>
                    <a:pt x="2792" y="2687"/>
                  </a:cubicBezTo>
                  <a:cubicBezTo>
                    <a:pt x="2152" y="1728"/>
                    <a:pt x="1367" y="855"/>
                    <a:pt x="495" y="128"/>
                  </a:cubicBezTo>
                  <a:cubicBezTo>
                    <a:pt x="408" y="70"/>
                    <a:pt x="349" y="41"/>
                    <a:pt x="262" y="12"/>
                  </a:cubicBezTo>
                  <a:cubicBezTo>
                    <a:pt x="239" y="4"/>
                    <a:pt x="215" y="0"/>
                    <a:pt x="19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24"/>
            <p:cNvSpPr/>
            <p:nvPr/>
          </p:nvSpPr>
          <p:spPr>
            <a:xfrm rot="-5400000">
              <a:off x="8016487" y="1053362"/>
              <a:ext cx="68015" cy="302505"/>
            </a:xfrm>
            <a:custGeom>
              <a:rect b="b" l="l" r="r" t="t"/>
              <a:pathLst>
                <a:path extrusionOk="0" h="5177" w="1164">
                  <a:moveTo>
                    <a:pt x="291" y="1"/>
                  </a:moveTo>
                  <a:cubicBezTo>
                    <a:pt x="204" y="1"/>
                    <a:pt x="146" y="30"/>
                    <a:pt x="116" y="117"/>
                  </a:cubicBezTo>
                  <a:cubicBezTo>
                    <a:pt x="87" y="204"/>
                    <a:pt x="58" y="291"/>
                    <a:pt x="58" y="350"/>
                  </a:cubicBezTo>
                  <a:cubicBezTo>
                    <a:pt x="0" y="1513"/>
                    <a:pt x="116" y="2647"/>
                    <a:pt x="436" y="3752"/>
                  </a:cubicBezTo>
                  <a:cubicBezTo>
                    <a:pt x="495" y="4014"/>
                    <a:pt x="582" y="4275"/>
                    <a:pt x="698" y="4537"/>
                  </a:cubicBezTo>
                  <a:cubicBezTo>
                    <a:pt x="727" y="4653"/>
                    <a:pt x="843" y="5177"/>
                    <a:pt x="1018" y="5177"/>
                  </a:cubicBezTo>
                  <a:cubicBezTo>
                    <a:pt x="1163" y="5177"/>
                    <a:pt x="1105" y="4566"/>
                    <a:pt x="1105" y="4450"/>
                  </a:cubicBezTo>
                  <a:lnTo>
                    <a:pt x="1105" y="3548"/>
                  </a:lnTo>
                  <a:cubicBezTo>
                    <a:pt x="1105" y="2967"/>
                    <a:pt x="1047" y="2356"/>
                    <a:pt x="989" y="1774"/>
                  </a:cubicBezTo>
                  <a:cubicBezTo>
                    <a:pt x="989" y="1193"/>
                    <a:pt x="814" y="640"/>
                    <a:pt x="524" y="146"/>
                  </a:cubicBezTo>
                  <a:cubicBezTo>
                    <a:pt x="465" y="59"/>
                    <a:pt x="378" y="1"/>
                    <a:pt x="29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24"/>
            <p:cNvSpPr/>
            <p:nvPr/>
          </p:nvSpPr>
          <p:spPr>
            <a:xfrm rot="-5400000">
              <a:off x="8133408" y="898052"/>
              <a:ext cx="78241" cy="361697"/>
            </a:xfrm>
            <a:custGeom>
              <a:rect b="b" l="l" r="r" t="t"/>
              <a:pathLst>
                <a:path extrusionOk="0" h="6190" w="1339">
                  <a:moveTo>
                    <a:pt x="437" y="1"/>
                  </a:moveTo>
                  <a:cubicBezTo>
                    <a:pt x="269" y="1"/>
                    <a:pt x="197" y="220"/>
                    <a:pt x="146" y="396"/>
                  </a:cubicBezTo>
                  <a:cubicBezTo>
                    <a:pt x="146" y="512"/>
                    <a:pt x="117" y="600"/>
                    <a:pt x="117" y="687"/>
                  </a:cubicBezTo>
                  <a:cubicBezTo>
                    <a:pt x="59" y="1065"/>
                    <a:pt x="30" y="1472"/>
                    <a:pt x="30" y="1879"/>
                  </a:cubicBezTo>
                  <a:cubicBezTo>
                    <a:pt x="1" y="3217"/>
                    <a:pt x="263" y="4555"/>
                    <a:pt x="757" y="5776"/>
                  </a:cubicBezTo>
                  <a:cubicBezTo>
                    <a:pt x="784" y="5883"/>
                    <a:pt x="910" y="6190"/>
                    <a:pt x="1044" y="6190"/>
                  </a:cubicBezTo>
                  <a:cubicBezTo>
                    <a:pt x="1055" y="6190"/>
                    <a:pt x="1066" y="6188"/>
                    <a:pt x="1077" y="6183"/>
                  </a:cubicBezTo>
                  <a:cubicBezTo>
                    <a:pt x="1222" y="6125"/>
                    <a:pt x="1251" y="5776"/>
                    <a:pt x="1251" y="5660"/>
                  </a:cubicBezTo>
                  <a:cubicBezTo>
                    <a:pt x="1339" y="4816"/>
                    <a:pt x="1339" y="4002"/>
                    <a:pt x="1251" y="3159"/>
                  </a:cubicBezTo>
                  <a:cubicBezTo>
                    <a:pt x="1222" y="2693"/>
                    <a:pt x="1193" y="2228"/>
                    <a:pt x="1135" y="1763"/>
                  </a:cubicBezTo>
                  <a:cubicBezTo>
                    <a:pt x="1077" y="1443"/>
                    <a:pt x="1048" y="1094"/>
                    <a:pt x="961" y="774"/>
                  </a:cubicBezTo>
                  <a:cubicBezTo>
                    <a:pt x="902" y="512"/>
                    <a:pt x="757" y="76"/>
                    <a:pt x="524" y="18"/>
                  </a:cubicBezTo>
                  <a:cubicBezTo>
                    <a:pt x="493" y="6"/>
                    <a:pt x="464" y="1"/>
                    <a:pt x="43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24"/>
            <p:cNvSpPr/>
            <p:nvPr/>
          </p:nvSpPr>
          <p:spPr>
            <a:xfrm rot="-5400000">
              <a:off x="8315654" y="741866"/>
              <a:ext cx="76547" cy="397049"/>
            </a:xfrm>
            <a:custGeom>
              <a:rect b="b" l="l" r="r" t="t"/>
              <a:pathLst>
                <a:path extrusionOk="0" h="6795" w="1310">
                  <a:moveTo>
                    <a:pt x="612" y="0"/>
                  </a:moveTo>
                  <a:cubicBezTo>
                    <a:pt x="593" y="0"/>
                    <a:pt x="574" y="3"/>
                    <a:pt x="553" y="8"/>
                  </a:cubicBezTo>
                  <a:cubicBezTo>
                    <a:pt x="437" y="37"/>
                    <a:pt x="379" y="182"/>
                    <a:pt x="350" y="328"/>
                  </a:cubicBezTo>
                  <a:cubicBezTo>
                    <a:pt x="233" y="851"/>
                    <a:pt x="146" y="1375"/>
                    <a:pt x="117" y="1898"/>
                  </a:cubicBezTo>
                  <a:cubicBezTo>
                    <a:pt x="1" y="2858"/>
                    <a:pt x="1" y="3817"/>
                    <a:pt x="117" y="4777"/>
                  </a:cubicBezTo>
                  <a:cubicBezTo>
                    <a:pt x="146" y="5242"/>
                    <a:pt x="204" y="5708"/>
                    <a:pt x="320" y="6173"/>
                  </a:cubicBezTo>
                  <a:cubicBezTo>
                    <a:pt x="350" y="6318"/>
                    <a:pt x="350" y="6667"/>
                    <a:pt x="495" y="6755"/>
                  </a:cubicBezTo>
                  <a:cubicBezTo>
                    <a:pt x="534" y="6782"/>
                    <a:pt x="569" y="6794"/>
                    <a:pt x="602" y="6794"/>
                  </a:cubicBezTo>
                  <a:cubicBezTo>
                    <a:pt x="741" y="6794"/>
                    <a:pt x="826" y="6581"/>
                    <a:pt x="873" y="6464"/>
                  </a:cubicBezTo>
                  <a:cubicBezTo>
                    <a:pt x="1309" y="4457"/>
                    <a:pt x="1309" y="2392"/>
                    <a:pt x="931" y="415"/>
                  </a:cubicBezTo>
                  <a:cubicBezTo>
                    <a:pt x="902" y="299"/>
                    <a:pt x="873" y="211"/>
                    <a:pt x="815" y="124"/>
                  </a:cubicBezTo>
                  <a:cubicBezTo>
                    <a:pt x="767" y="52"/>
                    <a:pt x="699" y="0"/>
                    <a:pt x="61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61" name="Google Shape;561;p24"/>
          <p:cNvSpPr txBox="1"/>
          <p:nvPr>
            <p:ph idx="2" type="body"/>
          </p:nvPr>
        </p:nvSpPr>
        <p:spPr>
          <a:xfrm>
            <a:off x="4758725" y="1725991"/>
            <a:ext cx="3654000" cy="2886900"/>
          </a:xfrm>
          <a:prstGeom prst="rect">
            <a:avLst/>
          </a:prstGeom>
        </p:spPr>
        <p:txBody>
          <a:bodyPr anchorCtr="0" anchor="t" bIns="91425" lIns="91425" spcFirstLastPara="1" rIns="91425" wrap="square" tIns="91425">
            <a:noAutofit/>
          </a:bodyPr>
          <a:lstStyle>
            <a:lvl1pPr indent="-304800" lvl="0" marL="457200" rtl="0">
              <a:lnSpc>
                <a:spcPct val="100000"/>
              </a:lnSpc>
              <a:spcBef>
                <a:spcPts val="0"/>
              </a:spcBef>
              <a:spcAft>
                <a:spcPts val="0"/>
              </a:spcAft>
              <a:buSzPts val="1200"/>
              <a:buFont typeface="Catamaran"/>
              <a:buChar char="●"/>
              <a:defRPr sz="1200"/>
            </a:lvl1pPr>
            <a:lvl2pPr indent="-304800" lvl="1" marL="914400" rtl="0">
              <a:lnSpc>
                <a:spcPct val="100000"/>
              </a:lnSpc>
              <a:spcBef>
                <a:spcPts val="0"/>
              </a:spcBef>
              <a:spcAft>
                <a:spcPts val="0"/>
              </a:spcAft>
              <a:buSzPts val="1200"/>
              <a:buFont typeface="Catamaran"/>
              <a:buChar char="○"/>
              <a:defRPr sz="1200"/>
            </a:lvl2pPr>
            <a:lvl3pPr indent="-304800" lvl="2" marL="1371600" rtl="0">
              <a:lnSpc>
                <a:spcPct val="100000"/>
              </a:lnSpc>
              <a:spcBef>
                <a:spcPts val="0"/>
              </a:spcBef>
              <a:spcAft>
                <a:spcPts val="0"/>
              </a:spcAft>
              <a:buSzPts val="1200"/>
              <a:buFont typeface="Catamaran"/>
              <a:buChar char="■"/>
              <a:defRPr sz="1200"/>
            </a:lvl3pPr>
            <a:lvl4pPr indent="-304800" lvl="3" marL="1828800" rtl="0">
              <a:lnSpc>
                <a:spcPct val="100000"/>
              </a:lnSpc>
              <a:spcBef>
                <a:spcPts val="0"/>
              </a:spcBef>
              <a:spcAft>
                <a:spcPts val="0"/>
              </a:spcAft>
              <a:buSzPts val="1200"/>
              <a:buFont typeface="Catamaran"/>
              <a:buChar char="●"/>
              <a:defRPr sz="1200"/>
            </a:lvl4pPr>
            <a:lvl5pPr indent="-304800" lvl="4" marL="2286000" rtl="0">
              <a:lnSpc>
                <a:spcPct val="100000"/>
              </a:lnSpc>
              <a:spcBef>
                <a:spcPts val="0"/>
              </a:spcBef>
              <a:spcAft>
                <a:spcPts val="0"/>
              </a:spcAft>
              <a:buSzPts val="1200"/>
              <a:buFont typeface="Catamaran"/>
              <a:buChar char="○"/>
              <a:defRPr sz="1200"/>
            </a:lvl5pPr>
            <a:lvl6pPr indent="-304800" lvl="5" marL="2743200" rtl="0">
              <a:lnSpc>
                <a:spcPct val="100000"/>
              </a:lnSpc>
              <a:spcBef>
                <a:spcPts val="0"/>
              </a:spcBef>
              <a:spcAft>
                <a:spcPts val="0"/>
              </a:spcAft>
              <a:buSzPts val="1200"/>
              <a:buFont typeface="Catamaran"/>
              <a:buChar char="■"/>
              <a:defRPr sz="1200"/>
            </a:lvl6pPr>
            <a:lvl7pPr indent="-304800" lvl="6" marL="3200400" rtl="0">
              <a:lnSpc>
                <a:spcPct val="100000"/>
              </a:lnSpc>
              <a:spcBef>
                <a:spcPts val="0"/>
              </a:spcBef>
              <a:spcAft>
                <a:spcPts val="0"/>
              </a:spcAft>
              <a:buSzPts val="1200"/>
              <a:buFont typeface="Catamaran"/>
              <a:buChar char="●"/>
              <a:defRPr sz="1200"/>
            </a:lvl7pPr>
            <a:lvl8pPr indent="-304800" lvl="7" marL="3657600" rtl="0">
              <a:lnSpc>
                <a:spcPct val="100000"/>
              </a:lnSpc>
              <a:spcBef>
                <a:spcPts val="0"/>
              </a:spcBef>
              <a:spcAft>
                <a:spcPts val="0"/>
              </a:spcAft>
              <a:buSzPts val="1200"/>
              <a:buFont typeface="Catamaran"/>
              <a:buChar char="○"/>
              <a:defRPr sz="1200"/>
            </a:lvl8pPr>
            <a:lvl9pPr indent="-304800" lvl="8" marL="4114800" rtl="0">
              <a:lnSpc>
                <a:spcPct val="100000"/>
              </a:lnSpc>
              <a:spcBef>
                <a:spcPts val="0"/>
              </a:spcBef>
              <a:spcAft>
                <a:spcPts val="0"/>
              </a:spcAft>
              <a:buSzPts val="1200"/>
              <a:buFont typeface="Catamaran"/>
              <a:buChar char="■"/>
              <a:defRPr sz="1200"/>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ullet point list">
  <p:cSld name="CUSTOM_19">
    <p:spTree>
      <p:nvGrpSpPr>
        <p:cNvPr id="562" name="Shape 562"/>
        <p:cNvGrpSpPr/>
        <p:nvPr/>
      </p:nvGrpSpPr>
      <p:grpSpPr>
        <a:xfrm>
          <a:off x="0" y="0"/>
          <a:ext cx="0" cy="0"/>
          <a:chOff x="0" y="0"/>
          <a:chExt cx="0" cy="0"/>
        </a:xfrm>
      </p:grpSpPr>
      <p:sp>
        <p:nvSpPr>
          <p:cNvPr id="563" name="Google Shape;563;p25"/>
          <p:cNvSpPr txBox="1"/>
          <p:nvPr>
            <p:ph idx="1" type="subTitle"/>
          </p:nvPr>
        </p:nvSpPr>
        <p:spPr>
          <a:xfrm>
            <a:off x="731525" y="1557567"/>
            <a:ext cx="3840600" cy="3633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Clr>
                <a:schemeClr val="accent3"/>
              </a:buClr>
              <a:buSzPts val="2000"/>
              <a:buFont typeface="Tenor Sans"/>
              <a:buNone/>
              <a:defRPr sz="2000">
                <a:solidFill>
                  <a:schemeClr val="accent3"/>
                </a:solidFill>
                <a:latin typeface="Tenor Sans"/>
                <a:ea typeface="Tenor Sans"/>
                <a:cs typeface="Tenor Sans"/>
                <a:sym typeface="Tenor Sans"/>
              </a:defRPr>
            </a:lvl1pPr>
            <a:lvl2pPr lvl="1" rtl="0">
              <a:lnSpc>
                <a:spcPct val="100000"/>
              </a:lnSpc>
              <a:spcBef>
                <a:spcPts val="0"/>
              </a:spcBef>
              <a:spcAft>
                <a:spcPts val="0"/>
              </a:spcAft>
              <a:buSzPts val="1800"/>
              <a:buNone/>
              <a:defRPr sz="1800"/>
            </a:lvl2pPr>
            <a:lvl3pPr lvl="2" rtl="0">
              <a:lnSpc>
                <a:spcPct val="100000"/>
              </a:lnSpc>
              <a:spcBef>
                <a:spcPts val="0"/>
              </a:spcBef>
              <a:spcAft>
                <a:spcPts val="0"/>
              </a:spcAft>
              <a:buSzPts val="1800"/>
              <a:buNone/>
              <a:defRPr sz="1800"/>
            </a:lvl3pPr>
            <a:lvl4pPr lvl="3" rtl="0">
              <a:lnSpc>
                <a:spcPct val="100000"/>
              </a:lnSpc>
              <a:spcBef>
                <a:spcPts val="0"/>
              </a:spcBef>
              <a:spcAft>
                <a:spcPts val="0"/>
              </a:spcAft>
              <a:buSzPts val="1800"/>
              <a:buNone/>
              <a:defRPr sz="1800"/>
            </a:lvl4pPr>
            <a:lvl5pPr lvl="4" rtl="0">
              <a:lnSpc>
                <a:spcPct val="100000"/>
              </a:lnSpc>
              <a:spcBef>
                <a:spcPts val="0"/>
              </a:spcBef>
              <a:spcAft>
                <a:spcPts val="0"/>
              </a:spcAft>
              <a:buSzPts val="1800"/>
              <a:buNone/>
              <a:defRPr sz="1800"/>
            </a:lvl5pPr>
            <a:lvl6pPr lvl="5" rtl="0">
              <a:lnSpc>
                <a:spcPct val="100000"/>
              </a:lnSpc>
              <a:spcBef>
                <a:spcPts val="0"/>
              </a:spcBef>
              <a:spcAft>
                <a:spcPts val="0"/>
              </a:spcAft>
              <a:buSzPts val="1800"/>
              <a:buNone/>
              <a:defRPr sz="1800"/>
            </a:lvl6pPr>
            <a:lvl7pPr lvl="6" rtl="0">
              <a:lnSpc>
                <a:spcPct val="100000"/>
              </a:lnSpc>
              <a:spcBef>
                <a:spcPts val="0"/>
              </a:spcBef>
              <a:spcAft>
                <a:spcPts val="0"/>
              </a:spcAft>
              <a:buSzPts val="1800"/>
              <a:buNone/>
              <a:defRPr sz="1800"/>
            </a:lvl7pPr>
            <a:lvl8pPr lvl="7" rtl="0">
              <a:lnSpc>
                <a:spcPct val="100000"/>
              </a:lnSpc>
              <a:spcBef>
                <a:spcPts val="0"/>
              </a:spcBef>
              <a:spcAft>
                <a:spcPts val="0"/>
              </a:spcAft>
              <a:buSzPts val="1800"/>
              <a:buNone/>
              <a:defRPr sz="1800"/>
            </a:lvl8pPr>
            <a:lvl9pPr lvl="8" rtl="0">
              <a:lnSpc>
                <a:spcPct val="100000"/>
              </a:lnSpc>
              <a:spcBef>
                <a:spcPts val="0"/>
              </a:spcBef>
              <a:spcAft>
                <a:spcPts val="0"/>
              </a:spcAft>
              <a:buSzPts val="1800"/>
              <a:buNone/>
              <a:defRPr sz="1800"/>
            </a:lvl9pPr>
          </a:lstStyle>
          <a:p/>
        </p:txBody>
      </p:sp>
      <p:sp>
        <p:nvSpPr>
          <p:cNvPr id="564" name="Google Shape;564;p25"/>
          <p:cNvSpPr txBox="1"/>
          <p:nvPr>
            <p:ph idx="2" type="body"/>
          </p:nvPr>
        </p:nvSpPr>
        <p:spPr>
          <a:xfrm>
            <a:off x="731525" y="2044642"/>
            <a:ext cx="3840600" cy="25038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Clr>
                <a:schemeClr val="dk2"/>
              </a:buClr>
              <a:buSzPts val="1400"/>
              <a:buChar char="●"/>
              <a:defRPr sz="1400"/>
            </a:lvl1pPr>
            <a:lvl2pPr indent="-317500" lvl="1" marL="914400" rtl="0">
              <a:lnSpc>
                <a:spcPct val="100000"/>
              </a:lnSpc>
              <a:spcBef>
                <a:spcPts val="1000"/>
              </a:spcBef>
              <a:spcAft>
                <a:spcPts val="0"/>
              </a:spcAft>
              <a:buClr>
                <a:schemeClr val="dk2"/>
              </a:buClr>
              <a:buSzPts val="1400"/>
              <a:buChar char="○"/>
              <a:defRPr/>
            </a:lvl2pPr>
            <a:lvl3pPr indent="-317500" lvl="2" marL="1371600" rtl="0">
              <a:lnSpc>
                <a:spcPct val="100000"/>
              </a:lnSpc>
              <a:spcBef>
                <a:spcPts val="1000"/>
              </a:spcBef>
              <a:spcAft>
                <a:spcPts val="0"/>
              </a:spcAft>
              <a:buClr>
                <a:schemeClr val="dk2"/>
              </a:buClr>
              <a:buSzPts val="1400"/>
              <a:buChar char="■"/>
              <a:defRPr/>
            </a:lvl3pPr>
            <a:lvl4pPr indent="-317500" lvl="3" marL="1828800" rtl="0">
              <a:lnSpc>
                <a:spcPct val="100000"/>
              </a:lnSpc>
              <a:spcBef>
                <a:spcPts val="1000"/>
              </a:spcBef>
              <a:spcAft>
                <a:spcPts val="0"/>
              </a:spcAft>
              <a:buClr>
                <a:schemeClr val="dk2"/>
              </a:buClr>
              <a:buSzPts val="1400"/>
              <a:buChar char="●"/>
              <a:defRPr/>
            </a:lvl4pPr>
            <a:lvl5pPr indent="-317500" lvl="4" marL="2286000" rtl="0">
              <a:lnSpc>
                <a:spcPct val="100000"/>
              </a:lnSpc>
              <a:spcBef>
                <a:spcPts val="1000"/>
              </a:spcBef>
              <a:spcAft>
                <a:spcPts val="0"/>
              </a:spcAft>
              <a:buClr>
                <a:schemeClr val="dk2"/>
              </a:buClr>
              <a:buSzPts val="1400"/>
              <a:buChar char="○"/>
              <a:defRPr/>
            </a:lvl5pPr>
            <a:lvl6pPr indent="-317500" lvl="5" marL="2743200" rtl="0">
              <a:lnSpc>
                <a:spcPct val="100000"/>
              </a:lnSpc>
              <a:spcBef>
                <a:spcPts val="1000"/>
              </a:spcBef>
              <a:spcAft>
                <a:spcPts val="0"/>
              </a:spcAft>
              <a:buClr>
                <a:schemeClr val="dk2"/>
              </a:buClr>
              <a:buSzPts val="1400"/>
              <a:buChar char="■"/>
              <a:defRPr/>
            </a:lvl6pPr>
            <a:lvl7pPr indent="-317500" lvl="6" marL="3200400" rtl="0">
              <a:lnSpc>
                <a:spcPct val="100000"/>
              </a:lnSpc>
              <a:spcBef>
                <a:spcPts val="1000"/>
              </a:spcBef>
              <a:spcAft>
                <a:spcPts val="0"/>
              </a:spcAft>
              <a:buClr>
                <a:schemeClr val="dk2"/>
              </a:buClr>
              <a:buSzPts val="1400"/>
              <a:buChar char="●"/>
              <a:defRPr/>
            </a:lvl7pPr>
            <a:lvl8pPr indent="-317500" lvl="7" marL="3657600" rtl="0">
              <a:lnSpc>
                <a:spcPct val="100000"/>
              </a:lnSpc>
              <a:spcBef>
                <a:spcPts val="1000"/>
              </a:spcBef>
              <a:spcAft>
                <a:spcPts val="0"/>
              </a:spcAft>
              <a:buClr>
                <a:schemeClr val="dk2"/>
              </a:buClr>
              <a:buSzPts val="1400"/>
              <a:buChar char="○"/>
              <a:defRPr/>
            </a:lvl8pPr>
            <a:lvl9pPr indent="-317500" lvl="8" marL="4114800" rtl="0">
              <a:lnSpc>
                <a:spcPct val="100000"/>
              </a:lnSpc>
              <a:spcBef>
                <a:spcPts val="1000"/>
              </a:spcBef>
              <a:spcAft>
                <a:spcPts val="1000"/>
              </a:spcAft>
              <a:buClr>
                <a:schemeClr val="dk2"/>
              </a:buClr>
              <a:buSzPts val="1400"/>
              <a:buChar char="■"/>
              <a:defRPr/>
            </a:lvl9pPr>
          </a:lstStyle>
          <a:p/>
        </p:txBody>
      </p:sp>
      <p:sp>
        <p:nvSpPr>
          <p:cNvPr id="565" name="Google Shape;565;p25"/>
          <p:cNvSpPr txBox="1"/>
          <p:nvPr>
            <p:ph type="title"/>
          </p:nvPr>
        </p:nvSpPr>
        <p:spPr>
          <a:xfrm>
            <a:off x="731525" y="445025"/>
            <a:ext cx="76809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p:txBody>
      </p:sp>
      <p:sp>
        <p:nvSpPr>
          <p:cNvPr id="566" name="Google Shape;566;p25"/>
          <p:cNvSpPr/>
          <p:nvPr/>
        </p:nvSpPr>
        <p:spPr>
          <a:xfrm>
            <a:off x="4126925" y="-99051"/>
            <a:ext cx="5046949" cy="5272488"/>
          </a:xfrm>
          <a:custGeom>
            <a:rect b="b" l="l" r="r" t="t"/>
            <a:pathLst>
              <a:path extrusionOk="0" h="41915" w="40919">
                <a:moveTo>
                  <a:pt x="39318" y="1"/>
                </a:moveTo>
                <a:cubicBezTo>
                  <a:pt x="38926" y="1"/>
                  <a:pt x="38499" y="1"/>
                  <a:pt x="38072" y="36"/>
                </a:cubicBezTo>
                <a:cubicBezTo>
                  <a:pt x="34834" y="321"/>
                  <a:pt x="30351" y="2136"/>
                  <a:pt x="28110" y="9643"/>
                </a:cubicBezTo>
                <a:cubicBezTo>
                  <a:pt x="24374" y="22132"/>
                  <a:pt x="14980" y="19463"/>
                  <a:pt x="6975" y="25975"/>
                </a:cubicBezTo>
                <a:cubicBezTo>
                  <a:pt x="748" y="31027"/>
                  <a:pt x="1" y="38713"/>
                  <a:pt x="1" y="41915"/>
                </a:cubicBezTo>
                <a:lnTo>
                  <a:pt x="40919" y="41915"/>
                </a:lnTo>
                <a:lnTo>
                  <a:pt x="40919" y="179"/>
                </a:lnTo>
                <a:cubicBezTo>
                  <a:pt x="40385" y="72"/>
                  <a:pt x="39851" y="1"/>
                  <a:pt x="3931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
    <p:spTree>
      <p:nvGrpSpPr>
        <p:cNvPr id="567" name="Shape 567"/>
        <p:cNvGrpSpPr/>
        <p:nvPr/>
      </p:nvGrpSpPr>
      <p:grpSpPr>
        <a:xfrm>
          <a:off x="0" y="0"/>
          <a:ext cx="0" cy="0"/>
          <a:chOff x="0" y="0"/>
          <a:chExt cx="0" cy="0"/>
        </a:xfrm>
      </p:grpSpPr>
      <p:sp>
        <p:nvSpPr>
          <p:cNvPr id="568" name="Google Shape;568;p26"/>
          <p:cNvSpPr txBox="1"/>
          <p:nvPr/>
        </p:nvSpPr>
        <p:spPr>
          <a:xfrm>
            <a:off x="2642700" y="3429000"/>
            <a:ext cx="3858600" cy="723900"/>
          </a:xfrm>
          <a:prstGeom prst="rect">
            <a:avLst/>
          </a:prstGeom>
          <a:noFill/>
          <a:ln>
            <a:noFill/>
          </a:ln>
        </p:spPr>
        <p:txBody>
          <a:bodyPr anchorCtr="0" anchor="t" bIns="91425" lIns="91425" spcFirstLastPara="1" rIns="91425" wrap="square" tIns="91425">
            <a:noAutofit/>
          </a:bodyPr>
          <a:lstStyle/>
          <a:p>
            <a:pPr indent="0" lvl="0" marL="0" rtl="0" algn="ctr">
              <a:spcBef>
                <a:spcPts val="300"/>
              </a:spcBef>
              <a:spcAft>
                <a:spcPts val="0"/>
              </a:spcAft>
              <a:buNone/>
            </a:pPr>
            <a:r>
              <a:rPr lang="en" sz="1200">
                <a:solidFill>
                  <a:srgbClr val="23385C"/>
                </a:solidFill>
                <a:latin typeface="Montserrat"/>
                <a:ea typeface="Montserrat"/>
                <a:cs typeface="Montserrat"/>
                <a:sym typeface="Montserrat"/>
              </a:rPr>
              <a:t>CREDITS: This presentation template was created by </a:t>
            </a:r>
            <a:r>
              <a:rPr b="1" lang="en" sz="1200">
                <a:solidFill>
                  <a:srgbClr val="23385C"/>
                </a:solidFill>
                <a:uFill>
                  <a:noFill/>
                </a:uFill>
                <a:latin typeface="Montserrat"/>
                <a:ea typeface="Montserrat"/>
                <a:cs typeface="Montserrat"/>
                <a:sym typeface="Montserrat"/>
                <a:hlinkClick r:id="rId2">
                  <a:extLst>
                    <a:ext uri="{A12FA001-AC4F-418D-AE19-62706E023703}">
                      <ahyp:hlinkClr val="tx"/>
                    </a:ext>
                  </a:extLst>
                </a:hlinkClick>
              </a:rPr>
              <a:t>Slidesgo</a:t>
            </a:r>
            <a:r>
              <a:rPr lang="en" sz="1200">
                <a:solidFill>
                  <a:srgbClr val="23385C"/>
                </a:solidFill>
                <a:latin typeface="Montserrat"/>
                <a:ea typeface="Montserrat"/>
                <a:cs typeface="Montserrat"/>
                <a:sym typeface="Montserrat"/>
              </a:rPr>
              <a:t>, including icons by </a:t>
            </a:r>
            <a:r>
              <a:rPr b="1" lang="en" sz="1200">
                <a:solidFill>
                  <a:srgbClr val="23385C"/>
                </a:solidFill>
                <a:uFill>
                  <a:noFill/>
                </a:uFill>
                <a:latin typeface="Montserrat"/>
                <a:ea typeface="Montserrat"/>
                <a:cs typeface="Montserrat"/>
                <a:sym typeface="Montserrat"/>
                <a:hlinkClick r:id="rId3">
                  <a:extLst>
                    <a:ext uri="{A12FA001-AC4F-418D-AE19-62706E023703}">
                      <ahyp:hlinkClr val="tx"/>
                    </a:ext>
                  </a:extLst>
                </a:hlinkClick>
              </a:rPr>
              <a:t>Flaticon</a:t>
            </a:r>
            <a:r>
              <a:rPr lang="en" sz="1200">
                <a:solidFill>
                  <a:srgbClr val="23385C"/>
                </a:solidFill>
                <a:latin typeface="Montserrat"/>
                <a:ea typeface="Montserrat"/>
                <a:cs typeface="Montserrat"/>
                <a:sym typeface="Montserrat"/>
              </a:rPr>
              <a:t>, and infographics &amp; images by </a:t>
            </a:r>
            <a:r>
              <a:rPr b="1" lang="en" sz="1200">
                <a:solidFill>
                  <a:srgbClr val="23385C"/>
                </a:solidFill>
                <a:uFill>
                  <a:noFill/>
                </a:uFill>
                <a:latin typeface="Montserrat"/>
                <a:ea typeface="Montserrat"/>
                <a:cs typeface="Montserrat"/>
                <a:sym typeface="Montserrat"/>
                <a:hlinkClick r:id="rId4">
                  <a:extLst>
                    <a:ext uri="{A12FA001-AC4F-418D-AE19-62706E023703}">
                      <ahyp:hlinkClr val="tx"/>
                    </a:ext>
                  </a:extLst>
                </a:hlinkClick>
              </a:rPr>
              <a:t>Freepik</a:t>
            </a:r>
            <a:r>
              <a:rPr lang="en" sz="1200">
                <a:solidFill>
                  <a:srgbClr val="23385C"/>
                </a:solidFill>
                <a:latin typeface="Montserrat"/>
                <a:ea typeface="Montserrat"/>
                <a:cs typeface="Montserrat"/>
                <a:sym typeface="Montserrat"/>
              </a:rPr>
              <a:t>.</a:t>
            </a:r>
            <a:endParaRPr sz="1200">
              <a:latin typeface="Montserrat"/>
              <a:ea typeface="Montserrat"/>
              <a:cs typeface="Montserrat"/>
              <a:sym typeface="Montserrat"/>
            </a:endParaRPr>
          </a:p>
        </p:txBody>
      </p:sp>
      <p:sp>
        <p:nvSpPr>
          <p:cNvPr id="569" name="Google Shape;569;p26"/>
          <p:cNvSpPr txBox="1"/>
          <p:nvPr>
            <p:ph idx="1" type="subTitle"/>
          </p:nvPr>
        </p:nvSpPr>
        <p:spPr>
          <a:xfrm>
            <a:off x="2642700" y="2321920"/>
            <a:ext cx="3858600" cy="1057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6"/>
              </a:buClr>
              <a:buSzPts val="1600"/>
              <a:buNone/>
              <a:defRPr sz="1400">
                <a:solidFill>
                  <a:schemeClr val="accent6"/>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570" name="Google Shape;570;p26"/>
          <p:cNvSpPr txBox="1"/>
          <p:nvPr>
            <p:ph type="title"/>
          </p:nvPr>
        </p:nvSpPr>
        <p:spPr>
          <a:xfrm>
            <a:off x="2642700" y="1333025"/>
            <a:ext cx="3858600" cy="837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000"/>
              <a:buNone/>
              <a:defRPr sz="4500"/>
            </a:lvl1pPr>
            <a:lvl2pPr lvl="1" rtl="0">
              <a:spcBef>
                <a:spcPts val="0"/>
              </a:spcBef>
              <a:spcAft>
                <a:spcPts val="0"/>
              </a:spcAft>
              <a:buSzPts val="3000"/>
              <a:buFont typeface="Comfortaa"/>
              <a:buNone/>
              <a:defRPr b="1" sz="3000">
                <a:latin typeface="Comfortaa"/>
                <a:ea typeface="Comfortaa"/>
                <a:cs typeface="Comfortaa"/>
                <a:sym typeface="Comfortaa"/>
              </a:defRPr>
            </a:lvl2pPr>
            <a:lvl3pPr lvl="2" rtl="0">
              <a:spcBef>
                <a:spcPts val="0"/>
              </a:spcBef>
              <a:spcAft>
                <a:spcPts val="0"/>
              </a:spcAft>
              <a:buSzPts val="3000"/>
              <a:buFont typeface="Comfortaa"/>
              <a:buNone/>
              <a:defRPr b="1" sz="3000">
                <a:latin typeface="Comfortaa"/>
                <a:ea typeface="Comfortaa"/>
                <a:cs typeface="Comfortaa"/>
                <a:sym typeface="Comfortaa"/>
              </a:defRPr>
            </a:lvl3pPr>
            <a:lvl4pPr lvl="3" rtl="0">
              <a:spcBef>
                <a:spcPts val="0"/>
              </a:spcBef>
              <a:spcAft>
                <a:spcPts val="0"/>
              </a:spcAft>
              <a:buSzPts val="3000"/>
              <a:buFont typeface="Comfortaa"/>
              <a:buNone/>
              <a:defRPr b="1" sz="3000">
                <a:latin typeface="Comfortaa"/>
                <a:ea typeface="Comfortaa"/>
                <a:cs typeface="Comfortaa"/>
                <a:sym typeface="Comfortaa"/>
              </a:defRPr>
            </a:lvl4pPr>
            <a:lvl5pPr lvl="4" rtl="0">
              <a:spcBef>
                <a:spcPts val="0"/>
              </a:spcBef>
              <a:spcAft>
                <a:spcPts val="0"/>
              </a:spcAft>
              <a:buSzPts val="3000"/>
              <a:buFont typeface="Comfortaa"/>
              <a:buNone/>
              <a:defRPr b="1" sz="3000">
                <a:latin typeface="Comfortaa"/>
                <a:ea typeface="Comfortaa"/>
                <a:cs typeface="Comfortaa"/>
                <a:sym typeface="Comfortaa"/>
              </a:defRPr>
            </a:lvl5pPr>
            <a:lvl6pPr lvl="5" rtl="0">
              <a:spcBef>
                <a:spcPts val="0"/>
              </a:spcBef>
              <a:spcAft>
                <a:spcPts val="0"/>
              </a:spcAft>
              <a:buSzPts val="3000"/>
              <a:buFont typeface="Comfortaa"/>
              <a:buNone/>
              <a:defRPr b="1" sz="3000">
                <a:latin typeface="Comfortaa"/>
                <a:ea typeface="Comfortaa"/>
                <a:cs typeface="Comfortaa"/>
                <a:sym typeface="Comfortaa"/>
              </a:defRPr>
            </a:lvl6pPr>
            <a:lvl7pPr lvl="6" rtl="0">
              <a:spcBef>
                <a:spcPts val="0"/>
              </a:spcBef>
              <a:spcAft>
                <a:spcPts val="0"/>
              </a:spcAft>
              <a:buSzPts val="3000"/>
              <a:buFont typeface="Comfortaa"/>
              <a:buNone/>
              <a:defRPr b="1" sz="3000">
                <a:latin typeface="Comfortaa"/>
                <a:ea typeface="Comfortaa"/>
                <a:cs typeface="Comfortaa"/>
                <a:sym typeface="Comfortaa"/>
              </a:defRPr>
            </a:lvl7pPr>
            <a:lvl8pPr lvl="7" rtl="0">
              <a:spcBef>
                <a:spcPts val="0"/>
              </a:spcBef>
              <a:spcAft>
                <a:spcPts val="0"/>
              </a:spcAft>
              <a:buSzPts val="3000"/>
              <a:buFont typeface="Comfortaa"/>
              <a:buNone/>
              <a:defRPr b="1" sz="3000">
                <a:latin typeface="Comfortaa"/>
                <a:ea typeface="Comfortaa"/>
                <a:cs typeface="Comfortaa"/>
                <a:sym typeface="Comfortaa"/>
              </a:defRPr>
            </a:lvl8pPr>
            <a:lvl9pPr lvl="8" rtl="0">
              <a:spcBef>
                <a:spcPts val="0"/>
              </a:spcBef>
              <a:spcAft>
                <a:spcPts val="0"/>
              </a:spcAft>
              <a:buSzPts val="3000"/>
              <a:buFont typeface="Comfortaa"/>
              <a:buNone/>
              <a:defRPr b="1" sz="3000">
                <a:latin typeface="Comfortaa"/>
                <a:ea typeface="Comfortaa"/>
                <a:cs typeface="Comfortaa"/>
                <a:sym typeface="Comfortaa"/>
              </a:defRPr>
            </a:lvl9pPr>
          </a:lstStyle>
          <a:p/>
        </p:txBody>
      </p:sp>
      <p:sp>
        <p:nvSpPr>
          <p:cNvPr id="571" name="Google Shape;571;p26"/>
          <p:cNvSpPr/>
          <p:nvPr/>
        </p:nvSpPr>
        <p:spPr>
          <a:xfrm rot="5400000">
            <a:off x="-934132" y="864334"/>
            <a:ext cx="5004683" cy="3196275"/>
          </a:xfrm>
          <a:custGeom>
            <a:rect b="b" l="l" r="r" t="t"/>
            <a:pathLst>
              <a:path extrusionOk="0" h="37219" w="58277">
                <a:moveTo>
                  <a:pt x="0" y="1"/>
                </a:moveTo>
                <a:lnTo>
                  <a:pt x="0" y="37218"/>
                </a:lnTo>
                <a:lnTo>
                  <a:pt x="57606" y="37218"/>
                </a:lnTo>
                <a:lnTo>
                  <a:pt x="57606" y="37147"/>
                </a:lnTo>
                <a:cubicBezTo>
                  <a:pt x="58277" y="31013"/>
                  <a:pt x="55878" y="22126"/>
                  <a:pt x="43689" y="22126"/>
                </a:cubicBezTo>
                <a:cubicBezTo>
                  <a:pt x="42302" y="22126"/>
                  <a:pt x="40789" y="22241"/>
                  <a:pt x="39139" y="22488"/>
                </a:cubicBezTo>
                <a:cubicBezTo>
                  <a:pt x="36318" y="22911"/>
                  <a:pt x="33985" y="23119"/>
                  <a:pt x="32027" y="23119"/>
                </a:cubicBezTo>
                <a:cubicBezTo>
                  <a:pt x="22801" y="23119"/>
                  <a:pt x="21909" y="18507"/>
                  <a:pt x="17506" y="10141"/>
                </a:cubicBezTo>
                <a:cubicBezTo>
                  <a:pt x="13201" y="1922"/>
                  <a:pt x="3630" y="357"/>
                  <a:pt x="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72" name="Google Shape;572;p26"/>
          <p:cNvGrpSpPr/>
          <p:nvPr/>
        </p:nvGrpSpPr>
        <p:grpSpPr>
          <a:xfrm>
            <a:off x="247492" y="93750"/>
            <a:ext cx="792157" cy="716432"/>
            <a:chOff x="288404" y="195575"/>
            <a:chExt cx="792157" cy="716432"/>
          </a:xfrm>
        </p:grpSpPr>
        <p:sp>
          <p:nvSpPr>
            <p:cNvPr id="573" name="Google Shape;573;p26"/>
            <p:cNvSpPr/>
            <p:nvPr/>
          </p:nvSpPr>
          <p:spPr>
            <a:xfrm rot="10800000">
              <a:off x="288404" y="195575"/>
              <a:ext cx="658128" cy="631968"/>
            </a:xfrm>
            <a:custGeom>
              <a:rect b="b" l="l" r="r" t="t"/>
              <a:pathLst>
                <a:path extrusionOk="0" h="10557" w="10994">
                  <a:moveTo>
                    <a:pt x="1" y="0"/>
                  </a:moveTo>
                  <a:lnTo>
                    <a:pt x="1" y="0"/>
                  </a:lnTo>
                  <a:cubicBezTo>
                    <a:pt x="263" y="175"/>
                    <a:pt x="524" y="349"/>
                    <a:pt x="815" y="524"/>
                  </a:cubicBezTo>
                  <a:lnTo>
                    <a:pt x="1629" y="1076"/>
                  </a:lnTo>
                  <a:lnTo>
                    <a:pt x="2415" y="1629"/>
                  </a:lnTo>
                  <a:lnTo>
                    <a:pt x="3171" y="2210"/>
                  </a:lnTo>
                  <a:cubicBezTo>
                    <a:pt x="4159" y="2995"/>
                    <a:pt x="5148" y="3839"/>
                    <a:pt x="6050" y="4711"/>
                  </a:cubicBezTo>
                  <a:cubicBezTo>
                    <a:pt x="6980" y="5613"/>
                    <a:pt x="7853" y="6543"/>
                    <a:pt x="8667" y="7503"/>
                  </a:cubicBezTo>
                  <a:lnTo>
                    <a:pt x="9278" y="8230"/>
                  </a:lnTo>
                  <a:lnTo>
                    <a:pt x="9859" y="8986"/>
                  </a:lnTo>
                  <a:lnTo>
                    <a:pt x="10441" y="9771"/>
                  </a:lnTo>
                  <a:cubicBezTo>
                    <a:pt x="10615" y="10033"/>
                    <a:pt x="10790" y="10295"/>
                    <a:pt x="10993" y="10557"/>
                  </a:cubicBezTo>
                  <a:cubicBezTo>
                    <a:pt x="10819" y="10266"/>
                    <a:pt x="10644" y="9975"/>
                    <a:pt x="10499" y="9713"/>
                  </a:cubicBezTo>
                  <a:lnTo>
                    <a:pt x="10005" y="8899"/>
                  </a:lnTo>
                  <a:lnTo>
                    <a:pt x="9452" y="8085"/>
                  </a:lnTo>
                  <a:lnTo>
                    <a:pt x="8900" y="7329"/>
                  </a:lnTo>
                  <a:cubicBezTo>
                    <a:pt x="7329" y="5264"/>
                    <a:pt x="5468" y="3461"/>
                    <a:pt x="3345" y="1978"/>
                  </a:cubicBezTo>
                  <a:lnTo>
                    <a:pt x="2531" y="1425"/>
                  </a:lnTo>
                  <a:lnTo>
                    <a:pt x="1688" y="902"/>
                  </a:lnTo>
                  <a:lnTo>
                    <a:pt x="844" y="436"/>
                  </a:lnTo>
                  <a:cubicBezTo>
                    <a:pt x="582" y="291"/>
                    <a:pt x="292" y="146"/>
                    <a:pt x="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26"/>
            <p:cNvSpPr/>
            <p:nvPr/>
          </p:nvSpPr>
          <p:spPr>
            <a:xfrm rot="10800000">
              <a:off x="875053" y="757861"/>
              <a:ext cx="205508" cy="154146"/>
            </a:xfrm>
            <a:custGeom>
              <a:rect b="b" l="l" r="r" t="t"/>
              <a:pathLst>
                <a:path extrusionOk="0" h="2575" w="3433">
                  <a:moveTo>
                    <a:pt x="1715" y="0"/>
                  </a:moveTo>
                  <a:cubicBezTo>
                    <a:pt x="1371" y="0"/>
                    <a:pt x="1026" y="138"/>
                    <a:pt x="757" y="422"/>
                  </a:cubicBezTo>
                  <a:cubicBezTo>
                    <a:pt x="1" y="1237"/>
                    <a:pt x="611" y="2574"/>
                    <a:pt x="1745" y="2574"/>
                  </a:cubicBezTo>
                  <a:cubicBezTo>
                    <a:pt x="2880" y="2545"/>
                    <a:pt x="3432" y="1179"/>
                    <a:pt x="2618" y="364"/>
                  </a:cubicBezTo>
                  <a:cubicBezTo>
                    <a:pt x="2363" y="124"/>
                    <a:pt x="2040" y="0"/>
                    <a:pt x="171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26"/>
            <p:cNvSpPr/>
            <p:nvPr/>
          </p:nvSpPr>
          <p:spPr>
            <a:xfrm rot="10800000">
              <a:off x="412028" y="482801"/>
              <a:ext cx="203233" cy="153308"/>
            </a:xfrm>
            <a:custGeom>
              <a:rect b="b" l="l" r="r" t="t"/>
              <a:pathLst>
                <a:path extrusionOk="0" h="2561" w="3395">
                  <a:moveTo>
                    <a:pt x="1696" y="1"/>
                  </a:moveTo>
                  <a:cubicBezTo>
                    <a:pt x="1349" y="1"/>
                    <a:pt x="1002" y="139"/>
                    <a:pt x="748" y="408"/>
                  </a:cubicBezTo>
                  <a:cubicBezTo>
                    <a:pt x="0" y="1242"/>
                    <a:pt x="590" y="2561"/>
                    <a:pt x="1701" y="2561"/>
                  </a:cubicBezTo>
                  <a:cubicBezTo>
                    <a:pt x="1713" y="2561"/>
                    <a:pt x="1725" y="2560"/>
                    <a:pt x="1737" y="2560"/>
                  </a:cubicBezTo>
                  <a:cubicBezTo>
                    <a:pt x="2871" y="2531"/>
                    <a:pt x="3395" y="1164"/>
                    <a:pt x="2610" y="379"/>
                  </a:cubicBezTo>
                  <a:cubicBezTo>
                    <a:pt x="2355" y="125"/>
                    <a:pt x="2025" y="1"/>
                    <a:pt x="169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26"/>
            <p:cNvSpPr/>
            <p:nvPr/>
          </p:nvSpPr>
          <p:spPr>
            <a:xfrm rot="10800000">
              <a:off x="601788" y="494953"/>
              <a:ext cx="204969" cy="153547"/>
            </a:xfrm>
            <a:custGeom>
              <a:rect b="b" l="l" r="r" t="t"/>
              <a:pathLst>
                <a:path extrusionOk="0" h="2565" w="3424">
                  <a:moveTo>
                    <a:pt x="1722" y="0"/>
                  </a:moveTo>
                  <a:cubicBezTo>
                    <a:pt x="1373" y="0"/>
                    <a:pt x="1021" y="139"/>
                    <a:pt x="748" y="412"/>
                  </a:cubicBezTo>
                  <a:cubicBezTo>
                    <a:pt x="0" y="1217"/>
                    <a:pt x="590" y="2564"/>
                    <a:pt x="1702" y="2564"/>
                  </a:cubicBezTo>
                  <a:cubicBezTo>
                    <a:pt x="1713" y="2564"/>
                    <a:pt x="1725" y="2564"/>
                    <a:pt x="1737" y="2564"/>
                  </a:cubicBezTo>
                  <a:cubicBezTo>
                    <a:pt x="2871" y="2535"/>
                    <a:pt x="3424" y="1168"/>
                    <a:pt x="2610" y="353"/>
                  </a:cubicBezTo>
                  <a:cubicBezTo>
                    <a:pt x="2359" y="117"/>
                    <a:pt x="2042" y="0"/>
                    <a:pt x="1722"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26"/>
            <p:cNvSpPr/>
            <p:nvPr/>
          </p:nvSpPr>
          <p:spPr>
            <a:xfrm rot="10800000">
              <a:off x="645307" y="719550"/>
              <a:ext cx="204969" cy="153308"/>
            </a:xfrm>
            <a:custGeom>
              <a:rect b="b" l="l" r="r" t="t"/>
              <a:pathLst>
                <a:path extrusionOk="0" h="2561" w="3424">
                  <a:moveTo>
                    <a:pt x="1696" y="1"/>
                  </a:moveTo>
                  <a:cubicBezTo>
                    <a:pt x="1349" y="1"/>
                    <a:pt x="1002" y="139"/>
                    <a:pt x="748" y="408"/>
                  </a:cubicBezTo>
                  <a:cubicBezTo>
                    <a:pt x="0" y="1242"/>
                    <a:pt x="590" y="2561"/>
                    <a:pt x="1701" y="2561"/>
                  </a:cubicBezTo>
                  <a:cubicBezTo>
                    <a:pt x="1713" y="2561"/>
                    <a:pt x="1725" y="2560"/>
                    <a:pt x="1737" y="2560"/>
                  </a:cubicBezTo>
                  <a:cubicBezTo>
                    <a:pt x="2871" y="2531"/>
                    <a:pt x="3424" y="1164"/>
                    <a:pt x="2610" y="379"/>
                  </a:cubicBezTo>
                  <a:cubicBezTo>
                    <a:pt x="2355" y="125"/>
                    <a:pt x="2025" y="1"/>
                    <a:pt x="169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8" name="Google Shape;578;p26"/>
          <p:cNvGrpSpPr/>
          <p:nvPr/>
        </p:nvGrpSpPr>
        <p:grpSpPr>
          <a:xfrm>
            <a:off x="268898" y="2219457"/>
            <a:ext cx="749352" cy="710850"/>
            <a:chOff x="250098" y="1879232"/>
            <a:chExt cx="749352" cy="710850"/>
          </a:xfrm>
        </p:grpSpPr>
        <p:sp>
          <p:nvSpPr>
            <p:cNvPr id="579" name="Google Shape;579;p26"/>
            <p:cNvSpPr/>
            <p:nvPr/>
          </p:nvSpPr>
          <p:spPr>
            <a:xfrm rot="10800000">
              <a:off x="251830" y="1983379"/>
              <a:ext cx="635500" cy="496200"/>
            </a:xfrm>
            <a:custGeom>
              <a:rect b="b" l="l" r="r" t="t"/>
              <a:pathLst>
                <a:path extrusionOk="0" h="8289" w="10616">
                  <a:moveTo>
                    <a:pt x="7911" y="0"/>
                  </a:moveTo>
                  <a:lnTo>
                    <a:pt x="7911" y="0"/>
                  </a:lnTo>
                  <a:cubicBezTo>
                    <a:pt x="7823" y="1425"/>
                    <a:pt x="7969" y="2850"/>
                    <a:pt x="8347" y="4246"/>
                  </a:cubicBezTo>
                  <a:cubicBezTo>
                    <a:pt x="8692" y="5519"/>
                    <a:pt x="9230" y="6720"/>
                    <a:pt x="9940" y="7826"/>
                  </a:cubicBezTo>
                  <a:lnTo>
                    <a:pt x="9940" y="7826"/>
                  </a:lnTo>
                  <a:cubicBezTo>
                    <a:pt x="9202" y="7673"/>
                    <a:pt x="8480" y="7578"/>
                    <a:pt x="7736" y="7503"/>
                  </a:cubicBezTo>
                  <a:cubicBezTo>
                    <a:pt x="7082" y="7438"/>
                    <a:pt x="6427" y="7405"/>
                    <a:pt x="5773" y="7405"/>
                  </a:cubicBezTo>
                  <a:cubicBezTo>
                    <a:pt x="5555" y="7405"/>
                    <a:pt x="5337" y="7409"/>
                    <a:pt x="5119" y="7416"/>
                  </a:cubicBezTo>
                  <a:cubicBezTo>
                    <a:pt x="3374" y="7445"/>
                    <a:pt x="1658" y="7707"/>
                    <a:pt x="1" y="8201"/>
                  </a:cubicBezTo>
                  <a:cubicBezTo>
                    <a:pt x="1678" y="7835"/>
                    <a:pt x="3393" y="7648"/>
                    <a:pt x="5105" y="7648"/>
                  </a:cubicBezTo>
                  <a:cubicBezTo>
                    <a:pt x="5975" y="7648"/>
                    <a:pt x="6844" y="7696"/>
                    <a:pt x="7707" y="7794"/>
                  </a:cubicBezTo>
                  <a:cubicBezTo>
                    <a:pt x="8579" y="7881"/>
                    <a:pt x="9423" y="8027"/>
                    <a:pt x="10266" y="8201"/>
                  </a:cubicBezTo>
                  <a:lnTo>
                    <a:pt x="10615" y="8288"/>
                  </a:lnTo>
                  <a:lnTo>
                    <a:pt x="10615" y="8288"/>
                  </a:lnTo>
                  <a:lnTo>
                    <a:pt x="10412" y="7969"/>
                  </a:lnTo>
                  <a:cubicBezTo>
                    <a:pt x="9597" y="6805"/>
                    <a:pt x="8987" y="5526"/>
                    <a:pt x="8579" y="4188"/>
                  </a:cubicBezTo>
                  <a:cubicBezTo>
                    <a:pt x="8143" y="2821"/>
                    <a:pt x="7940" y="1425"/>
                    <a:pt x="791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26"/>
            <p:cNvSpPr/>
            <p:nvPr/>
          </p:nvSpPr>
          <p:spPr>
            <a:xfrm rot="10800000">
              <a:off x="267517" y="1992061"/>
              <a:ext cx="489256" cy="421372"/>
            </a:xfrm>
            <a:custGeom>
              <a:rect b="b" l="l" r="r" t="t"/>
              <a:pathLst>
                <a:path extrusionOk="0" h="7039" w="8173">
                  <a:moveTo>
                    <a:pt x="1" y="1"/>
                  </a:moveTo>
                  <a:cubicBezTo>
                    <a:pt x="437" y="786"/>
                    <a:pt x="960" y="1542"/>
                    <a:pt x="1542" y="2240"/>
                  </a:cubicBezTo>
                  <a:cubicBezTo>
                    <a:pt x="2124" y="2967"/>
                    <a:pt x="2792" y="3607"/>
                    <a:pt x="3461" y="4217"/>
                  </a:cubicBezTo>
                  <a:cubicBezTo>
                    <a:pt x="4159" y="4799"/>
                    <a:pt x="4915" y="5351"/>
                    <a:pt x="5701" y="5817"/>
                  </a:cubicBezTo>
                  <a:cubicBezTo>
                    <a:pt x="6486" y="6311"/>
                    <a:pt x="7329" y="6689"/>
                    <a:pt x="8172" y="7038"/>
                  </a:cubicBezTo>
                  <a:cubicBezTo>
                    <a:pt x="7358" y="6602"/>
                    <a:pt x="6602" y="6137"/>
                    <a:pt x="5846" y="5642"/>
                  </a:cubicBezTo>
                  <a:cubicBezTo>
                    <a:pt x="5090" y="5119"/>
                    <a:pt x="4363" y="4566"/>
                    <a:pt x="3665" y="3985"/>
                  </a:cubicBezTo>
                  <a:cubicBezTo>
                    <a:pt x="2996" y="3403"/>
                    <a:pt x="2327" y="2763"/>
                    <a:pt x="1716" y="2094"/>
                  </a:cubicBezTo>
                  <a:cubicBezTo>
                    <a:pt x="1106" y="1425"/>
                    <a:pt x="524" y="728"/>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26"/>
            <p:cNvSpPr/>
            <p:nvPr/>
          </p:nvSpPr>
          <p:spPr>
            <a:xfrm rot="10800000">
              <a:off x="250098" y="1899047"/>
              <a:ext cx="444958" cy="126310"/>
            </a:xfrm>
            <a:custGeom>
              <a:rect b="b" l="l" r="r" t="t"/>
              <a:pathLst>
                <a:path extrusionOk="0" h="2110" w="7433">
                  <a:moveTo>
                    <a:pt x="3401" y="1"/>
                  </a:moveTo>
                  <a:cubicBezTo>
                    <a:pt x="2370" y="1"/>
                    <a:pt x="1347" y="321"/>
                    <a:pt x="511" y="962"/>
                  </a:cubicBezTo>
                  <a:lnTo>
                    <a:pt x="482" y="991"/>
                  </a:lnTo>
                  <a:cubicBezTo>
                    <a:pt x="0" y="1401"/>
                    <a:pt x="376" y="2109"/>
                    <a:pt x="916" y="2109"/>
                  </a:cubicBezTo>
                  <a:cubicBezTo>
                    <a:pt x="1028" y="2109"/>
                    <a:pt x="1147" y="2079"/>
                    <a:pt x="1267" y="2009"/>
                  </a:cubicBezTo>
                  <a:cubicBezTo>
                    <a:pt x="1732" y="1747"/>
                    <a:pt x="2256" y="1515"/>
                    <a:pt x="2779" y="1369"/>
                  </a:cubicBezTo>
                  <a:cubicBezTo>
                    <a:pt x="3361" y="1195"/>
                    <a:pt x="3943" y="1079"/>
                    <a:pt x="4524" y="991"/>
                  </a:cubicBezTo>
                  <a:lnTo>
                    <a:pt x="5397" y="846"/>
                  </a:lnTo>
                  <a:cubicBezTo>
                    <a:pt x="5600" y="817"/>
                    <a:pt x="6909" y="788"/>
                    <a:pt x="7054" y="671"/>
                  </a:cubicBezTo>
                  <a:cubicBezTo>
                    <a:pt x="7432" y="381"/>
                    <a:pt x="5513" y="264"/>
                    <a:pt x="5280" y="235"/>
                  </a:cubicBezTo>
                  <a:cubicBezTo>
                    <a:pt x="4699" y="90"/>
                    <a:pt x="4117" y="32"/>
                    <a:pt x="3535" y="3"/>
                  </a:cubicBezTo>
                  <a:cubicBezTo>
                    <a:pt x="3491" y="1"/>
                    <a:pt x="3446" y="1"/>
                    <a:pt x="340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26"/>
            <p:cNvSpPr/>
            <p:nvPr/>
          </p:nvSpPr>
          <p:spPr>
            <a:xfrm rot="10800000">
              <a:off x="542583" y="2148786"/>
              <a:ext cx="276864" cy="94762"/>
            </a:xfrm>
            <a:custGeom>
              <a:rect b="b" l="l" r="r" t="t"/>
              <a:pathLst>
                <a:path extrusionOk="0" h="1583" w="4625">
                  <a:moveTo>
                    <a:pt x="474" y="0"/>
                  </a:moveTo>
                  <a:cubicBezTo>
                    <a:pt x="383" y="0"/>
                    <a:pt x="287" y="21"/>
                    <a:pt x="204" y="42"/>
                  </a:cubicBezTo>
                  <a:cubicBezTo>
                    <a:pt x="88" y="71"/>
                    <a:pt x="1" y="187"/>
                    <a:pt x="1" y="303"/>
                  </a:cubicBezTo>
                  <a:cubicBezTo>
                    <a:pt x="1" y="478"/>
                    <a:pt x="117" y="594"/>
                    <a:pt x="262" y="681"/>
                  </a:cubicBezTo>
                  <a:cubicBezTo>
                    <a:pt x="1193" y="1292"/>
                    <a:pt x="2298" y="1583"/>
                    <a:pt x="3432" y="1583"/>
                  </a:cubicBezTo>
                  <a:cubicBezTo>
                    <a:pt x="3723" y="1583"/>
                    <a:pt x="3985" y="1554"/>
                    <a:pt x="4276" y="1496"/>
                  </a:cubicBezTo>
                  <a:cubicBezTo>
                    <a:pt x="4625" y="1437"/>
                    <a:pt x="4625" y="1292"/>
                    <a:pt x="4334" y="1088"/>
                  </a:cubicBezTo>
                  <a:cubicBezTo>
                    <a:pt x="3781" y="769"/>
                    <a:pt x="3229" y="536"/>
                    <a:pt x="2618" y="361"/>
                  </a:cubicBezTo>
                  <a:cubicBezTo>
                    <a:pt x="1949" y="158"/>
                    <a:pt x="1280" y="42"/>
                    <a:pt x="582" y="12"/>
                  </a:cubicBezTo>
                  <a:cubicBezTo>
                    <a:pt x="548" y="4"/>
                    <a:pt x="512" y="0"/>
                    <a:pt x="47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26"/>
            <p:cNvSpPr/>
            <p:nvPr/>
          </p:nvSpPr>
          <p:spPr>
            <a:xfrm rot="10800000">
              <a:off x="815911" y="1879232"/>
              <a:ext cx="183538" cy="142832"/>
            </a:xfrm>
            <a:custGeom>
              <a:rect b="b" l="l" r="r" t="t"/>
              <a:pathLst>
                <a:path extrusionOk="0" h="2386" w="3066">
                  <a:moveTo>
                    <a:pt x="1522" y="0"/>
                  </a:moveTo>
                  <a:cubicBezTo>
                    <a:pt x="1134" y="0"/>
                    <a:pt x="755" y="193"/>
                    <a:pt x="536" y="558"/>
                  </a:cubicBezTo>
                  <a:cubicBezTo>
                    <a:pt x="1" y="1361"/>
                    <a:pt x="598" y="2385"/>
                    <a:pt x="1512" y="2385"/>
                  </a:cubicBezTo>
                  <a:cubicBezTo>
                    <a:pt x="1592" y="2385"/>
                    <a:pt x="1674" y="2378"/>
                    <a:pt x="1757" y="2361"/>
                  </a:cubicBezTo>
                  <a:cubicBezTo>
                    <a:pt x="2804" y="2158"/>
                    <a:pt x="3066" y="791"/>
                    <a:pt x="2193" y="209"/>
                  </a:cubicBezTo>
                  <a:cubicBezTo>
                    <a:pt x="1988" y="68"/>
                    <a:pt x="1753" y="0"/>
                    <a:pt x="152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26"/>
            <p:cNvSpPr/>
            <p:nvPr/>
          </p:nvSpPr>
          <p:spPr>
            <a:xfrm rot="10800000">
              <a:off x="702714" y="2380625"/>
              <a:ext cx="183598" cy="142832"/>
            </a:xfrm>
            <a:custGeom>
              <a:rect b="b" l="l" r="r" t="t"/>
              <a:pathLst>
                <a:path extrusionOk="0" h="2386" w="3067">
                  <a:moveTo>
                    <a:pt x="1523" y="1"/>
                  </a:moveTo>
                  <a:cubicBezTo>
                    <a:pt x="1134" y="1"/>
                    <a:pt x="755" y="194"/>
                    <a:pt x="536" y="559"/>
                  </a:cubicBezTo>
                  <a:cubicBezTo>
                    <a:pt x="1" y="1362"/>
                    <a:pt x="623" y="2386"/>
                    <a:pt x="1519" y="2386"/>
                  </a:cubicBezTo>
                  <a:cubicBezTo>
                    <a:pt x="1596" y="2386"/>
                    <a:pt x="1676" y="2378"/>
                    <a:pt x="1758" y="2362"/>
                  </a:cubicBezTo>
                  <a:cubicBezTo>
                    <a:pt x="2804" y="2158"/>
                    <a:pt x="3066" y="792"/>
                    <a:pt x="2194" y="210"/>
                  </a:cubicBezTo>
                  <a:cubicBezTo>
                    <a:pt x="1988" y="69"/>
                    <a:pt x="1754" y="1"/>
                    <a:pt x="152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26"/>
            <p:cNvSpPr/>
            <p:nvPr/>
          </p:nvSpPr>
          <p:spPr>
            <a:xfrm rot="10800000">
              <a:off x="321518" y="2448089"/>
              <a:ext cx="184915" cy="141994"/>
            </a:xfrm>
            <a:custGeom>
              <a:rect b="b" l="l" r="r" t="t"/>
              <a:pathLst>
                <a:path extrusionOk="0" h="2372" w="3089">
                  <a:moveTo>
                    <a:pt x="1546" y="0"/>
                  </a:moveTo>
                  <a:cubicBezTo>
                    <a:pt x="1151" y="0"/>
                    <a:pt x="770" y="187"/>
                    <a:pt x="530" y="538"/>
                  </a:cubicBezTo>
                  <a:cubicBezTo>
                    <a:pt x="0" y="1358"/>
                    <a:pt x="603" y="2372"/>
                    <a:pt x="1505" y="2372"/>
                  </a:cubicBezTo>
                  <a:cubicBezTo>
                    <a:pt x="1594" y="2372"/>
                    <a:pt x="1686" y="2362"/>
                    <a:pt x="1780" y="2341"/>
                  </a:cubicBezTo>
                  <a:cubicBezTo>
                    <a:pt x="2798" y="2137"/>
                    <a:pt x="3089" y="800"/>
                    <a:pt x="2216" y="189"/>
                  </a:cubicBezTo>
                  <a:cubicBezTo>
                    <a:pt x="2004" y="62"/>
                    <a:pt x="1773" y="0"/>
                    <a:pt x="154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26"/>
            <p:cNvSpPr/>
            <p:nvPr/>
          </p:nvSpPr>
          <p:spPr>
            <a:xfrm rot="10800000">
              <a:off x="255374" y="2127891"/>
              <a:ext cx="102724" cy="236816"/>
            </a:xfrm>
            <a:custGeom>
              <a:rect b="b" l="l" r="r" t="t"/>
              <a:pathLst>
                <a:path extrusionOk="0" h="3956" w="1716">
                  <a:moveTo>
                    <a:pt x="1222" y="1"/>
                  </a:moveTo>
                  <a:cubicBezTo>
                    <a:pt x="1105" y="1"/>
                    <a:pt x="989" y="30"/>
                    <a:pt x="902" y="117"/>
                  </a:cubicBezTo>
                  <a:cubicBezTo>
                    <a:pt x="814" y="204"/>
                    <a:pt x="727" y="292"/>
                    <a:pt x="669" y="408"/>
                  </a:cubicBezTo>
                  <a:cubicBezTo>
                    <a:pt x="524" y="641"/>
                    <a:pt x="407" y="902"/>
                    <a:pt x="320" y="1193"/>
                  </a:cubicBezTo>
                  <a:cubicBezTo>
                    <a:pt x="146" y="1658"/>
                    <a:pt x="29" y="2153"/>
                    <a:pt x="29" y="2676"/>
                  </a:cubicBezTo>
                  <a:cubicBezTo>
                    <a:pt x="0" y="2938"/>
                    <a:pt x="29" y="3200"/>
                    <a:pt x="58" y="3432"/>
                  </a:cubicBezTo>
                  <a:cubicBezTo>
                    <a:pt x="58" y="3607"/>
                    <a:pt x="87" y="3869"/>
                    <a:pt x="204" y="3956"/>
                  </a:cubicBezTo>
                  <a:cubicBezTo>
                    <a:pt x="233" y="3869"/>
                    <a:pt x="262" y="3781"/>
                    <a:pt x="262" y="3694"/>
                  </a:cubicBezTo>
                  <a:cubicBezTo>
                    <a:pt x="291" y="3578"/>
                    <a:pt x="320" y="3461"/>
                    <a:pt x="349" y="3374"/>
                  </a:cubicBezTo>
                  <a:cubicBezTo>
                    <a:pt x="436" y="3141"/>
                    <a:pt x="553" y="2938"/>
                    <a:pt x="698" y="2734"/>
                  </a:cubicBezTo>
                  <a:cubicBezTo>
                    <a:pt x="960" y="2385"/>
                    <a:pt x="1222" y="2036"/>
                    <a:pt x="1454" y="1658"/>
                  </a:cubicBezTo>
                  <a:cubicBezTo>
                    <a:pt x="1658" y="1280"/>
                    <a:pt x="1716" y="815"/>
                    <a:pt x="1600" y="379"/>
                  </a:cubicBezTo>
                  <a:cubicBezTo>
                    <a:pt x="1541" y="204"/>
                    <a:pt x="1396" y="59"/>
                    <a:pt x="122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7" name="Google Shape;587;p26"/>
          <p:cNvGrpSpPr/>
          <p:nvPr/>
        </p:nvGrpSpPr>
        <p:grpSpPr>
          <a:xfrm flipH="1" rot="-6543710">
            <a:off x="1577643" y="66314"/>
            <a:ext cx="492736" cy="771288"/>
            <a:chOff x="1089180" y="629030"/>
            <a:chExt cx="492719" cy="771261"/>
          </a:xfrm>
        </p:grpSpPr>
        <p:grpSp>
          <p:nvGrpSpPr>
            <p:cNvPr id="588" name="Google Shape;588;p26"/>
            <p:cNvGrpSpPr/>
            <p:nvPr/>
          </p:nvGrpSpPr>
          <p:grpSpPr>
            <a:xfrm>
              <a:off x="1096177" y="629030"/>
              <a:ext cx="485721" cy="771261"/>
              <a:chOff x="1096177" y="629030"/>
              <a:chExt cx="485721" cy="771261"/>
            </a:xfrm>
          </p:grpSpPr>
          <p:sp>
            <p:nvSpPr>
              <p:cNvPr id="589" name="Google Shape;589;p26"/>
              <p:cNvSpPr/>
              <p:nvPr/>
            </p:nvSpPr>
            <p:spPr>
              <a:xfrm rot="10800000">
                <a:off x="1096177" y="629030"/>
                <a:ext cx="356900" cy="531040"/>
              </a:xfrm>
              <a:custGeom>
                <a:rect b="b" l="l" r="r" t="t"/>
                <a:pathLst>
                  <a:path extrusionOk="0" h="8871" w="5962">
                    <a:moveTo>
                      <a:pt x="0" y="1"/>
                    </a:moveTo>
                    <a:cubicBezTo>
                      <a:pt x="640" y="611"/>
                      <a:pt x="1251" y="1280"/>
                      <a:pt x="1832" y="1949"/>
                    </a:cubicBezTo>
                    <a:cubicBezTo>
                      <a:pt x="2414" y="2647"/>
                      <a:pt x="2937" y="3374"/>
                      <a:pt x="3432" y="4101"/>
                    </a:cubicBezTo>
                    <a:cubicBezTo>
                      <a:pt x="3955" y="4857"/>
                      <a:pt x="4421" y="5613"/>
                      <a:pt x="4828" y="6428"/>
                    </a:cubicBezTo>
                    <a:cubicBezTo>
                      <a:pt x="5235" y="7213"/>
                      <a:pt x="5613" y="8027"/>
                      <a:pt x="5962" y="8870"/>
                    </a:cubicBezTo>
                    <a:cubicBezTo>
                      <a:pt x="5671" y="7998"/>
                      <a:pt x="5351" y="7155"/>
                      <a:pt x="4944" y="6369"/>
                    </a:cubicBezTo>
                    <a:cubicBezTo>
                      <a:pt x="4537" y="5555"/>
                      <a:pt x="4101" y="4770"/>
                      <a:pt x="3606" y="4014"/>
                    </a:cubicBezTo>
                    <a:cubicBezTo>
                      <a:pt x="3083" y="3258"/>
                      <a:pt x="2530" y="2560"/>
                      <a:pt x="1920" y="1862"/>
                    </a:cubicBezTo>
                    <a:cubicBezTo>
                      <a:pt x="1338" y="1193"/>
                      <a:pt x="669" y="582"/>
                      <a:pt x="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26"/>
              <p:cNvSpPr/>
              <p:nvPr/>
            </p:nvSpPr>
            <p:spPr>
              <a:xfrm rot="10800000">
                <a:off x="1129220" y="693453"/>
                <a:ext cx="386532" cy="101168"/>
              </a:xfrm>
              <a:custGeom>
                <a:rect b="b" l="l" r="r" t="t"/>
                <a:pathLst>
                  <a:path extrusionOk="0" h="1690" w="6457">
                    <a:moveTo>
                      <a:pt x="2151" y="0"/>
                    </a:moveTo>
                    <a:cubicBezTo>
                      <a:pt x="1946" y="0"/>
                      <a:pt x="1742" y="10"/>
                      <a:pt x="1542" y="32"/>
                    </a:cubicBezTo>
                    <a:cubicBezTo>
                      <a:pt x="1280" y="61"/>
                      <a:pt x="1018" y="90"/>
                      <a:pt x="756" y="148"/>
                    </a:cubicBezTo>
                    <a:cubicBezTo>
                      <a:pt x="621" y="175"/>
                      <a:pt x="206" y="354"/>
                      <a:pt x="33" y="354"/>
                    </a:cubicBezTo>
                    <a:cubicBezTo>
                      <a:pt x="21" y="354"/>
                      <a:pt x="10" y="354"/>
                      <a:pt x="0" y="352"/>
                    </a:cubicBezTo>
                    <a:lnTo>
                      <a:pt x="0" y="352"/>
                    </a:lnTo>
                    <a:cubicBezTo>
                      <a:pt x="1222" y="788"/>
                      <a:pt x="2443" y="1166"/>
                      <a:pt x="3723" y="1457"/>
                    </a:cubicBezTo>
                    <a:cubicBezTo>
                      <a:pt x="4188" y="1573"/>
                      <a:pt x="4653" y="1660"/>
                      <a:pt x="5148" y="1689"/>
                    </a:cubicBezTo>
                    <a:cubicBezTo>
                      <a:pt x="5468" y="1689"/>
                      <a:pt x="5787" y="1631"/>
                      <a:pt x="6078" y="1544"/>
                    </a:cubicBezTo>
                    <a:cubicBezTo>
                      <a:pt x="6456" y="1428"/>
                      <a:pt x="6456" y="1311"/>
                      <a:pt x="6136" y="1108"/>
                    </a:cubicBezTo>
                    <a:cubicBezTo>
                      <a:pt x="5235" y="555"/>
                      <a:pt x="4217" y="206"/>
                      <a:pt x="3141" y="61"/>
                    </a:cubicBezTo>
                    <a:cubicBezTo>
                      <a:pt x="2818" y="25"/>
                      <a:pt x="2483" y="0"/>
                      <a:pt x="215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26"/>
              <p:cNvSpPr/>
              <p:nvPr/>
            </p:nvSpPr>
            <p:spPr>
              <a:xfrm rot="10800000">
                <a:off x="1202371" y="846636"/>
                <a:ext cx="343012" cy="101347"/>
              </a:xfrm>
              <a:custGeom>
                <a:rect b="b" l="l" r="r" t="t"/>
                <a:pathLst>
                  <a:path extrusionOk="0" h="1693" w="5730">
                    <a:moveTo>
                      <a:pt x="1077" y="1"/>
                    </a:moveTo>
                    <a:cubicBezTo>
                      <a:pt x="719" y="1"/>
                      <a:pt x="360" y="22"/>
                      <a:pt x="1" y="64"/>
                    </a:cubicBezTo>
                    <a:cubicBezTo>
                      <a:pt x="990" y="296"/>
                      <a:pt x="1862" y="849"/>
                      <a:pt x="2764" y="1227"/>
                    </a:cubicBezTo>
                    <a:cubicBezTo>
                      <a:pt x="3374" y="1518"/>
                      <a:pt x="4043" y="1663"/>
                      <a:pt x="4712" y="1692"/>
                    </a:cubicBezTo>
                    <a:cubicBezTo>
                      <a:pt x="4887" y="1692"/>
                      <a:pt x="5555" y="1692"/>
                      <a:pt x="5643" y="1518"/>
                    </a:cubicBezTo>
                    <a:cubicBezTo>
                      <a:pt x="5730" y="1256"/>
                      <a:pt x="5236" y="994"/>
                      <a:pt x="5061" y="936"/>
                    </a:cubicBezTo>
                    <a:cubicBezTo>
                      <a:pt x="3814" y="313"/>
                      <a:pt x="2457" y="1"/>
                      <a:pt x="107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26"/>
              <p:cNvSpPr/>
              <p:nvPr/>
            </p:nvSpPr>
            <p:spPr>
              <a:xfrm rot="10800000">
                <a:off x="1277198" y="975277"/>
                <a:ext cx="304700" cy="108291"/>
              </a:xfrm>
              <a:custGeom>
                <a:rect b="b" l="l" r="r" t="t"/>
                <a:pathLst>
                  <a:path extrusionOk="0" h="1809" w="5090">
                    <a:moveTo>
                      <a:pt x="182" y="0"/>
                    </a:moveTo>
                    <a:cubicBezTo>
                      <a:pt x="122" y="0"/>
                      <a:pt x="61" y="1"/>
                      <a:pt x="0" y="2"/>
                    </a:cubicBezTo>
                    <a:cubicBezTo>
                      <a:pt x="785" y="380"/>
                      <a:pt x="1483" y="933"/>
                      <a:pt x="2239" y="1340"/>
                    </a:cubicBezTo>
                    <a:cubicBezTo>
                      <a:pt x="2779" y="1637"/>
                      <a:pt x="3369" y="1808"/>
                      <a:pt x="3962" y="1808"/>
                    </a:cubicBezTo>
                    <a:cubicBezTo>
                      <a:pt x="4008" y="1808"/>
                      <a:pt x="4054" y="1807"/>
                      <a:pt x="4101" y="1805"/>
                    </a:cubicBezTo>
                    <a:cubicBezTo>
                      <a:pt x="5089" y="1747"/>
                      <a:pt x="4275" y="1107"/>
                      <a:pt x="3839" y="875"/>
                    </a:cubicBezTo>
                    <a:cubicBezTo>
                      <a:pt x="2701" y="292"/>
                      <a:pt x="1457" y="0"/>
                      <a:pt x="18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26"/>
              <p:cNvSpPr/>
              <p:nvPr/>
            </p:nvSpPr>
            <p:spPr>
              <a:xfrm rot="10800000">
                <a:off x="1403328" y="1110680"/>
                <a:ext cx="173362" cy="178869"/>
              </a:xfrm>
              <a:custGeom>
                <a:rect b="b" l="l" r="r" t="t"/>
                <a:pathLst>
                  <a:path extrusionOk="0" h="2988" w="2896">
                    <a:moveTo>
                      <a:pt x="193" y="0"/>
                    </a:moveTo>
                    <a:cubicBezTo>
                      <a:pt x="130" y="0"/>
                      <a:pt x="72" y="27"/>
                      <a:pt x="30" y="70"/>
                    </a:cubicBezTo>
                    <a:cubicBezTo>
                      <a:pt x="0" y="157"/>
                      <a:pt x="0" y="273"/>
                      <a:pt x="30" y="361"/>
                    </a:cubicBezTo>
                    <a:cubicBezTo>
                      <a:pt x="175" y="739"/>
                      <a:pt x="379" y="1059"/>
                      <a:pt x="640" y="1349"/>
                    </a:cubicBezTo>
                    <a:cubicBezTo>
                      <a:pt x="786" y="1553"/>
                      <a:pt x="960" y="1728"/>
                      <a:pt x="1135" y="1873"/>
                    </a:cubicBezTo>
                    <a:cubicBezTo>
                      <a:pt x="1425" y="2164"/>
                      <a:pt x="1774" y="2425"/>
                      <a:pt x="2123" y="2658"/>
                    </a:cubicBezTo>
                    <a:cubicBezTo>
                      <a:pt x="2298" y="2774"/>
                      <a:pt x="2472" y="2891"/>
                      <a:pt x="2676" y="2978"/>
                    </a:cubicBezTo>
                    <a:cubicBezTo>
                      <a:pt x="2701" y="2984"/>
                      <a:pt x="2723" y="2987"/>
                      <a:pt x="2742" y="2987"/>
                    </a:cubicBezTo>
                    <a:cubicBezTo>
                      <a:pt x="2896" y="2987"/>
                      <a:pt x="2844" y="2791"/>
                      <a:pt x="2792" y="2687"/>
                    </a:cubicBezTo>
                    <a:cubicBezTo>
                      <a:pt x="2152" y="1728"/>
                      <a:pt x="1367" y="855"/>
                      <a:pt x="495" y="128"/>
                    </a:cubicBezTo>
                    <a:cubicBezTo>
                      <a:pt x="408" y="70"/>
                      <a:pt x="349" y="41"/>
                      <a:pt x="262" y="12"/>
                    </a:cubicBezTo>
                    <a:cubicBezTo>
                      <a:pt x="239" y="4"/>
                      <a:pt x="215" y="0"/>
                      <a:pt x="19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26"/>
              <p:cNvSpPr/>
              <p:nvPr/>
            </p:nvSpPr>
            <p:spPr>
              <a:xfrm rot="10800000">
                <a:off x="1364242" y="1090383"/>
                <a:ext cx="69680" cy="309908"/>
              </a:xfrm>
              <a:custGeom>
                <a:rect b="b" l="l" r="r" t="t"/>
                <a:pathLst>
                  <a:path extrusionOk="0" h="5177" w="1164">
                    <a:moveTo>
                      <a:pt x="291" y="1"/>
                    </a:moveTo>
                    <a:cubicBezTo>
                      <a:pt x="204" y="1"/>
                      <a:pt x="146" y="30"/>
                      <a:pt x="116" y="117"/>
                    </a:cubicBezTo>
                    <a:cubicBezTo>
                      <a:pt x="87" y="204"/>
                      <a:pt x="58" y="291"/>
                      <a:pt x="58" y="350"/>
                    </a:cubicBezTo>
                    <a:cubicBezTo>
                      <a:pt x="0" y="1513"/>
                      <a:pt x="116" y="2647"/>
                      <a:pt x="436" y="3752"/>
                    </a:cubicBezTo>
                    <a:cubicBezTo>
                      <a:pt x="495" y="4014"/>
                      <a:pt x="582" y="4275"/>
                      <a:pt x="698" y="4537"/>
                    </a:cubicBezTo>
                    <a:cubicBezTo>
                      <a:pt x="727" y="4653"/>
                      <a:pt x="843" y="5177"/>
                      <a:pt x="1018" y="5177"/>
                    </a:cubicBezTo>
                    <a:cubicBezTo>
                      <a:pt x="1163" y="5177"/>
                      <a:pt x="1105" y="4566"/>
                      <a:pt x="1105" y="4450"/>
                    </a:cubicBezTo>
                    <a:lnTo>
                      <a:pt x="1105" y="3548"/>
                    </a:lnTo>
                    <a:cubicBezTo>
                      <a:pt x="1105" y="2967"/>
                      <a:pt x="1047" y="2356"/>
                      <a:pt x="989" y="1774"/>
                    </a:cubicBezTo>
                    <a:cubicBezTo>
                      <a:pt x="989" y="1193"/>
                      <a:pt x="814" y="640"/>
                      <a:pt x="524" y="146"/>
                    </a:cubicBezTo>
                    <a:cubicBezTo>
                      <a:pt x="465" y="59"/>
                      <a:pt x="378" y="1"/>
                      <a:pt x="29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26"/>
              <p:cNvSpPr/>
              <p:nvPr/>
            </p:nvSpPr>
            <p:spPr>
              <a:xfrm rot="10800000">
                <a:off x="1230212" y="935042"/>
                <a:ext cx="80156" cy="370549"/>
              </a:xfrm>
              <a:custGeom>
                <a:rect b="b" l="l" r="r" t="t"/>
                <a:pathLst>
                  <a:path extrusionOk="0" h="6190" w="1339">
                    <a:moveTo>
                      <a:pt x="437" y="1"/>
                    </a:moveTo>
                    <a:cubicBezTo>
                      <a:pt x="269" y="1"/>
                      <a:pt x="197" y="220"/>
                      <a:pt x="146" y="396"/>
                    </a:cubicBezTo>
                    <a:cubicBezTo>
                      <a:pt x="146" y="512"/>
                      <a:pt x="117" y="600"/>
                      <a:pt x="117" y="687"/>
                    </a:cubicBezTo>
                    <a:cubicBezTo>
                      <a:pt x="59" y="1065"/>
                      <a:pt x="30" y="1472"/>
                      <a:pt x="30" y="1879"/>
                    </a:cubicBezTo>
                    <a:cubicBezTo>
                      <a:pt x="1" y="3217"/>
                      <a:pt x="263" y="4555"/>
                      <a:pt x="757" y="5776"/>
                    </a:cubicBezTo>
                    <a:cubicBezTo>
                      <a:pt x="784" y="5883"/>
                      <a:pt x="910" y="6190"/>
                      <a:pt x="1044" y="6190"/>
                    </a:cubicBezTo>
                    <a:cubicBezTo>
                      <a:pt x="1055" y="6190"/>
                      <a:pt x="1066" y="6188"/>
                      <a:pt x="1077" y="6183"/>
                    </a:cubicBezTo>
                    <a:cubicBezTo>
                      <a:pt x="1222" y="6125"/>
                      <a:pt x="1251" y="5776"/>
                      <a:pt x="1251" y="5660"/>
                    </a:cubicBezTo>
                    <a:cubicBezTo>
                      <a:pt x="1339" y="4816"/>
                      <a:pt x="1339" y="4002"/>
                      <a:pt x="1251" y="3159"/>
                    </a:cubicBezTo>
                    <a:cubicBezTo>
                      <a:pt x="1222" y="2693"/>
                      <a:pt x="1193" y="2228"/>
                      <a:pt x="1135" y="1763"/>
                    </a:cubicBezTo>
                    <a:cubicBezTo>
                      <a:pt x="1077" y="1443"/>
                      <a:pt x="1048" y="1094"/>
                      <a:pt x="961" y="774"/>
                    </a:cubicBezTo>
                    <a:cubicBezTo>
                      <a:pt x="902" y="512"/>
                      <a:pt x="757" y="76"/>
                      <a:pt x="524" y="18"/>
                    </a:cubicBezTo>
                    <a:cubicBezTo>
                      <a:pt x="493" y="6"/>
                      <a:pt x="464" y="1"/>
                      <a:pt x="43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6" name="Google Shape;596;p26"/>
            <p:cNvSpPr/>
            <p:nvPr/>
          </p:nvSpPr>
          <p:spPr>
            <a:xfrm rot="10800000">
              <a:off x="1089180" y="731096"/>
              <a:ext cx="78420" cy="406766"/>
            </a:xfrm>
            <a:custGeom>
              <a:rect b="b" l="l" r="r" t="t"/>
              <a:pathLst>
                <a:path extrusionOk="0" h="6795" w="1310">
                  <a:moveTo>
                    <a:pt x="612" y="0"/>
                  </a:moveTo>
                  <a:cubicBezTo>
                    <a:pt x="593" y="0"/>
                    <a:pt x="574" y="3"/>
                    <a:pt x="553" y="8"/>
                  </a:cubicBezTo>
                  <a:cubicBezTo>
                    <a:pt x="437" y="37"/>
                    <a:pt x="379" y="182"/>
                    <a:pt x="350" y="328"/>
                  </a:cubicBezTo>
                  <a:cubicBezTo>
                    <a:pt x="233" y="851"/>
                    <a:pt x="146" y="1375"/>
                    <a:pt x="117" y="1898"/>
                  </a:cubicBezTo>
                  <a:cubicBezTo>
                    <a:pt x="1" y="2858"/>
                    <a:pt x="1" y="3817"/>
                    <a:pt x="117" y="4777"/>
                  </a:cubicBezTo>
                  <a:cubicBezTo>
                    <a:pt x="146" y="5242"/>
                    <a:pt x="204" y="5708"/>
                    <a:pt x="320" y="6173"/>
                  </a:cubicBezTo>
                  <a:cubicBezTo>
                    <a:pt x="350" y="6318"/>
                    <a:pt x="350" y="6667"/>
                    <a:pt x="495" y="6755"/>
                  </a:cubicBezTo>
                  <a:cubicBezTo>
                    <a:pt x="534" y="6782"/>
                    <a:pt x="569" y="6794"/>
                    <a:pt x="602" y="6794"/>
                  </a:cubicBezTo>
                  <a:cubicBezTo>
                    <a:pt x="741" y="6794"/>
                    <a:pt x="826" y="6581"/>
                    <a:pt x="873" y="6464"/>
                  </a:cubicBezTo>
                  <a:cubicBezTo>
                    <a:pt x="1309" y="4457"/>
                    <a:pt x="1309" y="2392"/>
                    <a:pt x="931" y="415"/>
                  </a:cubicBezTo>
                  <a:cubicBezTo>
                    <a:pt x="902" y="299"/>
                    <a:pt x="873" y="211"/>
                    <a:pt x="815" y="124"/>
                  </a:cubicBezTo>
                  <a:cubicBezTo>
                    <a:pt x="767" y="52"/>
                    <a:pt x="699" y="0"/>
                    <a:pt x="61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97" name="Google Shape;597;p26"/>
          <p:cNvGrpSpPr/>
          <p:nvPr/>
        </p:nvGrpSpPr>
        <p:grpSpPr>
          <a:xfrm flipH="1" rot="9214553">
            <a:off x="491008" y="1001810"/>
            <a:ext cx="642427" cy="811231"/>
            <a:chOff x="361495" y="3179331"/>
            <a:chExt cx="642444" cy="811253"/>
          </a:xfrm>
        </p:grpSpPr>
        <p:sp>
          <p:nvSpPr>
            <p:cNvPr id="598" name="Google Shape;598;p26"/>
            <p:cNvSpPr/>
            <p:nvPr/>
          </p:nvSpPr>
          <p:spPr>
            <a:xfrm rot="10800000">
              <a:off x="361495" y="3179331"/>
              <a:ext cx="642444" cy="686623"/>
            </a:xfrm>
            <a:custGeom>
              <a:rect b="b" l="l" r="r" t="t"/>
              <a:pathLst>
                <a:path extrusionOk="0" h="11470" w="10732">
                  <a:moveTo>
                    <a:pt x="7694" y="0"/>
                  </a:moveTo>
                  <a:cubicBezTo>
                    <a:pt x="7420" y="0"/>
                    <a:pt x="7149" y="59"/>
                    <a:pt x="6892" y="157"/>
                  </a:cubicBezTo>
                  <a:cubicBezTo>
                    <a:pt x="5235" y="739"/>
                    <a:pt x="3752" y="1699"/>
                    <a:pt x="2559" y="2978"/>
                  </a:cubicBezTo>
                  <a:cubicBezTo>
                    <a:pt x="2268" y="3269"/>
                    <a:pt x="2007" y="3676"/>
                    <a:pt x="2152" y="4054"/>
                  </a:cubicBezTo>
                  <a:cubicBezTo>
                    <a:pt x="2287" y="4351"/>
                    <a:pt x="2572" y="4523"/>
                    <a:pt x="2868" y="4523"/>
                  </a:cubicBezTo>
                  <a:cubicBezTo>
                    <a:pt x="2891" y="4523"/>
                    <a:pt x="2914" y="4522"/>
                    <a:pt x="2937" y="4520"/>
                  </a:cubicBezTo>
                  <a:cubicBezTo>
                    <a:pt x="3257" y="4491"/>
                    <a:pt x="3577" y="4374"/>
                    <a:pt x="3868" y="4229"/>
                  </a:cubicBezTo>
                  <a:lnTo>
                    <a:pt x="3868" y="4229"/>
                  </a:lnTo>
                  <a:cubicBezTo>
                    <a:pt x="2501" y="5043"/>
                    <a:pt x="1280" y="6119"/>
                    <a:pt x="320" y="7399"/>
                  </a:cubicBezTo>
                  <a:cubicBezTo>
                    <a:pt x="87" y="7602"/>
                    <a:pt x="0" y="7893"/>
                    <a:pt x="29" y="8213"/>
                  </a:cubicBezTo>
                  <a:cubicBezTo>
                    <a:pt x="131" y="8492"/>
                    <a:pt x="409" y="8660"/>
                    <a:pt x="710" y="8660"/>
                  </a:cubicBezTo>
                  <a:cubicBezTo>
                    <a:pt x="754" y="8660"/>
                    <a:pt x="799" y="8657"/>
                    <a:pt x="843" y="8649"/>
                  </a:cubicBezTo>
                  <a:cubicBezTo>
                    <a:pt x="1163" y="8562"/>
                    <a:pt x="1454" y="8416"/>
                    <a:pt x="1716" y="8184"/>
                  </a:cubicBezTo>
                  <a:cubicBezTo>
                    <a:pt x="1949" y="7951"/>
                    <a:pt x="2239" y="7748"/>
                    <a:pt x="2559" y="7631"/>
                  </a:cubicBezTo>
                  <a:lnTo>
                    <a:pt x="2559" y="7631"/>
                  </a:lnTo>
                  <a:cubicBezTo>
                    <a:pt x="1890" y="8300"/>
                    <a:pt x="1367" y="9056"/>
                    <a:pt x="960" y="9870"/>
                  </a:cubicBezTo>
                  <a:cubicBezTo>
                    <a:pt x="727" y="10219"/>
                    <a:pt x="698" y="10656"/>
                    <a:pt x="843" y="11034"/>
                  </a:cubicBezTo>
                  <a:cubicBezTo>
                    <a:pt x="1018" y="11325"/>
                    <a:pt x="1309" y="11470"/>
                    <a:pt x="1658" y="11470"/>
                  </a:cubicBezTo>
                  <a:cubicBezTo>
                    <a:pt x="1978" y="11441"/>
                    <a:pt x="2268" y="11354"/>
                    <a:pt x="2559" y="11208"/>
                  </a:cubicBezTo>
                  <a:cubicBezTo>
                    <a:pt x="3984" y="10539"/>
                    <a:pt x="5177" y="9405"/>
                    <a:pt x="5904" y="7980"/>
                  </a:cubicBezTo>
                  <a:lnTo>
                    <a:pt x="5904" y="7980"/>
                  </a:lnTo>
                  <a:cubicBezTo>
                    <a:pt x="5883" y="8669"/>
                    <a:pt x="6447" y="9149"/>
                    <a:pt x="7046" y="9149"/>
                  </a:cubicBezTo>
                  <a:cubicBezTo>
                    <a:pt x="7282" y="9149"/>
                    <a:pt x="7523" y="9075"/>
                    <a:pt x="7736" y="8911"/>
                  </a:cubicBezTo>
                  <a:cubicBezTo>
                    <a:pt x="8056" y="8620"/>
                    <a:pt x="8288" y="8213"/>
                    <a:pt x="8346" y="7777"/>
                  </a:cubicBezTo>
                  <a:cubicBezTo>
                    <a:pt x="8637" y="6701"/>
                    <a:pt x="8608" y="5567"/>
                    <a:pt x="8317" y="4491"/>
                  </a:cubicBezTo>
                  <a:lnTo>
                    <a:pt x="8317" y="4491"/>
                  </a:lnTo>
                  <a:cubicBezTo>
                    <a:pt x="8492" y="4927"/>
                    <a:pt x="8724" y="5334"/>
                    <a:pt x="9073" y="5654"/>
                  </a:cubicBezTo>
                  <a:cubicBezTo>
                    <a:pt x="9265" y="5830"/>
                    <a:pt x="9510" y="5918"/>
                    <a:pt x="9759" y="5918"/>
                  </a:cubicBezTo>
                  <a:cubicBezTo>
                    <a:pt x="9963" y="5918"/>
                    <a:pt x="10170" y="5859"/>
                    <a:pt x="10353" y="5741"/>
                  </a:cubicBezTo>
                  <a:cubicBezTo>
                    <a:pt x="10731" y="5421"/>
                    <a:pt x="10702" y="4839"/>
                    <a:pt x="10615" y="4345"/>
                  </a:cubicBezTo>
                  <a:cubicBezTo>
                    <a:pt x="10498" y="3880"/>
                    <a:pt x="10353" y="3385"/>
                    <a:pt x="10178" y="2949"/>
                  </a:cubicBezTo>
                  <a:cubicBezTo>
                    <a:pt x="9859" y="2135"/>
                    <a:pt x="9422" y="1379"/>
                    <a:pt x="8870" y="710"/>
                  </a:cubicBezTo>
                  <a:cubicBezTo>
                    <a:pt x="8695" y="419"/>
                    <a:pt x="8405" y="187"/>
                    <a:pt x="8085" y="41"/>
                  </a:cubicBezTo>
                  <a:cubicBezTo>
                    <a:pt x="7954" y="13"/>
                    <a:pt x="7824" y="0"/>
                    <a:pt x="7694"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26"/>
            <p:cNvSpPr/>
            <p:nvPr/>
          </p:nvSpPr>
          <p:spPr>
            <a:xfrm rot="10800000">
              <a:off x="490324" y="3388187"/>
              <a:ext cx="287340" cy="602396"/>
            </a:xfrm>
            <a:custGeom>
              <a:rect b="b" l="l" r="r" t="t"/>
              <a:pathLst>
                <a:path extrusionOk="0" h="10063" w="4800">
                  <a:moveTo>
                    <a:pt x="4799" y="0"/>
                  </a:moveTo>
                  <a:cubicBezTo>
                    <a:pt x="4159" y="1745"/>
                    <a:pt x="3490" y="3490"/>
                    <a:pt x="2676" y="5148"/>
                  </a:cubicBezTo>
                  <a:cubicBezTo>
                    <a:pt x="1862" y="6834"/>
                    <a:pt x="960" y="8434"/>
                    <a:pt x="1" y="10062"/>
                  </a:cubicBezTo>
                  <a:cubicBezTo>
                    <a:pt x="2443" y="7183"/>
                    <a:pt x="4101" y="3723"/>
                    <a:pt x="479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26"/>
            <p:cNvSpPr/>
            <p:nvPr/>
          </p:nvSpPr>
          <p:spPr>
            <a:xfrm rot="10800000">
              <a:off x="634831" y="3470031"/>
              <a:ext cx="191560" cy="116672"/>
            </a:xfrm>
            <a:custGeom>
              <a:rect b="b" l="l" r="r" t="t"/>
              <a:pathLst>
                <a:path extrusionOk="0" h="1949" w="3200">
                  <a:moveTo>
                    <a:pt x="2734" y="0"/>
                  </a:moveTo>
                  <a:lnTo>
                    <a:pt x="2530" y="58"/>
                  </a:lnTo>
                  <a:cubicBezTo>
                    <a:pt x="2036" y="204"/>
                    <a:pt x="1571" y="436"/>
                    <a:pt x="1135" y="727"/>
                  </a:cubicBezTo>
                  <a:cubicBezTo>
                    <a:pt x="698" y="1018"/>
                    <a:pt x="320" y="1367"/>
                    <a:pt x="0" y="1774"/>
                  </a:cubicBezTo>
                  <a:cubicBezTo>
                    <a:pt x="466" y="1541"/>
                    <a:pt x="873" y="1280"/>
                    <a:pt x="1338" y="1047"/>
                  </a:cubicBezTo>
                  <a:cubicBezTo>
                    <a:pt x="1717" y="845"/>
                    <a:pt x="2095" y="665"/>
                    <a:pt x="2493" y="507"/>
                  </a:cubicBezTo>
                  <a:lnTo>
                    <a:pt x="2493" y="507"/>
                  </a:lnTo>
                  <a:cubicBezTo>
                    <a:pt x="2684" y="1010"/>
                    <a:pt x="2919" y="1490"/>
                    <a:pt x="3199" y="1948"/>
                  </a:cubicBezTo>
                  <a:cubicBezTo>
                    <a:pt x="3112" y="1338"/>
                    <a:pt x="2967" y="756"/>
                    <a:pt x="2792" y="174"/>
                  </a:cubicBezTo>
                  <a:lnTo>
                    <a:pt x="2734"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26"/>
            <p:cNvSpPr/>
            <p:nvPr/>
          </p:nvSpPr>
          <p:spPr>
            <a:xfrm rot="10800000">
              <a:off x="478177" y="3666733"/>
              <a:ext cx="73152" cy="121940"/>
            </a:xfrm>
            <a:custGeom>
              <a:rect b="b" l="l" r="r" t="t"/>
              <a:pathLst>
                <a:path extrusionOk="0" h="2037" w="1222">
                  <a:moveTo>
                    <a:pt x="0" y="1"/>
                  </a:moveTo>
                  <a:cubicBezTo>
                    <a:pt x="117" y="379"/>
                    <a:pt x="291" y="728"/>
                    <a:pt x="495" y="1077"/>
                  </a:cubicBezTo>
                  <a:cubicBezTo>
                    <a:pt x="698" y="1426"/>
                    <a:pt x="931" y="1745"/>
                    <a:pt x="1222" y="2036"/>
                  </a:cubicBezTo>
                  <a:cubicBezTo>
                    <a:pt x="1193" y="1193"/>
                    <a:pt x="727" y="408"/>
                    <a:pt x="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26"/>
            <p:cNvSpPr/>
            <p:nvPr/>
          </p:nvSpPr>
          <p:spPr>
            <a:xfrm rot="10800000">
              <a:off x="593049" y="3638900"/>
              <a:ext cx="135888" cy="52978"/>
            </a:xfrm>
            <a:custGeom>
              <a:rect b="b" l="l" r="r" t="t"/>
              <a:pathLst>
                <a:path extrusionOk="0" h="885" w="2270">
                  <a:moveTo>
                    <a:pt x="1872" y="0"/>
                  </a:moveTo>
                  <a:cubicBezTo>
                    <a:pt x="1588" y="0"/>
                    <a:pt x="1305" y="59"/>
                    <a:pt x="1048" y="158"/>
                  </a:cubicBezTo>
                  <a:cubicBezTo>
                    <a:pt x="641" y="303"/>
                    <a:pt x="292" y="565"/>
                    <a:pt x="1" y="885"/>
                  </a:cubicBezTo>
                  <a:cubicBezTo>
                    <a:pt x="408" y="826"/>
                    <a:pt x="815" y="710"/>
                    <a:pt x="1193" y="565"/>
                  </a:cubicBezTo>
                  <a:cubicBezTo>
                    <a:pt x="1571" y="419"/>
                    <a:pt x="1920" y="245"/>
                    <a:pt x="2269" y="41"/>
                  </a:cubicBezTo>
                  <a:cubicBezTo>
                    <a:pt x="2139" y="13"/>
                    <a:pt x="2005" y="0"/>
                    <a:pt x="187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CUSTOM_17">
    <p:spTree>
      <p:nvGrpSpPr>
        <p:cNvPr id="603" name="Shape 603"/>
        <p:cNvGrpSpPr/>
        <p:nvPr/>
      </p:nvGrpSpPr>
      <p:grpSpPr>
        <a:xfrm>
          <a:off x="0" y="0"/>
          <a:ext cx="0" cy="0"/>
          <a:chOff x="0" y="0"/>
          <a:chExt cx="0" cy="0"/>
        </a:xfrm>
      </p:grpSpPr>
      <p:sp>
        <p:nvSpPr>
          <p:cNvPr id="604" name="Google Shape;604;p27"/>
          <p:cNvSpPr txBox="1"/>
          <p:nvPr>
            <p:ph type="title"/>
          </p:nvPr>
        </p:nvSpPr>
        <p:spPr>
          <a:xfrm>
            <a:off x="731550" y="447456"/>
            <a:ext cx="76809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p:txBody>
      </p:sp>
      <p:sp>
        <p:nvSpPr>
          <p:cNvPr id="605" name="Google Shape;605;p27"/>
          <p:cNvSpPr/>
          <p:nvPr/>
        </p:nvSpPr>
        <p:spPr>
          <a:xfrm rot="-5400000">
            <a:off x="6821785" y="2810121"/>
            <a:ext cx="1769421" cy="2941893"/>
          </a:xfrm>
          <a:custGeom>
            <a:rect b="b" l="l" r="r" t="t"/>
            <a:pathLst>
              <a:path extrusionOk="0" h="68921" w="41453">
                <a:moveTo>
                  <a:pt x="0" y="1"/>
                </a:moveTo>
                <a:lnTo>
                  <a:pt x="0" y="68920"/>
                </a:lnTo>
                <a:lnTo>
                  <a:pt x="38855" y="68920"/>
                </a:lnTo>
                <a:cubicBezTo>
                  <a:pt x="41452" y="58139"/>
                  <a:pt x="33553" y="45722"/>
                  <a:pt x="21029" y="41879"/>
                </a:cubicBezTo>
                <a:cubicBezTo>
                  <a:pt x="6476" y="37360"/>
                  <a:pt x="12596" y="28501"/>
                  <a:pt x="11920" y="14944"/>
                </a:cubicBezTo>
                <a:cubicBezTo>
                  <a:pt x="11422" y="4697"/>
                  <a:pt x="3701" y="1139"/>
                  <a:pt x="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06" name="Google Shape;606;p27"/>
          <p:cNvGrpSpPr/>
          <p:nvPr/>
        </p:nvGrpSpPr>
        <p:grpSpPr>
          <a:xfrm>
            <a:off x="6833580" y="3665308"/>
            <a:ext cx="2180812" cy="1403285"/>
            <a:chOff x="6833580" y="3665308"/>
            <a:chExt cx="2180812" cy="1403285"/>
          </a:xfrm>
        </p:grpSpPr>
        <p:grpSp>
          <p:nvGrpSpPr>
            <p:cNvPr id="607" name="Google Shape;607;p27"/>
            <p:cNvGrpSpPr/>
            <p:nvPr/>
          </p:nvGrpSpPr>
          <p:grpSpPr>
            <a:xfrm>
              <a:off x="7412246" y="3665308"/>
              <a:ext cx="1602146" cy="1403285"/>
              <a:chOff x="4270184" y="3429402"/>
              <a:chExt cx="1477041" cy="1293708"/>
            </a:xfrm>
          </p:grpSpPr>
          <p:sp>
            <p:nvSpPr>
              <p:cNvPr id="608" name="Google Shape;608;p27"/>
              <p:cNvSpPr/>
              <p:nvPr/>
            </p:nvSpPr>
            <p:spPr>
              <a:xfrm rot="5400000">
                <a:off x="4261695" y="4323971"/>
                <a:ext cx="398778" cy="381800"/>
              </a:xfrm>
              <a:custGeom>
                <a:rect b="b" l="l" r="r" t="t"/>
                <a:pathLst>
                  <a:path extrusionOk="0" h="10052" w="10499">
                    <a:moveTo>
                      <a:pt x="3985" y="1"/>
                    </a:moveTo>
                    <a:cubicBezTo>
                      <a:pt x="3812" y="1"/>
                      <a:pt x="3657" y="79"/>
                      <a:pt x="3519" y="193"/>
                    </a:cubicBezTo>
                    <a:cubicBezTo>
                      <a:pt x="3403" y="368"/>
                      <a:pt x="3345" y="571"/>
                      <a:pt x="3345" y="775"/>
                    </a:cubicBezTo>
                    <a:cubicBezTo>
                      <a:pt x="3345" y="1531"/>
                      <a:pt x="3607" y="2287"/>
                      <a:pt x="4101" y="2869"/>
                    </a:cubicBezTo>
                    <a:cubicBezTo>
                      <a:pt x="2938" y="2898"/>
                      <a:pt x="1833" y="3276"/>
                      <a:pt x="873" y="3945"/>
                    </a:cubicBezTo>
                    <a:cubicBezTo>
                      <a:pt x="582" y="4148"/>
                      <a:pt x="350" y="4381"/>
                      <a:pt x="175" y="4672"/>
                    </a:cubicBezTo>
                    <a:cubicBezTo>
                      <a:pt x="1" y="4992"/>
                      <a:pt x="1" y="5341"/>
                      <a:pt x="175" y="5660"/>
                    </a:cubicBezTo>
                    <a:cubicBezTo>
                      <a:pt x="376" y="5962"/>
                      <a:pt x="758" y="6055"/>
                      <a:pt x="1147" y="6055"/>
                    </a:cubicBezTo>
                    <a:cubicBezTo>
                      <a:pt x="1321" y="6055"/>
                      <a:pt x="1497" y="6036"/>
                      <a:pt x="1658" y="6009"/>
                    </a:cubicBezTo>
                    <a:cubicBezTo>
                      <a:pt x="2880" y="5806"/>
                      <a:pt x="4072" y="5341"/>
                      <a:pt x="5090" y="4643"/>
                    </a:cubicBezTo>
                    <a:lnTo>
                      <a:pt x="5090" y="4643"/>
                    </a:lnTo>
                    <a:cubicBezTo>
                      <a:pt x="4072" y="5690"/>
                      <a:pt x="3403" y="6998"/>
                      <a:pt x="3141" y="8452"/>
                    </a:cubicBezTo>
                    <a:cubicBezTo>
                      <a:pt x="3083" y="8714"/>
                      <a:pt x="3083" y="9005"/>
                      <a:pt x="3112" y="9266"/>
                    </a:cubicBezTo>
                    <a:cubicBezTo>
                      <a:pt x="3171" y="9557"/>
                      <a:pt x="3345" y="9819"/>
                      <a:pt x="3578" y="9964"/>
                    </a:cubicBezTo>
                    <a:cubicBezTo>
                      <a:pt x="3709" y="10023"/>
                      <a:pt x="3854" y="10052"/>
                      <a:pt x="3999" y="10052"/>
                    </a:cubicBezTo>
                    <a:cubicBezTo>
                      <a:pt x="4145" y="10052"/>
                      <a:pt x="4290" y="10023"/>
                      <a:pt x="4421" y="9964"/>
                    </a:cubicBezTo>
                    <a:cubicBezTo>
                      <a:pt x="4683" y="9819"/>
                      <a:pt x="4915" y="9645"/>
                      <a:pt x="5119" y="9412"/>
                    </a:cubicBezTo>
                    <a:cubicBezTo>
                      <a:pt x="6166" y="8307"/>
                      <a:pt x="6835" y="6853"/>
                      <a:pt x="6951" y="5312"/>
                    </a:cubicBezTo>
                    <a:cubicBezTo>
                      <a:pt x="7271" y="6184"/>
                      <a:pt x="7794" y="6940"/>
                      <a:pt x="8521" y="7522"/>
                    </a:cubicBezTo>
                    <a:cubicBezTo>
                      <a:pt x="8715" y="7739"/>
                      <a:pt x="8988" y="7856"/>
                      <a:pt x="9276" y="7856"/>
                    </a:cubicBezTo>
                    <a:cubicBezTo>
                      <a:pt x="9334" y="7856"/>
                      <a:pt x="9393" y="7851"/>
                      <a:pt x="9452" y="7842"/>
                    </a:cubicBezTo>
                    <a:cubicBezTo>
                      <a:pt x="9714" y="7754"/>
                      <a:pt x="9888" y="7522"/>
                      <a:pt x="9946" y="7260"/>
                    </a:cubicBezTo>
                    <a:cubicBezTo>
                      <a:pt x="9975" y="6998"/>
                      <a:pt x="9975" y="6736"/>
                      <a:pt x="9888" y="6475"/>
                    </a:cubicBezTo>
                    <a:cubicBezTo>
                      <a:pt x="9597" y="5253"/>
                      <a:pt x="8929" y="4177"/>
                      <a:pt x="7969" y="3392"/>
                    </a:cubicBezTo>
                    <a:cubicBezTo>
                      <a:pt x="8725" y="3305"/>
                      <a:pt x="9452" y="2985"/>
                      <a:pt x="10034" y="2491"/>
                    </a:cubicBezTo>
                    <a:cubicBezTo>
                      <a:pt x="10266" y="2287"/>
                      <a:pt x="10499" y="1996"/>
                      <a:pt x="10412" y="1705"/>
                    </a:cubicBezTo>
                    <a:cubicBezTo>
                      <a:pt x="10354" y="1531"/>
                      <a:pt x="10179" y="1386"/>
                      <a:pt x="9975" y="1357"/>
                    </a:cubicBezTo>
                    <a:cubicBezTo>
                      <a:pt x="9874" y="1327"/>
                      <a:pt x="9779" y="1313"/>
                      <a:pt x="9685" y="1313"/>
                    </a:cubicBezTo>
                    <a:cubicBezTo>
                      <a:pt x="9590" y="1313"/>
                      <a:pt x="9496" y="1327"/>
                      <a:pt x="9394" y="1357"/>
                    </a:cubicBezTo>
                    <a:cubicBezTo>
                      <a:pt x="8870" y="1415"/>
                      <a:pt x="8376" y="1531"/>
                      <a:pt x="7882" y="1705"/>
                    </a:cubicBezTo>
                    <a:cubicBezTo>
                      <a:pt x="7475" y="1851"/>
                      <a:pt x="6980" y="2258"/>
                      <a:pt x="6544" y="2258"/>
                    </a:cubicBezTo>
                    <a:cubicBezTo>
                      <a:pt x="6079" y="2258"/>
                      <a:pt x="5962" y="1618"/>
                      <a:pt x="5759" y="1327"/>
                    </a:cubicBezTo>
                    <a:cubicBezTo>
                      <a:pt x="5468" y="891"/>
                      <a:pt x="5119" y="542"/>
                      <a:pt x="4712" y="281"/>
                    </a:cubicBezTo>
                    <a:cubicBezTo>
                      <a:pt x="4537" y="135"/>
                      <a:pt x="4334" y="48"/>
                      <a:pt x="4130" y="19"/>
                    </a:cubicBezTo>
                    <a:cubicBezTo>
                      <a:pt x="4080" y="6"/>
                      <a:pt x="4032" y="1"/>
                      <a:pt x="398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27"/>
              <p:cNvSpPr/>
              <p:nvPr/>
            </p:nvSpPr>
            <p:spPr>
              <a:xfrm rot="5400000">
                <a:off x="4406581" y="4492781"/>
                <a:ext cx="229794" cy="85081"/>
              </a:xfrm>
              <a:custGeom>
                <a:rect b="b" l="l" r="r" t="t"/>
                <a:pathLst>
                  <a:path extrusionOk="0" h="2240" w="6050">
                    <a:moveTo>
                      <a:pt x="6049" y="0"/>
                    </a:moveTo>
                    <a:lnTo>
                      <a:pt x="6049" y="0"/>
                    </a:lnTo>
                    <a:cubicBezTo>
                      <a:pt x="5002" y="291"/>
                      <a:pt x="3984" y="640"/>
                      <a:pt x="2996" y="1018"/>
                    </a:cubicBezTo>
                    <a:cubicBezTo>
                      <a:pt x="1978" y="1396"/>
                      <a:pt x="989" y="1774"/>
                      <a:pt x="0" y="2239"/>
                    </a:cubicBezTo>
                    <a:cubicBezTo>
                      <a:pt x="1018" y="1920"/>
                      <a:pt x="2065" y="1571"/>
                      <a:pt x="3054" y="1192"/>
                    </a:cubicBezTo>
                    <a:cubicBezTo>
                      <a:pt x="4043" y="814"/>
                      <a:pt x="5060" y="436"/>
                      <a:pt x="604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27"/>
              <p:cNvSpPr/>
              <p:nvPr/>
            </p:nvSpPr>
            <p:spPr>
              <a:xfrm rot="5400000">
                <a:off x="4408233" y="4480075"/>
                <a:ext cx="176771" cy="190026"/>
              </a:xfrm>
              <a:custGeom>
                <a:rect b="b" l="l" r="r" t="t"/>
                <a:pathLst>
                  <a:path extrusionOk="0" h="5003" w="4654">
                    <a:moveTo>
                      <a:pt x="0" y="0"/>
                    </a:moveTo>
                    <a:cubicBezTo>
                      <a:pt x="262" y="87"/>
                      <a:pt x="524" y="233"/>
                      <a:pt x="727" y="436"/>
                    </a:cubicBezTo>
                    <a:cubicBezTo>
                      <a:pt x="931" y="611"/>
                      <a:pt x="1163" y="814"/>
                      <a:pt x="1367" y="1018"/>
                    </a:cubicBezTo>
                    <a:cubicBezTo>
                      <a:pt x="1803" y="1396"/>
                      <a:pt x="2210" y="1803"/>
                      <a:pt x="2588" y="2239"/>
                    </a:cubicBezTo>
                    <a:cubicBezTo>
                      <a:pt x="3345" y="3083"/>
                      <a:pt x="4042" y="4013"/>
                      <a:pt x="4653" y="5002"/>
                    </a:cubicBezTo>
                    <a:cubicBezTo>
                      <a:pt x="4159" y="3955"/>
                      <a:pt x="3519" y="2966"/>
                      <a:pt x="2734" y="2094"/>
                    </a:cubicBezTo>
                    <a:cubicBezTo>
                      <a:pt x="2356" y="1658"/>
                      <a:pt x="1920" y="1251"/>
                      <a:pt x="1483" y="902"/>
                    </a:cubicBezTo>
                    <a:cubicBezTo>
                      <a:pt x="1251" y="727"/>
                      <a:pt x="1018" y="524"/>
                      <a:pt x="785" y="349"/>
                    </a:cubicBezTo>
                    <a:cubicBezTo>
                      <a:pt x="553" y="175"/>
                      <a:pt x="291" y="58"/>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27"/>
              <p:cNvSpPr/>
              <p:nvPr/>
            </p:nvSpPr>
            <p:spPr>
              <a:xfrm rot="5400000">
                <a:off x="4507649" y="4367399"/>
                <a:ext cx="70723" cy="364556"/>
              </a:xfrm>
              <a:custGeom>
                <a:rect b="b" l="l" r="r" t="t"/>
                <a:pathLst>
                  <a:path extrusionOk="0" h="9598" w="1862">
                    <a:moveTo>
                      <a:pt x="1861" y="0"/>
                    </a:moveTo>
                    <a:lnTo>
                      <a:pt x="1861" y="0"/>
                    </a:lnTo>
                    <a:cubicBezTo>
                      <a:pt x="1774" y="815"/>
                      <a:pt x="1687" y="1629"/>
                      <a:pt x="1600" y="2443"/>
                    </a:cubicBezTo>
                    <a:cubicBezTo>
                      <a:pt x="1483" y="3228"/>
                      <a:pt x="1338" y="4043"/>
                      <a:pt x="1193" y="4857"/>
                    </a:cubicBezTo>
                    <a:cubicBezTo>
                      <a:pt x="1047" y="5642"/>
                      <a:pt x="873" y="6427"/>
                      <a:pt x="669" y="7242"/>
                    </a:cubicBezTo>
                    <a:cubicBezTo>
                      <a:pt x="466" y="8027"/>
                      <a:pt x="233" y="8812"/>
                      <a:pt x="0" y="9597"/>
                    </a:cubicBezTo>
                    <a:cubicBezTo>
                      <a:pt x="320" y="8812"/>
                      <a:pt x="582" y="8056"/>
                      <a:pt x="785" y="7271"/>
                    </a:cubicBezTo>
                    <a:cubicBezTo>
                      <a:pt x="1018" y="6485"/>
                      <a:pt x="1222" y="5671"/>
                      <a:pt x="1367" y="4886"/>
                    </a:cubicBezTo>
                    <a:cubicBezTo>
                      <a:pt x="1542" y="4072"/>
                      <a:pt x="1658" y="3257"/>
                      <a:pt x="1745" y="2443"/>
                    </a:cubicBezTo>
                    <a:cubicBezTo>
                      <a:pt x="1803" y="1629"/>
                      <a:pt x="1861" y="815"/>
                      <a:pt x="186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27"/>
              <p:cNvSpPr/>
              <p:nvPr/>
            </p:nvSpPr>
            <p:spPr>
              <a:xfrm rot="5400000">
                <a:off x="5074941" y="3622751"/>
                <a:ext cx="447396" cy="149119"/>
              </a:xfrm>
              <a:custGeom>
                <a:rect b="b" l="l" r="r" t="t"/>
                <a:pathLst>
                  <a:path extrusionOk="0" h="3926" w="11779">
                    <a:moveTo>
                      <a:pt x="11778" y="0"/>
                    </a:moveTo>
                    <a:lnTo>
                      <a:pt x="11778" y="0"/>
                    </a:lnTo>
                    <a:cubicBezTo>
                      <a:pt x="10760" y="204"/>
                      <a:pt x="9742" y="436"/>
                      <a:pt x="8754" y="727"/>
                    </a:cubicBezTo>
                    <a:cubicBezTo>
                      <a:pt x="7736" y="989"/>
                      <a:pt x="6747" y="1280"/>
                      <a:pt x="5758" y="1629"/>
                    </a:cubicBezTo>
                    <a:cubicBezTo>
                      <a:pt x="4770" y="1949"/>
                      <a:pt x="3810" y="2297"/>
                      <a:pt x="2850" y="2676"/>
                    </a:cubicBezTo>
                    <a:cubicBezTo>
                      <a:pt x="1861" y="3054"/>
                      <a:pt x="931" y="3461"/>
                      <a:pt x="0" y="3926"/>
                    </a:cubicBezTo>
                    <a:cubicBezTo>
                      <a:pt x="989" y="3664"/>
                      <a:pt x="1978" y="3344"/>
                      <a:pt x="2967" y="3054"/>
                    </a:cubicBezTo>
                    <a:cubicBezTo>
                      <a:pt x="3955" y="2763"/>
                      <a:pt x="4944" y="2443"/>
                      <a:pt x="5933" y="2094"/>
                    </a:cubicBezTo>
                    <a:cubicBezTo>
                      <a:pt x="6922" y="1774"/>
                      <a:pt x="7910" y="1454"/>
                      <a:pt x="8870" y="1105"/>
                    </a:cubicBezTo>
                    <a:cubicBezTo>
                      <a:pt x="9830" y="727"/>
                      <a:pt x="10818" y="407"/>
                      <a:pt x="1177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27"/>
              <p:cNvSpPr/>
              <p:nvPr/>
            </p:nvSpPr>
            <p:spPr>
              <a:xfrm rot="5400000">
                <a:off x="5166610" y="3564199"/>
                <a:ext cx="253001" cy="297137"/>
              </a:xfrm>
              <a:custGeom>
                <a:rect b="b" l="l" r="r" t="t"/>
                <a:pathLst>
                  <a:path extrusionOk="0" h="7823" w="6661">
                    <a:moveTo>
                      <a:pt x="1" y="0"/>
                    </a:moveTo>
                    <a:lnTo>
                      <a:pt x="1" y="0"/>
                    </a:lnTo>
                    <a:cubicBezTo>
                      <a:pt x="1106" y="465"/>
                      <a:pt x="2152" y="902"/>
                      <a:pt x="3170" y="1396"/>
                    </a:cubicBezTo>
                    <a:cubicBezTo>
                      <a:pt x="4157" y="1862"/>
                      <a:pt x="5117" y="2379"/>
                      <a:pt x="6052" y="2899"/>
                    </a:cubicBezTo>
                    <a:lnTo>
                      <a:pt x="6052" y="2899"/>
                    </a:lnTo>
                    <a:cubicBezTo>
                      <a:pt x="5698" y="3703"/>
                      <a:pt x="5321" y="4483"/>
                      <a:pt x="4944" y="5264"/>
                    </a:cubicBezTo>
                    <a:cubicBezTo>
                      <a:pt x="4508" y="6136"/>
                      <a:pt x="4072" y="6979"/>
                      <a:pt x="3607" y="7823"/>
                    </a:cubicBezTo>
                    <a:cubicBezTo>
                      <a:pt x="4217" y="7067"/>
                      <a:pt x="4770" y="6282"/>
                      <a:pt x="5264" y="5467"/>
                    </a:cubicBezTo>
                    <a:cubicBezTo>
                      <a:pt x="5759" y="4624"/>
                      <a:pt x="6195" y="3781"/>
                      <a:pt x="6573" y="2908"/>
                    </a:cubicBezTo>
                    <a:lnTo>
                      <a:pt x="6660" y="2705"/>
                    </a:lnTo>
                    <a:lnTo>
                      <a:pt x="6486" y="2588"/>
                    </a:lnTo>
                    <a:cubicBezTo>
                      <a:pt x="5468" y="1978"/>
                      <a:pt x="4421" y="1454"/>
                      <a:pt x="3345" y="1018"/>
                    </a:cubicBezTo>
                    <a:cubicBezTo>
                      <a:pt x="2269" y="582"/>
                      <a:pt x="1135" y="233"/>
                      <a:pt x="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27"/>
              <p:cNvSpPr/>
              <p:nvPr/>
            </p:nvSpPr>
            <p:spPr>
              <a:xfrm rot="5400000">
                <a:off x="5173793" y="3575783"/>
                <a:ext cx="103882" cy="155766"/>
              </a:xfrm>
              <a:custGeom>
                <a:rect b="b" l="l" r="r" t="t"/>
                <a:pathLst>
                  <a:path extrusionOk="0" h="4101" w="2735">
                    <a:moveTo>
                      <a:pt x="2734" y="0"/>
                    </a:moveTo>
                    <a:lnTo>
                      <a:pt x="2734" y="0"/>
                    </a:lnTo>
                    <a:cubicBezTo>
                      <a:pt x="2443" y="291"/>
                      <a:pt x="2153" y="582"/>
                      <a:pt x="1891" y="931"/>
                    </a:cubicBezTo>
                    <a:cubicBezTo>
                      <a:pt x="1629" y="1251"/>
                      <a:pt x="1397" y="1571"/>
                      <a:pt x="1164" y="1920"/>
                    </a:cubicBezTo>
                    <a:cubicBezTo>
                      <a:pt x="931" y="2239"/>
                      <a:pt x="728" y="2617"/>
                      <a:pt x="524" y="2966"/>
                    </a:cubicBezTo>
                    <a:cubicBezTo>
                      <a:pt x="321" y="3315"/>
                      <a:pt x="146" y="3693"/>
                      <a:pt x="1" y="4101"/>
                    </a:cubicBezTo>
                    <a:cubicBezTo>
                      <a:pt x="321" y="3810"/>
                      <a:pt x="582" y="3519"/>
                      <a:pt x="873" y="3199"/>
                    </a:cubicBezTo>
                    <a:cubicBezTo>
                      <a:pt x="1106" y="2879"/>
                      <a:pt x="1367" y="2530"/>
                      <a:pt x="1600" y="2210"/>
                    </a:cubicBezTo>
                    <a:cubicBezTo>
                      <a:pt x="1804" y="1890"/>
                      <a:pt x="2036" y="1512"/>
                      <a:pt x="2240" y="1163"/>
                    </a:cubicBezTo>
                    <a:cubicBezTo>
                      <a:pt x="2443" y="785"/>
                      <a:pt x="2589" y="407"/>
                      <a:pt x="273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27"/>
              <p:cNvSpPr/>
              <p:nvPr/>
            </p:nvSpPr>
            <p:spPr>
              <a:xfrm rot="5400000">
                <a:off x="5230138" y="3543748"/>
                <a:ext cx="191128" cy="61873"/>
              </a:xfrm>
              <a:custGeom>
                <a:rect b="b" l="l" r="r" t="t"/>
                <a:pathLst>
                  <a:path extrusionOk="0" h="1629" w="5032">
                    <a:moveTo>
                      <a:pt x="1" y="0"/>
                    </a:moveTo>
                    <a:lnTo>
                      <a:pt x="1" y="0"/>
                    </a:lnTo>
                    <a:cubicBezTo>
                      <a:pt x="379" y="233"/>
                      <a:pt x="786" y="437"/>
                      <a:pt x="1193" y="582"/>
                    </a:cubicBezTo>
                    <a:cubicBezTo>
                      <a:pt x="1600" y="756"/>
                      <a:pt x="2007" y="902"/>
                      <a:pt x="2443" y="1047"/>
                    </a:cubicBezTo>
                    <a:cubicBezTo>
                      <a:pt x="2851" y="1193"/>
                      <a:pt x="3287" y="1309"/>
                      <a:pt x="3694" y="1425"/>
                    </a:cubicBezTo>
                    <a:cubicBezTo>
                      <a:pt x="4130" y="1513"/>
                      <a:pt x="4566" y="1600"/>
                      <a:pt x="5032" y="1629"/>
                    </a:cubicBezTo>
                    <a:cubicBezTo>
                      <a:pt x="4625" y="1425"/>
                      <a:pt x="4246" y="1222"/>
                      <a:pt x="3839" y="1047"/>
                    </a:cubicBezTo>
                    <a:cubicBezTo>
                      <a:pt x="3432" y="873"/>
                      <a:pt x="2996" y="727"/>
                      <a:pt x="2589" y="582"/>
                    </a:cubicBezTo>
                    <a:cubicBezTo>
                      <a:pt x="2182" y="437"/>
                      <a:pt x="1746" y="320"/>
                      <a:pt x="1309" y="233"/>
                    </a:cubicBezTo>
                    <a:cubicBezTo>
                      <a:pt x="873" y="117"/>
                      <a:pt x="437" y="29"/>
                      <a:pt x="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27"/>
              <p:cNvSpPr/>
              <p:nvPr/>
            </p:nvSpPr>
            <p:spPr>
              <a:xfrm rot="5400000">
                <a:off x="5091469" y="3694153"/>
                <a:ext cx="76687" cy="70799"/>
              </a:xfrm>
              <a:custGeom>
                <a:rect b="b" l="l" r="r" t="t"/>
                <a:pathLst>
                  <a:path extrusionOk="0" h="1864" w="2019">
                    <a:moveTo>
                      <a:pt x="1051" y="0"/>
                    </a:moveTo>
                    <a:cubicBezTo>
                      <a:pt x="838" y="0"/>
                      <a:pt x="620" y="78"/>
                      <a:pt x="436" y="253"/>
                    </a:cubicBezTo>
                    <a:cubicBezTo>
                      <a:pt x="58" y="573"/>
                      <a:pt x="0" y="1125"/>
                      <a:pt x="320" y="1503"/>
                    </a:cubicBezTo>
                    <a:cubicBezTo>
                      <a:pt x="514" y="1751"/>
                      <a:pt x="780" y="1863"/>
                      <a:pt x="1042" y="1863"/>
                    </a:cubicBezTo>
                    <a:cubicBezTo>
                      <a:pt x="1488" y="1863"/>
                      <a:pt x="1923" y="1540"/>
                      <a:pt x="1978" y="1009"/>
                    </a:cubicBezTo>
                    <a:cubicBezTo>
                      <a:pt x="2018" y="419"/>
                      <a:pt x="1547" y="0"/>
                      <a:pt x="105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27"/>
              <p:cNvSpPr/>
              <p:nvPr/>
            </p:nvSpPr>
            <p:spPr>
              <a:xfrm rot="5400000">
                <a:off x="5098268" y="3563269"/>
                <a:ext cx="77484" cy="70458"/>
              </a:xfrm>
              <a:custGeom>
                <a:rect b="b" l="l" r="r" t="t"/>
                <a:pathLst>
                  <a:path extrusionOk="0" h="1855" w="2040">
                    <a:moveTo>
                      <a:pt x="1062" y="1"/>
                    </a:moveTo>
                    <a:cubicBezTo>
                      <a:pt x="855" y="1"/>
                      <a:pt x="644" y="73"/>
                      <a:pt x="466" y="234"/>
                    </a:cubicBezTo>
                    <a:cubicBezTo>
                      <a:pt x="59" y="554"/>
                      <a:pt x="1" y="1107"/>
                      <a:pt x="320" y="1485"/>
                    </a:cubicBezTo>
                    <a:cubicBezTo>
                      <a:pt x="519" y="1738"/>
                      <a:pt x="792" y="1854"/>
                      <a:pt x="1060" y="1854"/>
                    </a:cubicBezTo>
                    <a:cubicBezTo>
                      <a:pt x="1500" y="1854"/>
                      <a:pt x="1924" y="1543"/>
                      <a:pt x="1978" y="1020"/>
                    </a:cubicBezTo>
                    <a:cubicBezTo>
                      <a:pt x="2040" y="423"/>
                      <a:pt x="1563" y="1"/>
                      <a:pt x="10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27"/>
              <p:cNvSpPr/>
              <p:nvPr/>
            </p:nvSpPr>
            <p:spPr>
              <a:xfrm rot="5400000">
                <a:off x="5392454" y="3539701"/>
                <a:ext cx="76725" cy="70420"/>
              </a:xfrm>
              <a:custGeom>
                <a:rect b="b" l="l" r="r" t="t"/>
                <a:pathLst>
                  <a:path extrusionOk="0" h="1854" w="2020">
                    <a:moveTo>
                      <a:pt x="1047" y="0"/>
                    </a:moveTo>
                    <a:cubicBezTo>
                      <a:pt x="839" y="0"/>
                      <a:pt x="624" y="72"/>
                      <a:pt x="437" y="234"/>
                    </a:cubicBezTo>
                    <a:cubicBezTo>
                      <a:pt x="59" y="525"/>
                      <a:pt x="1" y="1106"/>
                      <a:pt x="321" y="1484"/>
                    </a:cubicBezTo>
                    <a:cubicBezTo>
                      <a:pt x="508" y="1738"/>
                      <a:pt x="779" y="1854"/>
                      <a:pt x="1048" y="1854"/>
                    </a:cubicBezTo>
                    <a:cubicBezTo>
                      <a:pt x="1489" y="1854"/>
                      <a:pt x="1924" y="1543"/>
                      <a:pt x="1978" y="1019"/>
                    </a:cubicBezTo>
                    <a:cubicBezTo>
                      <a:pt x="2020" y="422"/>
                      <a:pt x="1551" y="0"/>
                      <a:pt x="104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27"/>
              <p:cNvSpPr/>
              <p:nvPr/>
            </p:nvSpPr>
            <p:spPr>
              <a:xfrm rot="5400000">
                <a:off x="5313623" y="3432954"/>
                <a:ext cx="77522" cy="70420"/>
              </a:xfrm>
              <a:custGeom>
                <a:rect b="b" l="l" r="r" t="t"/>
                <a:pathLst>
                  <a:path extrusionOk="0" h="1854" w="2041">
                    <a:moveTo>
                      <a:pt x="1052" y="0"/>
                    </a:moveTo>
                    <a:cubicBezTo>
                      <a:pt x="841" y="0"/>
                      <a:pt x="624" y="72"/>
                      <a:pt x="437" y="234"/>
                    </a:cubicBezTo>
                    <a:cubicBezTo>
                      <a:pt x="59" y="554"/>
                      <a:pt x="1" y="1106"/>
                      <a:pt x="321" y="1484"/>
                    </a:cubicBezTo>
                    <a:cubicBezTo>
                      <a:pt x="519" y="1738"/>
                      <a:pt x="793" y="1853"/>
                      <a:pt x="1061" y="1853"/>
                    </a:cubicBezTo>
                    <a:cubicBezTo>
                      <a:pt x="1500" y="1853"/>
                      <a:pt x="1924" y="1543"/>
                      <a:pt x="1979" y="1019"/>
                    </a:cubicBezTo>
                    <a:cubicBezTo>
                      <a:pt x="2040" y="422"/>
                      <a:pt x="1563" y="0"/>
                      <a:pt x="105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27"/>
              <p:cNvSpPr/>
              <p:nvPr/>
            </p:nvSpPr>
            <p:spPr>
              <a:xfrm rot="5400000">
                <a:off x="5181125" y="3435176"/>
                <a:ext cx="77484" cy="70420"/>
              </a:xfrm>
              <a:custGeom>
                <a:rect b="b" l="l" r="r" t="t"/>
                <a:pathLst>
                  <a:path extrusionOk="0" h="1854" w="2040">
                    <a:moveTo>
                      <a:pt x="1051" y="1"/>
                    </a:moveTo>
                    <a:cubicBezTo>
                      <a:pt x="840" y="1"/>
                      <a:pt x="623" y="73"/>
                      <a:pt x="436" y="234"/>
                    </a:cubicBezTo>
                    <a:cubicBezTo>
                      <a:pt x="58" y="554"/>
                      <a:pt x="0" y="1107"/>
                      <a:pt x="320" y="1485"/>
                    </a:cubicBezTo>
                    <a:cubicBezTo>
                      <a:pt x="507" y="1738"/>
                      <a:pt x="778" y="1854"/>
                      <a:pt x="1047" y="1854"/>
                    </a:cubicBezTo>
                    <a:cubicBezTo>
                      <a:pt x="1488" y="1854"/>
                      <a:pt x="1923" y="1543"/>
                      <a:pt x="1978" y="1020"/>
                    </a:cubicBezTo>
                    <a:cubicBezTo>
                      <a:pt x="2039" y="423"/>
                      <a:pt x="1562" y="1"/>
                      <a:pt x="105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27"/>
              <p:cNvSpPr/>
              <p:nvPr/>
            </p:nvSpPr>
            <p:spPr>
              <a:xfrm rot="5400000">
                <a:off x="5052247" y="4042490"/>
                <a:ext cx="493772" cy="388067"/>
              </a:xfrm>
              <a:custGeom>
                <a:rect b="b" l="l" r="r" t="t"/>
                <a:pathLst>
                  <a:path extrusionOk="0" h="10217" w="13000">
                    <a:moveTo>
                      <a:pt x="12884" y="0"/>
                    </a:moveTo>
                    <a:lnTo>
                      <a:pt x="12884" y="0"/>
                    </a:lnTo>
                    <a:cubicBezTo>
                      <a:pt x="11895" y="698"/>
                      <a:pt x="10848" y="1309"/>
                      <a:pt x="9743" y="1862"/>
                    </a:cubicBezTo>
                    <a:cubicBezTo>
                      <a:pt x="8667" y="2385"/>
                      <a:pt x="7533" y="2850"/>
                      <a:pt x="6428" y="3316"/>
                    </a:cubicBezTo>
                    <a:cubicBezTo>
                      <a:pt x="4218" y="4304"/>
                      <a:pt x="1949" y="5555"/>
                      <a:pt x="611" y="7591"/>
                    </a:cubicBezTo>
                    <a:cubicBezTo>
                      <a:pt x="292" y="8085"/>
                      <a:pt x="1" y="8725"/>
                      <a:pt x="204" y="9306"/>
                    </a:cubicBezTo>
                    <a:cubicBezTo>
                      <a:pt x="408" y="9743"/>
                      <a:pt x="815" y="10062"/>
                      <a:pt x="1309" y="10179"/>
                    </a:cubicBezTo>
                    <a:cubicBezTo>
                      <a:pt x="1502" y="10203"/>
                      <a:pt x="1700" y="10217"/>
                      <a:pt x="1901" y="10217"/>
                    </a:cubicBezTo>
                    <a:cubicBezTo>
                      <a:pt x="2184" y="10217"/>
                      <a:pt x="2474" y="10189"/>
                      <a:pt x="2763" y="10121"/>
                    </a:cubicBezTo>
                    <a:cubicBezTo>
                      <a:pt x="5148" y="9626"/>
                      <a:pt x="7358" y="8463"/>
                      <a:pt x="9103" y="6776"/>
                    </a:cubicBezTo>
                    <a:cubicBezTo>
                      <a:pt x="10150" y="5788"/>
                      <a:pt x="11022" y="4653"/>
                      <a:pt x="11691" y="3403"/>
                    </a:cubicBezTo>
                    <a:cubicBezTo>
                      <a:pt x="12040" y="2763"/>
                      <a:pt x="12331" y="2123"/>
                      <a:pt x="12593" y="1454"/>
                    </a:cubicBezTo>
                    <a:cubicBezTo>
                      <a:pt x="12738" y="989"/>
                      <a:pt x="13000" y="466"/>
                      <a:pt x="12884"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27"/>
              <p:cNvSpPr/>
              <p:nvPr/>
            </p:nvSpPr>
            <p:spPr>
              <a:xfrm rot="5400000">
                <a:off x="5328165" y="3933505"/>
                <a:ext cx="618469" cy="185089"/>
              </a:xfrm>
              <a:custGeom>
                <a:rect b="b" l="l" r="r" t="t"/>
                <a:pathLst>
                  <a:path extrusionOk="0" h="4873" w="16283">
                    <a:moveTo>
                      <a:pt x="4928" y="0"/>
                    </a:moveTo>
                    <a:cubicBezTo>
                      <a:pt x="3874" y="0"/>
                      <a:pt x="2834" y="181"/>
                      <a:pt x="1833" y="535"/>
                    </a:cubicBezTo>
                    <a:cubicBezTo>
                      <a:pt x="1106" y="796"/>
                      <a:pt x="321" y="1262"/>
                      <a:pt x="146" y="2018"/>
                    </a:cubicBezTo>
                    <a:cubicBezTo>
                      <a:pt x="1" y="2774"/>
                      <a:pt x="350" y="3530"/>
                      <a:pt x="1019" y="3908"/>
                    </a:cubicBezTo>
                    <a:cubicBezTo>
                      <a:pt x="1658" y="4286"/>
                      <a:pt x="2385" y="4519"/>
                      <a:pt x="3142" y="4577"/>
                    </a:cubicBezTo>
                    <a:cubicBezTo>
                      <a:pt x="4473" y="4760"/>
                      <a:pt x="5828" y="4872"/>
                      <a:pt x="7186" y="4872"/>
                    </a:cubicBezTo>
                    <a:cubicBezTo>
                      <a:pt x="7340" y="4872"/>
                      <a:pt x="7495" y="4871"/>
                      <a:pt x="7649" y="4868"/>
                    </a:cubicBezTo>
                    <a:cubicBezTo>
                      <a:pt x="10092" y="4868"/>
                      <a:pt x="13029" y="4635"/>
                      <a:pt x="15268" y="3530"/>
                    </a:cubicBezTo>
                    <a:cubicBezTo>
                      <a:pt x="15472" y="3443"/>
                      <a:pt x="16199" y="3123"/>
                      <a:pt x="16257" y="2861"/>
                    </a:cubicBezTo>
                    <a:cubicBezTo>
                      <a:pt x="16283" y="2720"/>
                      <a:pt x="16139" y="2681"/>
                      <a:pt x="15951" y="2681"/>
                    </a:cubicBezTo>
                    <a:cubicBezTo>
                      <a:pt x="15711" y="2681"/>
                      <a:pt x="15399" y="2745"/>
                      <a:pt x="15268" y="2745"/>
                    </a:cubicBezTo>
                    <a:cubicBezTo>
                      <a:pt x="13989" y="2687"/>
                      <a:pt x="12709" y="2396"/>
                      <a:pt x="11517" y="1901"/>
                    </a:cubicBezTo>
                    <a:cubicBezTo>
                      <a:pt x="9830" y="1262"/>
                      <a:pt x="8202" y="447"/>
                      <a:pt x="6457" y="127"/>
                    </a:cubicBezTo>
                    <a:cubicBezTo>
                      <a:pt x="5946" y="42"/>
                      <a:pt x="5435" y="0"/>
                      <a:pt x="492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27"/>
              <p:cNvSpPr/>
              <p:nvPr/>
            </p:nvSpPr>
            <p:spPr>
              <a:xfrm rot="5400000">
                <a:off x="5121432" y="4249769"/>
                <a:ext cx="194470" cy="579917"/>
              </a:xfrm>
              <a:custGeom>
                <a:rect b="b" l="l" r="r" t="t"/>
                <a:pathLst>
                  <a:path extrusionOk="0" h="15268" w="5120">
                    <a:moveTo>
                      <a:pt x="3985" y="0"/>
                    </a:moveTo>
                    <a:cubicBezTo>
                      <a:pt x="3723" y="117"/>
                      <a:pt x="3549" y="553"/>
                      <a:pt x="3433" y="785"/>
                    </a:cubicBezTo>
                    <a:cubicBezTo>
                      <a:pt x="3142" y="1280"/>
                      <a:pt x="2880" y="1774"/>
                      <a:pt x="2589" y="2298"/>
                    </a:cubicBezTo>
                    <a:cubicBezTo>
                      <a:pt x="1891" y="3577"/>
                      <a:pt x="1339" y="4915"/>
                      <a:pt x="873" y="6311"/>
                    </a:cubicBezTo>
                    <a:cubicBezTo>
                      <a:pt x="234" y="8317"/>
                      <a:pt x="1" y="10440"/>
                      <a:pt x="205" y="12534"/>
                    </a:cubicBezTo>
                    <a:cubicBezTo>
                      <a:pt x="234" y="13174"/>
                      <a:pt x="408" y="13785"/>
                      <a:pt x="728" y="14337"/>
                    </a:cubicBezTo>
                    <a:cubicBezTo>
                      <a:pt x="1048" y="14919"/>
                      <a:pt x="1659" y="15268"/>
                      <a:pt x="2298" y="15268"/>
                    </a:cubicBezTo>
                    <a:cubicBezTo>
                      <a:pt x="3084" y="15239"/>
                      <a:pt x="3694" y="14599"/>
                      <a:pt x="4072" y="13930"/>
                    </a:cubicBezTo>
                    <a:cubicBezTo>
                      <a:pt x="4799" y="12476"/>
                      <a:pt x="5119" y="10877"/>
                      <a:pt x="5003" y="9277"/>
                    </a:cubicBezTo>
                    <a:cubicBezTo>
                      <a:pt x="4858" y="7707"/>
                      <a:pt x="4625" y="6107"/>
                      <a:pt x="4305" y="4566"/>
                    </a:cubicBezTo>
                    <a:cubicBezTo>
                      <a:pt x="4131" y="3723"/>
                      <a:pt x="4043" y="2908"/>
                      <a:pt x="3985" y="2065"/>
                    </a:cubicBezTo>
                    <a:cubicBezTo>
                      <a:pt x="3956" y="1454"/>
                      <a:pt x="4160" y="524"/>
                      <a:pt x="398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27"/>
              <p:cNvSpPr/>
              <p:nvPr/>
            </p:nvSpPr>
            <p:spPr>
              <a:xfrm rot="5400000">
                <a:off x="5082228" y="4038256"/>
                <a:ext cx="733480" cy="516980"/>
              </a:xfrm>
              <a:custGeom>
                <a:rect b="b" l="l" r="r" t="t"/>
                <a:pathLst>
                  <a:path extrusionOk="0" h="13611" w="19311">
                    <a:moveTo>
                      <a:pt x="19310" y="1"/>
                    </a:moveTo>
                    <a:lnTo>
                      <a:pt x="18234" y="902"/>
                    </a:lnTo>
                    <a:cubicBezTo>
                      <a:pt x="18089" y="990"/>
                      <a:pt x="17972" y="1048"/>
                      <a:pt x="17827" y="1106"/>
                    </a:cubicBezTo>
                    <a:cubicBezTo>
                      <a:pt x="17653" y="1164"/>
                      <a:pt x="17478" y="1222"/>
                      <a:pt x="17304" y="1280"/>
                    </a:cubicBezTo>
                    <a:cubicBezTo>
                      <a:pt x="16955" y="1368"/>
                      <a:pt x="16577" y="1455"/>
                      <a:pt x="16199" y="1542"/>
                    </a:cubicBezTo>
                    <a:cubicBezTo>
                      <a:pt x="15472" y="1687"/>
                      <a:pt x="14686" y="1804"/>
                      <a:pt x="13930" y="1891"/>
                    </a:cubicBezTo>
                    <a:cubicBezTo>
                      <a:pt x="12389" y="2095"/>
                      <a:pt x="10848" y="2211"/>
                      <a:pt x="9306" y="2327"/>
                    </a:cubicBezTo>
                    <a:cubicBezTo>
                      <a:pt x="7765" y="2444"/>
                      <a:pt x="6195" y="2502"/>
                      <a:pt x="4653" y="2531"/>
                    </a:cubicBezTo>
                    <a:cubicBezTo>
                      <a:pt x="4140" y="2550"/>
                      <a:pt x="3623" y="2560"/>
                      <a:pt x="3105" y="2560"/>
                    </a:cubicBezTo>
                    <a:cubicBezTo>
                      <a:pt x="2068" y="2560"/>
                      <a:pt x="1028" y="2521"/>
                      <a:pt x="0" y="2444"/>
                    </a:cubicBezTo>
                    <a:lnTo>
                      <a:pt x="0" y="2444"/>
                    </a:lnTo>
                    <a:cubicBezTo>
                      <a:pt x="757" y="2618"/>
                      <a:pt x="1542" y="2734"/>
                      <a:pt x="2298" y="2822"/>
                    </a:cubicBezTo>
                    <a:cubicBezTo>
                      <a:pt x="3083" y="2909"/>
                      <a:pt x="3868" y="2967"/>
                      <a:pt x="4653" y="2996"/>
                    </a:cubicBezTo>
                    <a:cubicBezTo>
                      <a:pt x="5518" y="3044"/>
                      <a:pt x="6374" y="3066"/>
                      <a:pt x="7230" y="3066"/>
                    </a:cubicBezTo>
                    <a:cubicBezTo>
                      <a:pt x="7930" y="3066"/>
                      <a:pt x="8630" y="3051"/>
                      <a:pt x="9335" y="3025"/>
                    </a:cubicBezTo>
                    <a:cubicBezTo>
                      <a:pt x="10906" y="2967"/>
                      <a:pt x="12476" y="2880"/>
                      <a:pt x="14017" y="2676"/>
                    </a:cubicBezTo>
                    <a:cubicBezTo>
                      <a:pt x="14803" y="2589"/>
                      <a:pt x="15588" y="2473"/>
                      <a:pt x="16373" y="2327"/>
                    </a:cubicBezTo>
                    <a:cubicBezTo>
                      <a:pt x="16751" y="2240"/>
                      <a:pt x="17158" y="2153"/>
                      <a:pt x="17536" y="2036"/>
                    </a:cubicBezTo>
                    <a:cubicBezTo>
                      <a:pt x="17635" y="2008"/>
                      <a:pt x="17726" y="1980"/>
                      <a:pt x="17817" y="1949"/>
                    </a:cubicBezTo>
                    <a:lnTo>
                      <a:pt x="17817" y="1949"/>
                    </a:lnTo>
                    <a:cubicBezTo>
                      <a:pt x="17585" y="2668"/>
                      <a:pt x="17372" y="3392"/>
                      <a:pt x="17187" y="4130"/>
                    </a:cubicBezTo>
                    <a:cubicBezTo>
                      <a:pt x="16926" y="5148"/>
                      <a:pt x="16751" y="6195"/>
                      <a:pt x="16548" y="7242"/>
                    </a:cubicBezTo>
                    <a:cubicBezTo>
                      <a:pt x="16373" y="8289"/>
                      <a:pt x="16257" y="9365"/>
                      <a:pt x="16199" y="10412"/>
                    </a:cubicBezTo>
                    <a:cubicBezTo>
                      <a:pt x="16140" y="11488"/>
                      <a:pt x="16111" y="12535"/>
                      <a:pt x="16169" y="13611"/>
                    </a:cubicBezTo>
                    <a:cubicBezTo>
                      <a:pt x="16257" y="12535"/>
                      <a:pt x="16344" y="11517"/>
                      <a:pt x="16489" y="10470"/>
                    </a:cubicBezTo>
                    <a:cubicBezTo>
                      <a:pt x="16664" y="9423"/>
                      <a:pt x="16838" y="8376"/>
                      <a:pt x="17071" y="7358"/>
                    </a:cubicBezTo>
                    <a:cubicBezTo>
                      <a:pt x="17275" y="6340"/>
                      <a:pt x="17565" y="5323"/>
                      <a:pt x="17856" y="4305"/>
                    </a:cubicBezTo>
                    <a:cubicBezTo>
                      <a:pt x="18147" y="3287"/>
                      <a:pt x="18467" y="2298"/>
                      <a:pt x="18845" y="1309"/>
                    </a:cubicBezTo>
                    <a:lnTo>
                      <a:pt x="19310"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27"/>
              <p:cNvSpPr/>
              <p:nvPr/>
            </p:nvSpPr>
            <p:spPr>
              <a:xfrm rot="5400000">
                <a:off x="5282167" y="4258053"/>
                <a:ext cx="456208" cy="473908"/>
              </a:xfrm>
              <a:custGeom>
                <a:rect b="b" l="l" r="r" t="t"/>
                <a:pathLst>
                  <a:path extrusionOk="0" h="12477" w="12011">
                    <a:moveTo>
                      <a:pt x="12011" y="1"/>
                    </a:moveTo>
                    <a:lnTo>
                      <a:pt x="12011" y="1"/>
                    </a:lnTo>
                    <a:cubicBezTo>
                      <a:pt x="10702" y="699"/>
                      <a:pt x="9539" y="1600"/>
                      <a:pt x="8521" y="2647"/>
                    </a:cubicBezTo>
                    <a:cubicBezTo>
                      <a:pt x="7503" y="3694"/>
                      <a:pt x="6543" y="4799"/>
                      <a:pt x="5671" y="5962"/>
                    </a:cubicBezTo>
                    <a:cubicBezTo>
                      <a:pt x="4769" y="7126"/>
                      <a:pt x="3897" y="8260"/>
                      <a:pt x="2995" y="9365"/>
                    </a:cubicBezTo>
                    <a:cubicBezTo>
                      <a:pt x="2065" y="10470"/>
                      <a:pt x="1076" y="11517"/>
                      <a:pt x="0" y="12477"/>
                    </a:cubicBezTo>
                    <a:cubicBezTo>
                      <a:pt x="1280" y="11750"/>
                      <a:pt x="2443" y="10848"/>
                      <a:pt x="3461" y="9772"/>
                    </a:cubicBezTo>
                    <a:cubicBezTo>
                      <a:pt x="4450" y="8725"/>
                      <a:pt x="5409" y="7620"/>
                      <a:pt x="6311" y="6457"/>
                    </a:cubicBezTo>
                    <a:cubicBezTo>
                      <a:pt x="7183" y="5323"/>
                      <a:pt x="8056" y="4159"/>
                      <a:pt x="8986" y="3083"/>
                    </a:cubicBezTo>
                    <a:cubicBezTo>
                      <a:pt x="9888" y="1949"/>
                      <a:pt x="10905" y="931"/>
                      <a:pt x="1201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6" name="Google Shape;626;p27"/>
            <p:cNvGrpSpPr/>
            <p:nvPr/>
          </p:nvGrpSpPr>
          <p:grpSpPr>
            <a:xfrm rot="10800000">
              <a:off x="6833580" y="4743594"/>
              <a:ext cx="404613" cy="268843"/>
              <a:chOff x="2296577" y="3010047"/>
              <a:chExt cx="332495" cy="220942"/>
            </a:xfrm>
          </p:grpSpPr>
          <p:sp>
            <p:nvSpPr>
              <p:cNvPr id="627" name="Google Shape;627;p27"/>
              <p:cNvSpPr/>
              <p:nvPr/>
            </p:nvSpPr>
            <p:spPr>
              <a:xfrm rot="5400000">
                <a:off x="2494197" y="3070703"/>
                <a:ext cx="106047" cy="163705"/>
              </a:xfrm>
              <a:custGeom>
                <a:rect b="b" l="l" r="r" t="t"/>
                <a:pathLst>
                  <a:path extrusionOk="0" h="4310" w="2792">
                    <a:moveTo>
                      <a:pt x="2792" y="0"/>
                    </a:moveTo>
                    <a:lnTo>
                      <a:pt x="2792" y="0"/>
                    </a:lnTo>
                    <a:cubicBezTo>
                      <a:pt x="2414" y="291"/>
                      <a:pt x="2094" y="640"/>
                      <a:pt x="1774" y="989"/>
                    </a:cubicBezTo>
                    <a:cubicBezTo>
                      <a:pt x="1251" y="1629"/>
                      <a:pt x="785" y="2356"/>
                      <a:pt x="436" y="3112"/>
                    </a:cubicBezTo>
                    <a:cubicBezTo>
                      <a:pt x="320" y="3345"/>
                      <a:pt x="0" y="3897"/>
                      <a:pt x="87" y="4159"/>
                    </a:cubicBezTo>
                    <a:cubicBezTo>
                      <a:pt x="138" y="4268"/>
                      <a:pt x="222" y="4309"/>
                      <a:pt x="321" y="4309"/>
                    </a:cubicBezTo>
                    <a:cubicBezTo>
                      <a:pt x="564" y="4309"/>
                      <a:pt x="894" y="4059"/>
                      <a:pt x="1018" y="3955"/>
                    </a:cubicBezTo>
                    <a:cubicBezTo>
                      <a:pt x="2094" y="2909"/>
                      <a:pt x="2734" y="1484"/>
                      <a:pt x="2792"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27"/>
              <p:cNvSpPr/>
              <p:nvPr/>
            </p:nvSpPr>
            <p:spPr>
              <a:xfrm rot="5400000">
                <a:off x="2485252" y="2962322"/>
                <a:ext cx="78472" cy="173922"/>
              </a:xfrm>
              <a:custGeom>
                <a:rect b="b" l="l" r="r" t="t"/>
                <a:pathLst>
                  <a:path extrusionOk="0" h="4579" w="2066">
                    <a:moveTo>
                      <a:pt x="452" y="1"/>
                    </a:moveTo>
                    <a:cubicBezTo>
                      <a:pt x="407" y="1"/>
                      <a:pt x="362" y="10"/>
                      <a:pt x="320" y="31"/>
                    </a:cubicBezTo>
                    <a:cubicBezTo>
                      <a:pt x="204" y="118"/>
                      <a:pt x="146" y="264"/>
                      <a:pt x="146" y="409"/>
                    </a:cubicBezTo>
                    <a:cubicBezTo>
                      <a:pt x="1" y="1688"/>
                      <a:pt x="350" y="2968"/>
                      <a:pt x="1077" y="4015"/>
                    </a:cubicBezTo>
                    <a:cubicBezTo>
                      <a:pt x="1210" y="4175"/>
                      <a:pt x="1513" y="4578"/>
                      <a:pt x="1742" y="4578"/>
                    </a:cubicBezTo>
                    <a:cubicBezTo>
                      <a:pt x="1763" y="4578"/>
                      <a:pt x="1784" y="4575"/>
                      <a:pt x="1804" y="4567"/>
                    </a:cubicBezTo>
                    <a:cubicBezTo>
                      <a:pt x="2065" y="4451"/>
                      <a:pt x="1891" y="3928"/>
                      <a:pt x="1862" y="3753"/>
                    </a:cubicBezTo>
                    <a:cubicBezTo>
                      <a:pt x="1775" y="2997"/>
                      <a:pt x="1600" y="2270"/>
                      <a:pt x="1367" y="1572"/>
                    </a:cubicBezTo>
                    <a:cubicBezTo>
                      <a:pt x="1222" y="1165"/>
                      <a:pt x="1077" y="787"/>
                      <a:pt x="902" y="409"/>
                    </a:cubicBezTo>
                    <a:cubicBezTo>
                      <a:pt x="873" y="293"/>
                      <a:pt x="786" y="176"/>
                      <a:pt x="699" y="89"/>
                    </a:cubicBezTo>
                    <a:cubicBezTo>
                      <a:pt x="623" y="33"/>
                      <a:pt x="536" y="1"/>
                      <a:pt x="452"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27"/>
              <p:cNvSpPr/>
              <p:nvPr/>
            </p:nvSpPr>
            <p:spPr>
              <a:xfrm rot="5400000">
                <a:off x="2395845" y="3131418"/>
                <a:ext cx="145815" cy="53327"/>
              </a:xfrm>
              <a:custGeom>
                <a:rect b="b" l="l" r="r" t="t"/>
                <a:pathLst>
                  <a:path extrusionOk="0" h="1404" w="3839">
                    <a:moveTo>
                      <a:pt x="3344" y="0"/>
                    </a:moveTo>
                    <a:cubicBezTo>
                      <a:pt x="2617" y="29"/>
                      <a:pt x="1890" y="175"/>
                      <a:pt x="1221" y="466"/>
                    </a:cubicBezTo>
                    <a:cubicBezTo>
                      <a:pt x="873" y="582"/>
                      <a:pt x="553" y="727"/>
                      <a:pt x="262" y="931"/>
                    </a:cubicBezTo>
                    <a:cubicBezTo>
                      <a:pt x="0" y="1164"/>
                      <a:pt x="320" y="1396"/>
                      <a:pt x="582" y="1396"/>
                    </a:cubicBezTo>
                    <a:cubicBezTo>
                      <a:pt x="669" y="1401"/>
                      <a:pt x="757" y="1403"/>
                      <a:pt x="844" y="1403"/>
                    </a:cubicBezTo>
                    <a:cubicBezTo>
                      <a:pt x="1803" y="1403"/>
                      <a:pt x="2751" y="1112"/>
                      <a:pt x="3577" y="553"/>
                    </a:cubicBezTo>
                    <a:cubicBezTo>
                      <a:pt x="3693" y="466"/>
                      <a:pt x="3839" y="378"/>
                      <a:pt x="3810" y="204"/>
                    </a:cubicBezTo>
                    <a:cubicBezTo>
                      <a:pt x="3752" y="29"/>
                      <a:pt x="3519" y="0"/>
                      <a:pt x="334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27"/>
              <p:cNvSpPr/>
              <p:nvPr/>
            </p:nvSpPr>
            <p:spPr>
              <a:xfrm rot="5400000">
                <a:off x="2344625" y="2973052"/>
                <a:ext cx="99438" cy="195534"/>
              </a:xfrm>
              <a:custGeom>
                <a:rect b="b" l="l" r="r" t="t"/>
                <a:pathLst>
                  <a:path extrusionOk="0" h="5148" w="2618">
                    <a:moveTo>
                      <a:pt x="2618" y="1"/>
                    </a:moveTo>
                    <a:cubicBezTo>
                      <a:pt x="2269" y="349"/>
                      <a:pt x="1949" y="728"/>
                      <a:pt x="1687" y="1135"/>
                    </a:cubicBezTo>
                    <a:cubicBezTo>
                      <a:pt x="1396" y="1542"/>
                      <a:pt x="1135" y="1949"/>
                      <a:pt x="902" y="2385"/>
                    </a:cubicBezTo>
                    <a:cubicBezTo>
                      <a:pt x="466" y="3258"/>
                      <a:pt x="175" y="4188"/>
                      <a:pt x="0" y="5148"/>
                    </a:cubicBezTo>
                    <a:cubicBezTo>
                      <a:pt x="291" y="4217"/>
                      <a:pt x="640" y="3345"/>
                      <a:pt x="1076" y="2472"/>
                    </a:cubicBezTo>
                    <a:cubicBezTo>
                      <a:pt x="1280" y="2036"/>
                      <a:pt x="1542" y="1629"/>
                      <a:pt x="1803" y="1222"/>
                    </a:cubicBezTo>
                    <a:cubicBezTo>
                      <a:pt x="2065" y="815"/>
                      <a:pt x="2327" y="408"/>
                      <a:pt x="2618"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631" name="Google Shape;631;p27"/>
          <p:cNvSpPr txBox="1"/>
          <p:nvPr>
            <p:ph idx="2" type="ctrTitle"/>
          </p:nvPr>
        </p:nvSpPr>
        <p:spPr>
          <a:xfrm>
            <a:off x="1687961" y="3854897"/>
            <a:ext cx="2520300" cy="446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000"/>
              <a:buNone/>
              <a:defRPr sz="2000"/>
            </a:lvl1pPr>
            <a:lvl2pPr lvl="1" rtl="0" algn="ctr">
              <a:spcBef>
                <a:spcPts val="0"/>
              </a:spcBef>
              <a:spcAft>
                <a:spcPts val="0"/>
              </a:spcAft>
              <a:buSzPts val="2000"/>
              <a:buNone/>
              <a:defRPr sz="2000"/>
            </a:lvl2pPr>
            <a:lvl3pPr lvl="2" rtl="0" algn="ctr">
              <a:spcBef>
                <a:spcPts val="0"/>
              </a:spcBef>
              <a:spcAft>
                <a:spcPts val="0"/>
              </a:spcAft>
              <a:buSzPts val="2000"/>
              <a:buNone/>
              <a:defRPr sz="2000"/>
            </a:lvl3pPr>
            <a:lvl4pPr lvl="3" rtl="0" algn="ctr">
              <a:spcBef>
                <a:spcPts val="0"/>
              </a:spcBef>
              <a:spcAft>
                <a:spcPts val="0"/>
              </a:spcAft>
              <a:buSzPts val="2000"/>
              <a:buNone/>
              <a:defRPr sz="2000"/>
            </a:lvl4pPr>
            <a:lvl5pPr lvl="4" rtl="0" algn="ctr">
              <a:spcBef>
                <a:spcPts val="0"/>
              </a:spcBef>
              <a:spcAft>
                <a:spcPts val="0"/>
              </a:spcAft>
              <a:buSzPts val="2000"/>
              <a:buNone/>
              <a:defRPr sz="2000"/>
            </a:lvl5pPr>
            <a:lvl6pPr lvl="5" rtl="0" algn="ctr">
              <a:spcBef>
                <a:spcPts val="0"/>
              </a:spcBef>
              <a:spcAft>
                <a:spcPts val="0"/>
              </a:spcAft>
              <a:buSzPts val="2000"/>
              <a:buNone/>
              <a:defRPr sz="2000"/>
            </a:lvl6pPr>
            <a:lvl7pPr lvl="6" rtl="0" algn="ctr">
              <a:spcBef>
                <a:spcPts val="0"/>
              </a:spcBef>
              <a:spcAft>
                <a:spcPts val="0"/>
              </a:spcAft>
              <a:buSzPts val="2000"/>
              <a:buNone/>
              <a:defRPr sz="2000"/>
            </a:lvl7pPr>
            <a:lvl8pPr lvl="7" rtl="0" algn="ctr">
              <a:spcBef>
                <a:spcPts val="0"/>
              </a:spcBef>
              <a:spcAft>
                <a:spcPts val="0"/>
              </a:spcAft>
              <a:buSzPts val="2000"/>
              <a:buNone/>
              <a:defRPr sz="2000"/>
            </a:lvl8pPr>
            <a:lvl9pPr lvl="8" rtl="0" algn="ctr">
              <a:spcBef>
                <a:spcPts val="0"/>
              </a:spcBef>
              <a:spcAft>
                <a:spcPts val="0"/>
              </a:spcAft>
              <a:buSzPts val="2000"/>
              <a:buNone/>
              <a:defRPr sz="2000"/>
            </a:lvl9pPr>
          </a:lstStyle>
          <a:p/>
        </p:txBody>
      </p:sp>
      <p:sp>
        <p:nvSpPr>
          <p:cNvPr id="632" name="Google Shape;632;p27"/>
          <p:cNvSpPr txBox="1"/>
          <p:nvPr>
            <p:ph idx="1" type="subTitle"/>
          </p:nvPr>
        </p:nvSpPr>
        <p:spPr>
          <a:xfrm>
            <a:off x="1687975" y="3086293"/>
            <a:ext cx="2520300" cy="818100"/>
          </a:xfrm>
          <a:prstGeom prst="rect">
            <a:avLst/>
          </a:prstGeom>
          <a:noFill/>
        </p:spPr>
        <p:txBody>
          <a:bodyPr anchorCtr="0" anchor="b" bIns="91425" lIns="91425" spcFirstLastPara="1" rIns="91425" wrap="square" tIns="91425">
            <a:noAutofit/>
          </a:bodyPr>
          <a:lstStyle>
            <a:lvl1pPr lvl="0" rtl="0" algn="ctr">
              <a:lnSpc>
                <a:spcPct val="100000"/>
              </a:lnSpc>
              <a:spcBef>
                <a:spcPts val="0"/>
              </a:spcBef>
              <a:spcAft>
                <a:spcPts val="0"/>
              </a:spcAft>
              <a:buSzPts val="1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633" name="Google Shape;633;p27"/>
          <p:cNvSpPr txBox="1"/>
          <p:nvPr>
            <p:ph idx="3" type="ctrTitle"/>
          </p:nvPr>
        </p:nvSpPr>
        <p:spPr>
          <a:xfrm>
            <a:off x="4935739" y="3854897"/>
            <a:ext cx="2520300" cy="446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000"/>
              <a:buNone/>
              <a:defRPr sz="2000"/>
            </a:lvl1pPr>
            <a:lvl2pPr lvl="1" rtl="0" algn="ctr">
              <a:spcBef>
                <a:spcPts val="0"/>
              </a:spcBef>
              <a:spcAft>
                <a:spcPts val="0"/>
              </a:spcAft>
              <a:buSzPts val="2000"/>
              <a:buNone/>
              <a:defRPr sz="2000"/>
            </a:lvl2pPr>
            <a:lvl3pPr lvl="2" rtl="0" algn="ctr">
              <a:spcBef>
                <a:spcPts val="0"/>
              </a:spcBef>
              <a:spcAft>
                <a:spcPts val="0"/>
              </a:spcAft>
              <a:buSzPts val="2000"/>
              <a:buNone/>
              <a:defRPr sz="2000"/>
            </a:lvl3pPr>
            <a:lvl4pPr lvl="3" rtl="0" algn="ctr">
              <a:spcBef>
                <a:spcPts val="0"/>
              </a:spcBef>
              <a:spcAft>
                <a:spcPts val="0"/>
              </a:spcAft>
              <a:buSzPts val="2000"/>
              <a:buNone/>
              <a:defRPr sz="2000"/>
            </a:lvl4pPr>
            <a:lvl5pPr lvl="4" rtl="0" algn="ctr">
              <a:spcBef>
                <a:spcPts val="0"/>
              </a:spcBef>
              <a:spcAft>
                <a:spcPts val="0"/>
              </a:spcAft>
              <a:buSzPts val="2000"/>
              <a:buNone/>
              <a:defRPr sz="2000"/>
            </a:lvl5pPr>
            <a:lvl6pPr lvl="5" rtl="0" algn="ctr">
              <a:spcBef>
                <a:spcPts val="0"/>
              </a:spcBef>
              <a:spcAft>
                <a:spcPts val="0"/>
              </a:spcAft>
              <a:buSzPts val="2000"/>
              <a:buNone/>
              <a:defRPr sz="2000"/>
            </a:lvl6pPr>
            <a:lvl7pPr lvl="6" rtl="0" algn="ctr">
              <a:spcBef>
                <a:spcPts val="0"/>
              </a:spcBef>
              <a:spcAft>
                <a:spcPts val="0"/>
              </a:spcAft>
              <a:buSzPts val="2000"/>
              <a:buNone/>
              <a:defRPr sz="2000"/>
            </a:lvl7pPr>
            <a:lvl8pPr lvl="7" rtl="0" algn="ctr">
              <a:spcBef>
                <a:spcPts val="0"/>
              </a:spcBef>
              <a:spcAft>
                <a:spcPts val="0"/>
              </a:spcAft>
              <a:buSzPts val="2000"/>
              <a:buNone/>
              <a:defRPr sz="2000"/>
            </a:lvl8pPr>
            <a:lvl9pPr lvl="8" rtl="0" algn="ctr">
              <a:spcBef>
                <a:spcPts val="0"/>
              </a:spcBef>
              <a:spcAft>
                <a:spcPts val="0"/>
              </a:spcAft>
              <a:buSzPts val="2000"/>
              <a:buNone/>
              <a:defRPr sz="2000"/>
            </a:lvl9pPr>
          </a:lstStyle>
          <a:p/>
        </p:txBody>
      </p:sp>
      <p:sp>
        <p:nvSpPr>
          <p:cNvPr id="634" name="Google Shape;634;p27"/>
          <p:cNvSpPr txBox="1"/>
          <p:nvPr>
            <p:ph idx="4" type="subTitle"/>
          </p:nvPr>
        </p:nvSpPr>
        <p:spPr>
          <a:xfrm>
            <a:off x="4935569" y="3086293"/>
            <a:ext cx="2520300" cy="8181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1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18">
    <p:spTree>
      <p:nvGrpSpPr>
        <p:cNvPr id="635" name="Shape 635"/>
        <p:cNvGrpSpPr/>
        <p:nvPr/>
      </p:nvGrpSpPr>
      <p:grpSpPr>
        <a:xfrm>
          <a:off x="0" y="0"/>
          <a:ext cx="0" cy="0"/>
          <a:chOff x="0" y="0"/>
          <a:chExt cx="0" cy="0"/>
        </a:xfrm>
      </p:grpSpPr>
      <p:sp>
        <p:nvSpPr>
          <p:cNvPr id="636" name="Google Shape;636;p28"/>
          <p:cNvSpPr txBox="1"/>
          <p:nvPr>
            <p:ph type="title"/>
          </p:nvPr>
        </p:nvSpPr>
        <p:spPr>
          <a:xfrm>
            <a:off x="731550" y="1512699"/>
            <a:ext cx="29292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p:txBody>
      </p:sp>
      <p:sp>
        <p:nvSpPr>
          <p:cNvPr id="637" name="Google Shape;637;p28"/>
          <p:cNvSpPr txBox="1"/>
          <p:nvPr>
            <p:ph idx="2" type="ctrTitle"/>
          </p:nvPr>
        </p:nvSpPr>
        <p:spPr>
          <a:xfrm flipH="1">
            <a:off x="731550" y="2346339"/>
            <a:ext cx="2929200" cy="4353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000"/>
            </a:lvl1pPr>
            <a:lvl2pPr lvl="1" rtl="0">
              <a:spcBef>
                <a:spcPts val="0"/>
              </a:spcBef>
              <a:spcAft>
                <a:spcPts val="0"/>
              </a:spcAft>
              <a:buClr>
                <a:srgbClr val="434343"/>
              </a:buClr>
              <a:buSzPts val="1800"/>
              <a:buNone/>
              <a:defRPr sz="1800">
                <a:solidFill>
                  <a:srgbClr val="434343"/>
                </a:solidFill>
              </a:defRPr>
            </a:lvl2pPr>
            <a:lvl3pPr lvl="2" rtl="0">
              <a:spcBef>
                <a:spcPts val="0"/>
              </a:spcBef>
              <a:spcAft>
                <a:spcPts val="0"/>
              </a:spcAft>
              <a:buClr>
                <a:srgbClr val="434343"/>
              </a:buClr>
              <a:buSzPts val="1800"/>
              <a:buNone/>
              <a:defRPr sz="1800">
                <a:solidFill>
                  <a:srgbClr val="434343"/>
                </a:solidFill>
              </a:defRPr>
            </a:lvl3pPr>
            <a:lvl4pPr lvl="3" rtl="0">
              <a:spcBef>
                <a:spcPts val="0"/>
              </a:spcBef>
              <a:spcAft>
                <a:spcPts val="0"/>
              </a:spcAft>
              <a:buClr>
                <a:srgbClr val="434343"/>
              </a:buClr>
              <a:buSzPts val="1800"/>
              <a:buNone/>
              <a:defRPr sz="1800">
                <a:solidFill>
                  <a:srgbClr val="434343"/>
                </a:solidFill>
              </a:defRPr>
            </a:lvl4pPr>
            <a:lvl5pPr lvl="4" rtl="0">
              <a:spcBef>
                <a:spcPts val="0"/>
              </a:spcBef>
              <a:spcAft>
                <a:spcPts val="0"/>
              </a:spcAft>
              <a:buClr>
                <a:srgbClr val="434343"/>
              </a:buClr>
              <a:buSzPts val="1800"/>
              <a:buNone/>
              <a:defRPr sz="1800">
                <a:solidFill>
                  <a:srgbClr val="434343"/>
                </a:solidFill>
              </a:defRPr>
            </a:lvl5pPr>
            <a:lvl6pPr lvl="5" rtl="0">
              <a:spcBef>
                <a:spcPts val="0"/>
              </a:spcBef>
              <a:spcAft>
                <a:spcPts val="0"/>
              </a:spcAft>
              <a:buClr>
                <a:srgbClr val="434343"/>
              </a:buClr>
              <a:buSzPts val="1800"/>
              <a:buNone/>
              <a:defRPr sz="1800">
                <a:solidFill>
                  <a:srgbClr val="434343"/>
                </a:solidFill>
              </a:defRPr>
            </a:lvl6pPr>
            <a:lvl7pPr lvl="6" rtl="0">
              <a:spcBef>
                <a:spcPts val="0"/>
              </a:spcBef>
              <a:spcAft>
                <a:spcPts val="0"/>
              </a:spcAft>
              <a:buClr>
                <a:srgbClr val="434343"/>
              </a:buClr>
              <a:buSzPts val="1800"/>
              <a:buNone/>
              <a:defRPr sz="1800">
                <a:solidFill>
                  <a:srgbClr val="434343"/>
                </a:solidFill>
              </a:defRPr>
            </a:lvl7pPr>
            <a:lvl8pPr lvl="7" rtl="0">
              <a:spcBef>
                <a:spcPts val="0"/>
              </a:spcBef>
              <a:spcAft>
                <a:spcPts val="0"/>
              </a:spcAft>
              <a:buClr>
                <a:srgbClr val="434343"/>
              </a:buClr>
              <a:buSzPts val="1800"/>
              <a:buNone/>
              <a:defRPr sz="1800">
                <a:solidFill>
                  <a:srgbClr val="434343"/>
                </a:solidFill>
              </a:defRPr>
            </a:lvl8pPr>
            <a:lvl9pPr lvl="8" rtl="0">
              <a:spcBef>
                <a:spcPts val="0"/>
              </a:spcBef>
              <a:spcAft>
                <a:spcPts val="0"/>
              </a:spcAft>
              <a:buClr>
                <a:srgbClr val="434343"/>
              </a:buClr>
              <a:buSzPts val="1800"/>
              <a:buNone/>
              <a:defRPr sz="1800">
                <a:solidFill>
                  <a:srgbClr val="434343"/>
                </a:solidFill>
              </a:defRPr>
            </a:lvl9pPr>
          </a:lstStyle>
          <a:p/>
        </p:txBody>
      </p:sp>
      <p:sp>
        <p:nvSpPr>
          <p:cNvPr id="638" name="Google Shape;638;p28"/>
          <p:cNvSpPr txBox="1"/>
          <p:nvPr>
            <p:ph idx="1" type="subTitle"/>
          </p:nvPr>
        </p:nvSpPr>
        <p:spPr>
          <a:xfrm flipH="1">
            <a:off x="731550" y="2755244"/>
            <a:ext cx="2929200" cy="875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p:txBody>
      </p:sp>
      <p:sp>
        <p:nvSpPr>
          <p:cNvPr id="639" name="Google Shape;639;p28"/>
          <p:cNvSpPr/>
          <p:nvPr/>
        </p:nvSpPr>
        <p:spPr>
          <a:xfrm rot="-5400000">
            <a:off x="4532746" y="521096"/>
            <a:ext cx="3488788" cy="5800564"/>
          </a:xfrm>
          <a:custGeom>
            <a:rect b="b" l="l" r="r" t="t"/>
            <a:pathLst>
              <a:path extrusionOk="0" h="68921" w="41453">
                <a:moveTo>
                  <a:pt x="0" y="1"/>
                </a:moveTo>
                <a:lnTo>
                  <a:pt x="0" y="68920"/>
                </a:lnTo>
                <a:lnTo>
                  <a:pt x="38855" y="68920"/>
                </a:lnTo>
                <a:cubicBezTo>
                  <a:pt x="41452" y="58139"/>
                  <a:pt x="33553" y="45722"/>
                  <a:pt x="21029" y="41879"/>
                </a:cubicBezTo>
                <a:cubicBezTo>
                  <a:pt x="6476" y="37360"/>
                  <a:pt x="12596" y="28501"/>
                  <a:pt x="11920" y="14944"/>
                </a:cubicBezTo>
                <a:cubicBezTo>
                  <a:pt x="11422" y="4697"/>
                  <a:pt x="3701" y="1139"/>
                  <a:pt x="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40" name="Google Shape;640;p28"/>
          <p:cNvGrpSpPr/>
          <p:nvPr/>
        </p:nvGrpSpPr>
        <p:grpSpPr>
          <a:xfrm>
            <a:off x="4379102" y="618378"/>
            <a:ext cx="3950845" cy="3697510"/>
            <a:chOff x="4379102" y="618378"/>
            <a:chExt cx="3950845" cy="3697510"/>
          </a:xfrm>
        </p:grpSpPr>
        <p:grpSp>
          <p:nvGrpSpPr>
            <p:cNvPr id="641" name="Google Shape;641;p28"/>
            <p:cNvGrpSpPr/>
            <p:nvPr/>
          </p:nvGrpSpPr>
          <p:grpSpPr>
            <a:xfrm>
              <a:off x="7168798" y="740603"/>
              <a:ext cx="1161150" cy="905825"/>
              <a:chOff x="7168798" y="740603"/>
              <a:chExt cx="1161150" cy="905825"/>
            </a:xfrm>
          </p:grpSpPr>
          <p:sp>
            <p:nvSpPr>
              <p:cNvPr id="642" name="Google Shape;642;p28"/>
              <p:cNvSpPr/>
              <p:nvPr/>
            </p:nvSpPr>
            <p:spPr>
              <a:xfrm rot="10800000">
                <a:off x="7168798" y="740603"/>
                <a:ext cx="1148975" cy="846550"/>
              </a:xfrm>
              <a:custGeom>
                <a:rect b="b" l="l" r="r" t="t"/>
                <a:pathLst>
                  <a:path extrusionOk="0" h="33862" w="45959">
                    <a:moveTo>
                      <a:pt x="38025" y="27053"/>
                    </a:moveTo>
                    <a:cubicBezTo>
                      <a:pt x="39028" y="27114"/>
                      <a:pt x="40062" y="27235"/>
                      <a:pt x="41065" y="27448"/>
                    </a:cubicBezTo>
                    <a:cubicBezTo>
                      <a:pt x="42372" y="27691"/>
                      <a:pt x="43709" y="28026"/>
                      <a:pt x="44773" y="28907"/>
                    </a:cubicBezTo>
                    <a:cubicBezTo>
                      <a:pt x="45259" y="29302"/>
                      <a:pt x="45624" y="29819"/>
                      <a:pt x="45807" y="30427"/>
                    </a:cubicBezTo>
                    <a:cubicBezTo>
                      <a:pt x="45959" y="30792"/>
                      <a:pt x="45898" y="31217"/>
                      <a:pt x="45624" y="31551"/>
                    </a:cubicBezTo>
                    <a:cubicBezTo>
                      <a:pt x="44986" y="32159"/>
                      <a:pt x="43648" y="31855"/>
                      <a:pt x="42919" y="31551"/>
                    </a:cubicBezTo>
                    <a:cubicBezTo>
                      <a:pt x="41582" y="31004"/>
                      <a:pt x="38360" y="28086"/>
                      <a:pt x="37995" y="27691"/>
                    </a:cubicBezTo>
                    <a:close/>
                    <a:moveTo>
                      <a:pt x="33405" y="24439"/>
                    </a:moveTo>
                    <a:cubicBezTo>
                      <a:pt x="34165" y="24287"/>
                      <a:pt x="34894" y="23953"/>
                      <a:pt x="35685" y="23770"/>
                    </a:cubicBezTo>
                    <a:cubicBezTo>
                      <a:pt x="37569" y="23345"/>
                      <a:pt x="39484" y="23132"/>
                      <a:pt x="41430" y="23132"/>
                    </a:cubicBezTo>
                    <a:cubicBezTo>
                      <a:pt x="42372" y="23132"/>
                      <a:pt x="44135" y="23010"/>
                      <a:pt x="44773" y="23922"/>
                    </a:cubicBezTo>
                    <a:cubicBezTo>
                      <a:pt x="45472" y="24986"/>
                      <a:pt x="43770" y="25746"/>
                      <a:pt x="43010" y="25928"/>
                    </a:cubicBezTo>
                    <a:cubicBezTo>
                      <a:pt x="40335" y="26567"/>
                      <a:pt x="37600" y="25776"/>
                      <a:pt x="34955" y="25290"/>
                    </a:cubicBezTo>
                    <a:close/>
                    <a:moveTo>
                      <a:pt x="33010" y="25077"/>
                    </a:moveTo>
                    <a:cubicBezTo>
                      <a:pt x="33983" y="25837"/>
                      <a:pt x="34864" y="26749"/>
                      <a:pt x="35594" y="27752"/>
                    </a:cubicBezTo>
                    <a:cubicBezTo>
                      <a:pt x="35867" y="28117"/>
                      <a:pt x="36141" y="28512"/>
                      <a:pt x="36353" y="28937"/>
                    </a:cubicBezTo>
                    <a:cubicBezTo>
                      <a:pt x="36536" y="29272"/>
                      <a:pt x="36688" y="29637"/>
                      <a:pt x="36840" y="29971"/>
                    </a:cubicBezTo>
                    <a:cubicBezTo>
                      <a:pt x="36931" y="30214"/>
                      <a:pt x="37022" y="30427"/>
                      <a:pt x="37113" y="30640"/>
                    </a:cubicBezTo>
                    <a:cubicBezTo>
                      <a:pt x="37174" y="30852"/>
                      <a:pt x="37235" y="31035"/>
                      <a:pt x="37296" y="31217"/>
                    </a:cubicBezTo>
                    <a:cubicBezTo>
                      <a:pt x="37448" y="31977"/>
                      <a:pt x="37721" y="33862"/>
                      <a:pt x="36414" y="33679"/>
                    </a:cubicBezTo>
                    <a:cubicBezTo>
                      <a:pt x="35533" y="33558"/>
                      <a:pt x="34773" y="32585"/>
                      <a:pt x="34317" y="31916"/>
                    </a:cubicBezTo>
                    <a:cubicBezTo>
                      <a:pt x="33101" y="30184"/>
                      <a:pt x="32858" y="28360"/>
                      <a:pt x="32888" y="26293"/>
                    </a:cubicBezTo>
                    <a:cubicBezTo>
                      <a:pt x="32858" y="25807"/>
                      <a:pt x="32888" y="25290"/>
                      <a:pt x="32919" y="24773"/>
                    </a:cubicBezTo>
                    <a:close/>
                    <a:moveTo>
                      <a:pt x="26840" y="21308"/>
                    </a:moveTo>
                    <a:cubicBezTo>
                      <a:pt x="27630" y="22433"/>
                      <a:pt x="28420" y="23527"/>
                      <a:pt x="29119" y="24682"/>
                    </a:cubicBezTo>
                    <a:cubicBezTo>
                      <a:pt x="29970" y="26080"/>
                      <a:pt x="30669" y="28238"/>
                      <a:pt x="30244" y="29910"/>
                    </a:cubicBezTo>
                    <a:cubicBezTo>
                      <a:pt x="30122" y="30457"/>
                      <a:pt x="29484" y="30700"/>
                      <a:pt x="29028" y="30396"/>
                    </a:cubicBezTo>
                    <a:cubicBezTo>
                      <a:pt x="28238" y="30001"/>
                      <a:pt x="27630" y="29059"/>
                      <a:pt x="27296" y="28269"/>
                    </a:cubicBezTo>
                    <a:cubicBezTo>
                      <a:pt x="26992" y="27630"/>
                      <a:pt x="26779" y="26931"/>
                      <a:pt x="26627" y="26232"/>
                    </a:cubicBezTo>
                    <a:cubicBezTo>
                      <a:pt x="26262" y="24682"/>
                      <a:pt x="26505" y="23041"/>
                      <a:pt x="26779" y="21460"/>
                    </a:cubicBezTo>
                    <a:close/>
                    <a:moveTo>
                      <a:pt x="26444" y="20852"/>
                    </a:moveTo>
                    <a:cubicBezTo>
                      <a:pt x="27751" y="20335"/>
                      <a:pt x="29119" y="19971"/>
                      <a:pt x="30517" y="19788"/>
                    </a:cubicBezTo>
                    <a:cubicBezTo>
                      <a:pt x="31976" y="19454"/>
                      <a:pt x="33435" y="19302"/>
                      <a:pt x="34894" y="19332"/>
                    </a:cubicBezTo>
                    <a:cubicBezTo>
                      <a:pt x="35898" y="19363"/>
                      <a:pt x="37721" y="19515"/>
                      <a:pt x="37843" y="20852"/>
                    </a:cubicBezTo>
                    <a:cubicBezTo>
                      <a:pt x="37964" y="21946"/>
                      <a:pt x="36232" y="22372"/>
                      <a:pt x="35472" y="22463"/>
                    </a:cubicBezTo>
                    <a:cubicBezTo>
                      <a:pt x="34499" y="22524"/>
                      <a:pt x="33557" y="22494"/>
                      <a:pt x="32584" y="22342"/>
                    </a:cubicBezTo>
                    <a:cubicBezTo>
                      <a:pt x="31095" y="22220"/>
                      <a:pt x="29606" y="22038"/>
                      <a:pt x="28147" y="21734"/>
                    </a:cubicBezTo>
                    <a:close/>
                    <a:moveTo>
                      <a:pt x="20821" y="17661"/>
                    </a:moveTo>
                    <a:cubicBezTo>
                      <a:pt x="21551" y="18755"/>
                      <a:pt x="22159" y="19910"/>
                      <a:pt x="22645" y="21126"/>
                    </a:cubicBezTo>
                    <a:cubicBezTo>
                      <a:pt x="23010" y="21886"/>
                      <a:pt x="23344" y="22676"/>
                      <a:pt x="23587" y="23497"/>
                    </a:cubicBezTo>
                    <a:cubicBezTo>
                      <a:pt x="23770" y="24257"/>
                      <a:pt x="23830" y="25016"/>
                      <a:pt x="23800" y="25807"/>
                    </a:cubicBezTo>
                    <a:cubicBezTo>
                      <a:pt x="23830" y="26202"/>
                      <a:pt x="23800" y="26597"/>
                      <a:pt x="23739" y="26992"/>
                    </a:cubicBezTo>
                    <a:cubicBezTo>
                      <a:pt x="23496" y="27691"/>
                      <a:pt x="22554" y="27235"/>
                      <a:pt x="22219" y="26931"/>
                    </a:cubicBezTo>
                    <a:cubicBezTo>
                      <a:pt x="22007" y="26749"/>
                      <a:pt x="21824" y="26536"/>
                      <a:pt x="21642" y="26323"/>
                    </a:cubicBezTo>
                    <a:cubicBezTo>
                      <a:pt x="21368" y="25959"/>
                      <a:pt x="21156" y="25564"/>
                      <a:pt x="21004" y="25138"/>
                    </a:cubicBezTo>
                    <a:cubicBezTo>
                      <a:pt x="20092" y="22737"/>
                      <a:pt x="20031" y="20092"/>
                      <a:pt x="20852" y="17661"/>
                    </a:cubicBezTo>
                    <a:lnTo>
                      <a:pt x="20730" y="17509"/>
                    </a:lnTo>
                    <a:lnTo>
                      <a:pt x="20882" y="17539"/>
                    </a:lnTo>
                    <a:cubicBezTo>
                      <a:pt x="20852" y="17569"/>
                      <a:pt x="20852" y="17630"/>
                      <a:pt x="20821" y="17661"/>
                    </a:cubicBezTo>
                    <a:close/>
                    <a:moveTo>
                      <a:pt x="20882" y="17053"/>
                    </a:moveTo>
                    <a:cubicBezTo>
                      <a:pt x="21824" y="17053"/>
                      <a:pt x="22675" y="16506"/>
                      <a:pt x="23557" y="16232"/>
                    </a:cubicBezTo>
                    <a:cubicBezTo>
                      <a:pt x="24742" y="15807"/>
                      <a:pt x="26019" y="15563"/>
                      <a:pt x="27296" y="15472"/>
                    </a:cubicBezTo>
                    <a:cubicBezTo>
                      <a:pt x="28937" y="15320"/>
                      <a:pt x="30578" y="15594"/>
                      <a:pt x="32098" y="16232"/>
                    </a:cubicBezTo>
                    <a:cubicBezTo>
                      <a:pt x="33344" y="16779"/>
                      <a:pt x="32007" y="17965"/>
                      <a:pt x="31277" y="18208"/>
                    </a:cubicBezTo>
                    <a:cubicBezTo>
                      <a:pt x="28268" y="19150"/>
                      <a:pt x="24651" y="18117"/>
                      <a:pt x="21581" y="17691"/>
                    </a:cubicBezTo>
                    <a:close/>
                    <a:moveTo>
                      <a:pt x="14347" y="12676"/>
                    </a:moveTo>
                    <a:cubicBezTo>
                      <a:pt x="14681" y="12980"/>
                      <a:pt x="14924" y="13344"/>
                      <a:pt x="15107" y="13770"/>
                    </a:cubicBezTo>
                    <a:cubicBezTo>
                      <a:pt x="15563" y="14652"/>
                      <a:pt x="15958" y="15594"/>
                      <a:pt x="16262" y="16566"/>
                    </a:cubicBezTo>
                    <a:cubicBezTo>
                      <a:pt x="16657" y="17600"/>
                      <a:pt x="16870" y="18725"/>
                      <a:pt x="16961" y="19849"/>
                    </a:cubicBezTo>
                    <a:cubicBezTo>
                      <a:pt x="17022" y="20487"/>
                      <a:pt x="17022" y="21156"/>
                      <a:pt x="16991" y="21825"/>
                    </a:cubicBezTo>
                    <a:cubicBezTo>
                      <a:pt x="16931" y="22889"/>
                      <a:pt x="16687" y="25108"/>
                      <a:pt x="15168" y="24348"/>
                    </a:cubicBezTo>
                    <a:cubicBezTo>
                      <a:pt x="14985" y="24257"/>
                      <a:pt x="14803" y="24135"/>
                      <a:pt x="14681" y="23983"/>
                    </a:cubicBezTo>
                    <a:cubicBezTo>
                      <a:pt x="14377" y="23709"/>
                      <a:pt x="14104" y="23375"/>
                      <a:pt x="13921" y="23010"/>
                    </a:cubicBezTo>
                    <a:cubicBezTo>
                      <a:pt x="12858" y="21217"/>
                      <a:pt x="12523" y="19089"/>
                      <a:pt x="12918" y="17022"/>
                    </a:cubicBezTo>
                    <a:cubicBezTo>
                      <a:pt x="13162" y="15624"/>
                      <a:pt x="13709" y="14287"/>
                      <a:pt x="14469" y="13101"/>
                    </a:cubicBezTo>
                    <a:close/>
                    <a:moveTo>
                      <a:pt x="14438" y="12250"/>
                    </a:moveTo>
                    <a:cubicBezTo>
                      <a:pt x="17599" y="11551"/>
                      <a:pt x="20852" y="10214"/>
                      <a:pt x="24165" y="10943"/>
                    </a:cubicBezTo>
                    <a:cubicBezTo>
                      <a:pt x="25198" y="11156"/>
                      <a:pt x="25867" y="11521"/>
                      <a:pt x="26475" y="12433"/>
                    </a:cubicBezTo>
                    <a:cubicBezTo>
                      <a:pt x="26657" y="12706"/>
                      <a:pt x="26931" y="13132"/>
                      <a:pt x="26809" y="13496"/>
                    </a:cubicBezTo>
                    <a:cubicBezTo>
                      <a:pt x="26505" y="14530"/>
                      <a:pt x="24530" y="14469"/>
                      <a:pt x="23739" y="14439"/>
                    </a:cubicBezTo>
                    <a:cubicBezTo>
                      <a:pt x="20821" y="14439"/>
                      <a:pt x="17964" y="13648"/>
                      <a:pt x="15168" y="13010"/>
                    </a:cubicBezTo>
                    <a:close/>
                    <a:moveTo>
                      <a:pt x="8420" y="7144"/>
                    </a:moveTo>
                    <a:cubicBezTo>
                      <a:pt x="9058" y="8633"/>
                      <a:pt x="9605" y="10153"/>
                      <a:pt x="10000" y="11734"/>
                    </a:cubicBezTo>
                    <a:cubicBezTo>
                      <a:pt x="10396" y="13648"/>
                      <a:pt x="10365" y="15624"/>
                      <a:pt x="9879" y="17509"/>
                    </a:cubicBezTo>
                    <a:cubicBezTo>
                      <a:pt x="9636" y="18360"/>
                      <a:pt x="9058" y="19302"/>
                      <a:pt x="8055" y="18816"/>
                    </a:cubicBezTo>
                    <a:cubicBezTo>
                      <a:pt x="6991" y="18269"/>
                      <a:pt x="6535" y="16779"/>
                      <a:pt x="6323" y="15715"/>
                    </a:cubicBezTo>
                    <a:cubicBezTo>
                      <a:pt x="5715" y="12706"/>
                      <a:pt x="6809" y="9940"/>
                      <a:pt x="8268" y="7357"/>
                    </a:cubicBezTo>
                    <a:close/>
                    <a:moveTo>
                      <a:pt x="8146" y="6688"/>
                    </a:moveTo>
                    <a:cubicBezTo>
                      <a:pt x="9332" y="6171"/>
                      <a:pt x="10791" y="6323"/>
                      <a:pt x="12037" y="6232"/>
                    </a:cubicBezTo>
                    <a:cubicBezTo>
                      <a:pt x="14225" y="6019"/>
                      <a:pt x="16444" y="5989"/>
                      <a:pt x="18663" y="6110"/>
                    </a:cubicBezTo>
                    <a:cubicBezTo>
                      <a:pt x="19757" y="6202"/>
                      <a:pt x="20517" y="6505"/>
                      <a:pt x="21247" y="7326"/>
                    </a:cubicBezTo>
                    <a:cubicBezTo>
                      <a:pt x="21429" y="7569"/>
                      <a:pt x="21703" y="7934"/>
                      <a:pt x="21581" y="8268"/>
                    </a:cubicBezTo>
                    <a:cubicBezTo>
                      <a:pt x="21247" y="9271"/>
                      <a:pt x="19393" y="9484"/>
                      <a:pt x="18542" y="9484"/>
                    </a:cubicBezTo>
                    <a:cubicBezTo>
                      <a:pt x="17630" y="9393"/>
                      <a:pt x="16748" y="9271"/>
                      <a:pt x="15867" y="9089"/>
                    </a:cubicBezTo>
                    <a:cubicBezTo>
                      <a:pt x="13709" y="8816"/>
                      <a:pt x="11581" y="8360"/>
                      <a:pt x="9484" y="7721"/>
                    </a:cubicBezTo>
                    <a:close/>
                    <a:moveTo>
                      <a:pt x="3526" y="2250"/>
                    </a:moveTo>
                    <a:cubicBezTo>
                      <a:pt x="3952" y="3588"/>
                      <a:pt x="4195" y="4986"/>
                      <a:pt x="4256" y="6414"/>
                    </a:cubicBezTo>
                    <a:cubicBezTo>
                      <a:pt x="4225" y="7448"/>
                      <a:pt x="4104" y="8481"/>
                      <a:pt x="3921" y="9515"/>
                    </a:cubicBezTo>
                    <a:cubicBezTo>
                      <a:pt x="3769" y="10518"/>
                      <a:pt x="3708" y="11703"/>
                      <a:pt x="3040" y="12554"/>
                    </a:cubicBezTo>
                    <a:cubicBezTo>
                      <a:pt x="2888" y="12737"/>
                      <a:pt x="2705" y="12919"/>
                      <a:pt x="2493" y="13071"/>
                    </a:cubicBezTo>
                    <a:cubicBezTo>
                      <a:pt x="942" y="14196"/>
                      <a:pt x="152" y="11612"/>
                      <a:pt x="91" y="10579"/>
                    </a:cubicBezTo>
                    <a:cubicBezTo>
                      <a:pt x="0" y="9028"/>
                      <a:pt x="304" y="7448"/>
                      <a:pt x="973" y="6050"/>
                    </a:cubicBezTo>
                    <a:cubicBezTo>
                      <a:pt x="1550" y="4560"/>
                      <a:pt x="2310" y="3223"/>
                      <a:pt x="3526" y="2250"/>
                    </a:cubicBezTo>
                    <a:close/>
                    <a:moveTo>
                      <a:pt x="3800" y="1977"/>
                    </a:moveTo>
                    <a:lnTo>
                      <a:pt x="3556" y="1825"/>
                    </a:lnTo>
                    <a:cubicBezTo>
                      <a:pt x="5411" y="1308"/>
                      <a:pt x="7265" y="882"/>
                      <a:pt x="9180" y="548"/>
                    </a:cubicBezTo>
                    <a:cubicBezTo>
                      <a:pt x="11277" y="214"/>
                      <a:pt x="13587" y="1"/>
                      <a:pt x="15624" y="852"/>
                    </a:cubicBezTo>
                    <a:cubicBezTo>
                      <a:pt x="16232" y="1125"/>
                      <a:pt x="17721" y="1825"/>
                      <a:pt x="17143" y="2706"/>
                    </a:cubicBezTo>
                    <a:cubicBezTo>
                      <a:pt x="16475" y="3800"/>
                      <a:pt x="14621" y="4013"/>
                      <a:pt x="13496" y="4104"/>
                    </a:cubicBezTo>
                    <a:cubicBezTo>
                      <a:pt x="10396" y="4347"/>
                      <a:pt x="6991" y="3527"/>
                      <a:pt x="4195" y="2220"/>
                    </a:cubicBezTo>
                    <a:lnTo>
                      <a:pt x="3830" y="1977"/>
                    </a:lnTo>
                    <a:cubicBezTo>
                      <a:pt x="3708" y="2068"/>
                      <a:pt x="3617" y="2159"/>
                      <a:pt x="3496" y="2250"/>
                    </a:cubicBezTo>
                    <a:cubicBezTo>
                      <a:pt x="3465" y="2159"/>
                      <a:pt x="3465" y="2068"/>
                      <a:pt x="3435" y="1977"/>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28"/>
              <p:cNvSpPr/>
              <p:nvPr/>
            </p:nvSpPr>
            <p:spPr>
              <a:xfrm rot="10800000">
                <a:off x="7341298" y="883453"/>
                <a:ext cx="988650" cy="762975"/>
              </a:xfrm>
              <a:custGeom>
                <a:rect b="b" l="l" r="r" t="t"/>
                <a:pathLst>
                  <a:path extrusionOk="0" h="30519" w="39546">
                    <a:moveTo>
                      <a:pt x="38877" y="29150"/>
                    </a:moveTo>
                    <a:cubicBezTo>
                      <a:pt x="30944" y="24865"/>
                      <a:pt x="22889" y="20700"/>
                      <a:pt x="15928" y="14895"/>
                    </a:cubicBezTo>
                    <a:cubicBezTo>
                      <a:pt x="12524" y="12068"/>
                      <a:pt x="9302" y="9059"/>
                      <a:pt x="6262" y="5898"/>
                    </a:cubicBezTo>
                    <a:cubicBezTo>
                      <a:pt x="4591" y="4165"/>
                      <a:pt x="3132" y="2098"/>
                      <a:pt x="1338" y="518"/>
                    </a:cubicBezTo>
                    <a:cubicBezTo>
                      <a:pt x="761" y="1"/>
                      <a:pt x="1" y="852"/>
                      <a:pt x="578" y="1369"/>
                    </a:cubicBezTo>
                    <a:cubicBezTo>
                      <a:pt x="2341" y="2919"/>
                      <a:pt x="3770" y="4986"/>
                      <a:pt x="5411" y="6688"/>
                    </a:cubicBezTo>
                    <a:cubicBezTo>
                      <a:pt x="8512" y="9880"/>
                      <a:pt x="11764" y="12919"/>
                      <a:pt x="15199" y="15746"/>
                    </a:cubicBezTo>
                    <a:cubicBezTo>
                      <a:pt x="22220" y="21612"/>
                      <a:pt x="30336" y="25837"/>
                      <a:pt x="38330" y="30153"/>
                    </a:cubicBezTo>
                    <a:cubicBezTo>
                      <a:pt x="38999" y="30518"/>
                      <a:pt x="39546" y="29515"/>
                      <a:pt x="38877" y="2915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44" name="Google Shape;644;p28"/>
            <p:cNvSpPr/>
            <p:nvPr/>
          </p:nvSpPr>
          <p:spPr>
            <a:xfrm>
              <a:off x="4409687" y="4237282"/>
              <a:ext cx="91643" cy="78605"/>
            </a:xfrm>
            <a:custGeom>
              <a:rect b="b" l="l" r="r" t="t"/>
              <a:pathLst>
                <a:path extrusionOk="0" h="1465" w="1708">
                  <a:moveTo>
                    <a:pt x="996" y="0"/>
                  </a:moveTo>
                  <a:cubicBezTo>
                    <a:pt x="320" y="0"/>
                    <a:pt x="0" y="783"/>
                    <a:pt x="463" y="1246"/>
                  </a:cubicBezTo>
                  <a:cubicBezTo>
                    <a:pt x="614" y="1397"/>
                    <a:pt x="799" y="1464"/>
                    <a:pt x="981" y="1464"/>
                  </a:cubicBezTo>
                  <a:cubicBezTo>
                    <a:pt x="1353" y="1464"/>
                    <a:pt x="1708" y="1178"/>
                    <a:pt x="1708" y="747"/>
                  </a:cubicBezTo>
                  <a:cubicBezTo>
                    <a:pt x="1708" y="320"/>
                    <a:pt x="1388" y="0"/>
                    <a:pt x="99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28"/>
            <p:cNvSpPr/>
            <p:nvPr/>
          </p:nvSpPr>
          <p:spPr>
            <a:xfrm>
              <a:off x="4571990" y="3849629"/>
              <a:ext cx="72595" cy="60630"/>
            </a:xfrm>
            <a:custGeom>
              <a:rect b="b" l="l" r="r" t="t"/>
              <a:pathLst>
                <a:path extrusionOk="0" h="1130" w="1353">
                  <a:moveTo>
                    <a:pt x="784" y="1"/>
                  </a:moveTo>
                  <a:cubicBezTo>
                    <a:pt x="250" y="1"/>
                    <a:pt x="1" y="606"/>
                    <a:pt x="357" y="962"/>
                  </a:cubicBezTo>
                  <a:cubicBezTo>
                    <a:pt x="484" y="1077"/>
                    <a:pt x="634" y="1129"/>
                    <a:pt x="778" y="1129"/>
                  </a:cubicBezTo>
                  <a:cubicBezTo>
                    <a:pt x="1078" y="1129"/>
                    <a:pt x="1353" y="906"/>
                    <a:pt x="1353" y="570"/>
                  </a:cubicBezTo>
                  <a:cubicBezTo>
                    <a:pt x="1353" y="250"/>
                    <a:pt x="1104" y="1"/>
                    <a:pt x="78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28"/>
            <p:cNvSpPr/>
            <p:nvPr/>
          </p:nvSpPr>
          <p:spPr>
            <a:xfrm>
              <a:off x="4745701" y="4160608"/>
              <a:ext cx="91696" cy="76673"/>
            </a:xfrm>
            <a:custGeom>
              <a:rect b="b" l="l" r="r" t="t"/>
              <a:pathLst>
                <a:path extrusionOk="0" h="1429" w="1709">
                  <a:moveTo>
                    <a:pt x="997" y="0"/>
                  </a:moveTo>
                  <a:cubicBezTo>
                    <a:pt x="357" y="0"/>
                    <a:pt x="1" y="783"/>
                    <a:pt x="464" y="1210"/>
                  </a:cubicBezTo>
                  <a:cubicBezTo>
                    <a:pt x="615" y="1361"/>
                    <a:pt x="800" y="1429"/>
                    <a:pt x="982" y="1429"/>
                  </a:cubicBezTo>
                  <a:cubicBezTo>
                    <a:pt x="1354" y="1429"/>
                    <a:pt x="1709" y="1143"/>
                    <a:pt x="1709" y="712"/>
                  </a:cubicBezTo>
                  <a:cubicBezTo>
                    <a:pt x="1709" y="320"/>
                    <a:pt x="1389" y="0"/>
                    <a:pt x="99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28"/>
            <p:cNvSpPr/>
            <p:nvPr/>
          </p:nvSpPr>
          <p:spPr>
            <a:xfrm>
              <a:off x="4379102" y="3312379"/>
              <a:ext cx="152809" cy="196699"/>
            </a:xfrm>
            <a:custGeom>
              <a:rect b="b" l="l" r="r" t="t"/>
              <a:pathLst>
                <a:path extrusionOk="0" h="3666" w="2848">
                  <a:moveTo>
                    <a:pt x="1353" y="1"/>
                  </a:moveTo>
                  <a:cubicBezTo>
                    <a:pt x="1068" y="1"/>
                    <a:pt x="1317" y="961"/>
                    <a:pt x="997" y="1353"/>
                  </a:cubicBezTo>
                  <a:cubicBezTo>
                    <a:pt x="677" y="1744"/>
                    <a:pt x="1" y="1602"/>
                    <a:pt x="1" y="1851"/>
                  </a:cubicBezTo>
                  <a:cubicBezTo>
                    <a:pt x="1" y="1993"/>
                    <a:pt x="641" y="2064"/>
                    <a:pt x="926" y="2313"/>
                  </a:cubicBezTo>
                  <a:cubicBezTo>
                    <a:pt x="1211" y="2562"/>
                    <a:pt x="1175" y="3665"/>
                    <a:pt x="1388" y="3665"/>
                  </a:cubicBezTo>
                  <a:cubicBezTo>
                    <a:pt x="1602" y="3665"/>
                    <a:pt x="1531" y="2847"/>
                    <a:pt x="1709" y="2527"/>
                  </a:cubicBezTo>
                  <a:cubicBezTo>
                    <a:pt x="2029" y="1993"/>
                    <a:pt x="2847" y="2064"/>
                    <a:pt x="2847" y="1851"/>
                  </a:cubicBezTo>
                  <a:cubicBezTo>
                    <a:pt x="2847" y="1673"/>
                    <a:pt x="2278" y="1673"/>
                    <a:pt x="1851" y="1424"/>
                  </a:cubicBezTo>
                  <a:cubicBezTo>
                    <a:pt x="1424" y="1175"/>
                    <a:pt x="1602" y="1"/>
                    <a:pt x="135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28"/>
            <p:cNvSpPr/>
            <p:nvPr/>
          </p:nvSpPr>
          <p:spPr>
            <a:xfrm>
              <a:off x="6623771" y="840138"/>
              <a:ext cx="95506" cy="122226"/>
            </a:xfrm>
            <a:custGeom>
              <a:rect b="b" l="l" r="r" t="t"/>
              <a:pathLst>
                <a:path extrusionOk="0" h="2278" w="1780">
                  <a:moveTo>
                    <a:pt x="855" y="0"/>
                  </a:moveTo>
                  <a:cubicBezTo>
                    <a:pt x="677" y="0"/>
                    <a:pt x="819" y="570"/>
                    <a:pt x="606" y="819"/>
                  </a:cubicBezTo>
                  <a:cubicBezTo>
                    <a:pt x="428" y="1068"/>
                    <a:pt x="1" y="997"/>
                    <a:pt x="1" y="1139"/>
                  </a:cubicBezTo>
                  <a:cubicBezTo>
                    <a:pt x="1" y="1246"/>
                    <a:pt x="392" y="1317"/>
                    <a:pt x="570" y="1459"/>
                  </a:cubicBezTo>
                  <a:cubicBezTo>
                    <a:pt x="783" y="1602"/>
                    <a:pt x="748" y="2278"/>
                    <a:pt x="890" y="2278"/>
                  </a:cubicBezTo>
                  <a:cubicBezTo>
                    <a:pt x="997" y="2278"/>
                    <a:pt x="961" y="1779"/>
                    <a:pt x="1068" y="1566"/>
                  </a:cubicBezTo>
                  <a:cubicBezTo>
                    <a:pt x="1282" y="1210"/>
                    <a:pt x="1780" y="1246"/>
                    <a:pt x="1780" y="1139"/>
                  </a:cubicBezTo>
                  <a:cubicBezTo>
                    <a:pt x="1780" y="1032"/>
                    <a:pt x="1424" y="1032"/>
                    <a:pt x="1175" y="890"/>
                  </a:cubicBezTo>
                  <a:cubicBezTo>
                    <a:pt x="890" y="712"/>
                    <a:pt x="997" y="0"/>
                    <a:pt x="85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28"/>
            <p:cNvSpPr/>
            <p:nvPr/>
          </p:nvSpPr>
          <p:spPr>
            <a:xfrm>
              <a:off x="5805550" y="618378"/>
              <a:ext cx="95506" cy="122226"/>
            </a:xfrm>
            <a:custGeom>
              <a:rect b="b" l="l" r="r" t="t"/>
              <a:pathLst>
                <a:path extrusionOk="0" h="2278" w="1780">
                  <a:moveTo>
                    <a:pt x="854" y="0"/>
                  </a:moveTo>
                  <a:cubicBezTo>
                    <a:pt x="677" y="0"/>
                    <a:pt x="819" y="605"/>
                    <a:pt x="641" y="854"/>
                  </a:cubicBezTo>
                  <a:cubicBezTo>
                    <a:pt x="428" y="1103"/>
                    <a:pt x="1" y="1032"/>
                    <a:pt x="1" y="1174"/>
                  </a:cubicBezTo>
                  <a:cubicBezTo>
                    <a:pt x="1" y="1245"/>
                    <a:pt x="392" y="1317"/>
                    <a:pt x="570" y="1459"/>
                  </a:cubicBezTo>
                  <a:cubicBezTo>
                    <a:pt x="783" y="1601"/>
                    <a:pt x="748" y="2277"/>
                    <a:pt x="890" y="2277"/>
                  </a:cubicBezTo>
                  <a:cubicBezTo>
                    <a:pt x="1032" y="2277"/>
                    <a:pt x="961" y="1779"/>
                    <a:pt x="1068" y="1566"/>
                  </a:cubicBezTo>
                  <a:cubicBezTo>
                    <a:pt x="1281" y="1245"/>
                    <a:pt x="1780" y="1281"/>
                    <a:pt x="1780" y="1174"/>
                  </a:cubicBezTo>
                  <a:cubicBezTo>
                    <a:pt x="1780" y="1068"/>
                    <a:pt x="1424" y="1068"/>
                    <a:pt x="1175" y="890"/>
                  </a:cubicBezTo>
                  <a:cubicBezTo>
                    <a:pt x="890" y="747"/>
                    <a:pt x="1032" y="0"/>
                    <a:pt x="85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28"/>
            <p:cNvSpPr/>
            <p:nvPr/>
          </p:nvSpPr>
          <p:spPr>
            <a:xfrm>
              <a:off x="5957612" y="900307"/>
              <a:ext cx="91643" cy="78605"/>
            </a:xfrm>
            <a:custGeom>
              <a:rect b="b" l="l" r="r" t="t"/>
              <a:pathLst>
                <a:path extrusionOk="0" h="1465" w="1708">
                  <a:moveTo>
                    <a:pt x="996" y="0"/>
                  </a:moveTo>
                  <a:cubicBezTo>
                    <a:pt x="320" y="0"/>
                    <a:pt x="0" y="783"/>
                    <a:pt x="463" y="1246"/>
                  </a:cubicBezTo>
                  <a:cubicBezTo>
                    <a:pt x="614" y="1397"/>
                    <a:pt x="799" y="1464"/>
                    <a:pt x="981" y="1464"/>
                  </a:cubicBezTo>
                  <a:cubicBezTo>
                    <a:pt x="1353" y="1464"/>
                    <a:pt x="1708" y="1178"/>
                    <a:pt x="1708" y="747"/>
                  </a:cubicBezTo>
                  <a:cubicBezTo>
                    <a:pt x="1708" y="320"/>
                    <a:pt x="1388" y="0"/>
                    <a:pt x="99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28"/>
            <p:cNvSpPr/>
            <p:nvPr/>
          </p:nvSpPr>
          <p:spPr>
            <a:xfrm>
              <a:off x="6293626" y="823633"/>
              <a:ext cx="91696" cy="76673"/>
            </a:xfrm>
            <a:custGeom>
              <a:rect b="b" l="l" r="r" t="t"/>
              <a:pathLst>
                <a:path extrusionOk="0" h="1429" w="1709">
                  <a:moveTo>
                    <a:pt x="997" y="0"/>
                  </a:moveTo>
                  <a:cubicBezTo>
                    <a:pt x="357" y="0"/>
                    <a:pt x="1" y="783"/>
                    <a:pt x="464" y="1210"/>
                  </a:cubicBezTo>
                  <a:cubicBezTo>
                    <a:pt x="615" y="1361"/>
                    <a:pt x="800" y="1429"/>
                    <a:pt x="982" y="1429"/>
                  </a:cubicBezTo>
                  <a:cubicBezTo>
                    <a:pt x="1354" y="1429"/>
                    <a:pt x="1709" y="1143"/>
                    <a:pt x="1709" y="712"/>
                  </a:cubicBezTo>
                  <a:cubicBezTo>
                    <a:pt x="1709" y="320"/>
                    <a:pt x="1389" y="0"/>
                    <a:pt x="99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18_1">
    <p:spTree>
      <p:nvGrpSpPr>
        <p:cNvPr id="652" name="Shape 652"/>
        <p:cNvGrpSpPr/>
        <p:nvPr/>
      </p:nvGrpSpPr>
      <p:grpSpPr>
        <a:xfrm>
          <a:off x="0" y="0"/>
          <a:ext cx="0" cy="0"/>
          <a:chOff x="0" y="0"/>
          <a:chExt cx="0" cy="0"/>
        </a:xfrm>
      </p:grpSpPr>
      <p:sp>
        <p:nvSpPr>
          <p:cNvPr id="653" name="Google Shape;653;p29"/>
          <p:cNvSpPr/>
          <p:nvPr/>
        </p:nvSpPr>
        <p:spPr>
          <a:xfrm rot="10800000">
            <a:off x="-20942" y="1247544"/>
            <a:ext cx="5401641" cy="3917806"/>
          </a:xfrm>
          <a:custGeom>
            <a:rect b="b" l="l" r="r" t="t"/>
            <a:pathLst>
              <a:path extrusionOk="0" h="86567" w="98118">
                <a:moveTo>
                  <a:pt x="66841" y="56171"/>
                </a:moveTo>
                <a:cubicBezTo>
                  <a:pt x="74379" y="80943"/>
                  <a:pt x="88756" y="86080"/>
                  <a:pt x="98118" y="86567"/>
                </a:cubicBezTo>
                <a:lnTo>
                  <a:pt x="98118" y="0"/>
                </a:lnTo>
                <a:lnTo>
                  <a:pt x="0" y="0"/>
                </a:lnTo>
                <a:cubicBezTo>
                  <a:pt x="9849" y="20791"/>
                  <a:pt x="52494" y="9210"/>
                  <a:pt x="66841" y="5617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29"/>
          <p:cNvSpPr txBox="1"/>
          <p:nvPr>
            <p:ph type="title"/>
          </p:nvPr>
        </p:nvSpPr>
        <p:spPr>
          <a:xfrm>
            <a:off x="5483250" y="1512699"/>
            <a:ext cx="29292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p:txBody>
      </p:sp>
      <p:sp>
        <p:nvSpPr>
          <p:cNvPr id="655" name="Google Shape;655;p29"/>
          <p:cNvSpPr txBox="1"/>
          <p:nvPr>
            <p:ph idx="2" type="ctrTitle"/>
          </p:nvPr>
        </p:nvSpPr>
        <p:spPr>
          <a:xfrm>
            <a:off x="5486222" y="2346339"/>
            <a:ext cx="2929200" cy="4353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000"/>
            </a:lvl1pPr>
            <a:lvl2pPr lvl="1" rtl="0">
              <a:spcBef>
                <a:spcPts val="0"/>
              </a:spcBef>
              <a:spcAft>
                <a:spcPts val="0"/>
              </a:spcAft>
              <a:buClr>
                <a:srgbClr val="434343"/>
              </a:buClr>
              <a:buSzPts val="1800"/>
              <a:buNone/>
              <a:defRPr sz="1800">
                <a:solidFill>
                  <a:srgbClr val="434343"/>
                </a:solidFill>
              </a:defRPr>
            </a:lvl2pPr>
            <a:lvl3pPr lvl="2" rtl="0">
              <a:spcBef>
                <a:spcPts val="0"/>
              </a:spcBef>
              <a:spcAft>
                <a:spcPts val="0"/>
              </a:spcAft>
              <a:buClr>
                <a:srgbClr val="434343"/>
              </a:buClr>
              <a:buSzPts val="1800"/>
              <a:buNone/>
              <a:defRPr sz="1800">
                <a:solidFill>
                  <a:srgbClr val="434343"/>
                </a:solidFill>
              </a:defRPr>
            </a:lvl3pPr>
            <a:lvl4pPr lvl="3" rtl="0">
              <a:spcBef>
                <a:spcPts val="0"/>
              </a:spcBef>
              <a:spcAft>
                <a:spcPts val="0"/>
              </a:spcAft>
              <a:buClr>
                <a:srgbClr val="434343"/>
              </a:buClr>
              <a:buSzPts val="1800"/>
              <a:buNone/>
              <a:defRPr sz="1800">
                <a:solidFill>
                  <a:srgbClr val="434343"/>
                </a:solidFill>
              </a:defRPr>
            </a:lvl4pPr>
            <a:lvl5pPr lvl="4" rtl="0">
              <a:spcBef>
                <a:spcPts val="0"/>
              </a:spcBef>
              <a:spcAft>
                <a:spcPts val="0"/>
              </a:spcAft>
              <a:buClr>
                <a:srgbClr val="434343"/>
              </a:buClr>
              <a:buSzPts val="1800"/>
              <a:buNone/>
              <a:defRPr sz="1800">
                <a:solidFill>
                  <a:srgbClr val="434343"/>
                </a:solidFill>
              </a:defRPr>
            </a:lvl5pPr>
            <a:lvl6pPr lvl="5" rtl="0">
              <a:spcBef>
                <a:spcPts val="0"/>
              </a:spcBef>
              <a:spcAft>
                <a:spcPts val="0"/>
              </a:spcAft>
              <a:buClr>
                <a:srgbClr val="434343"/>
              </a:buClr>
              <a:buSzPts val="1800"/>
              <a:buNone/>
              <a:defRPr sz="1800">
                <a:solidFill>
                  <a:srgbClr val="434343"/>
                </a:solidFill>
              </a:defRPr>
            </a:lvl6pPr>
            <a:lvl7pPr lvl="6" rtl="0">
              <a:spcBef>
                <a:spcPts val="0"/>
              </a:spcBef>
              <a:spcAft>
                <a:spcPts val="0"/>
              </a:spcAft>
              <a:buClr>
                <a:srgbClr val="434343"/>
              </a:buClr>
              <a:buSzPts val="1800"/>
              <a:buNone/>
              <a:defRPr sz="1800">
                <a:solidFill>
                  <a:srgbClr val="434343"/>
                </a:solidFill>
              </a:defRPr>
            </a:lvl7pPr>
            <a:lvl8pPr lvl="7" rtl="0">
              <a:spcBef>
                <a:spcPts val="0"/>
              </a:spcBef>
              <a:spcAft>
                <a:spcPts val="0"/>
              </a:spcAft>
              <a:buClr>
                <a:srgbClr val="434343"/>
              </a:buClr>
              <a:buSzPts val="1800"/>
              <a:buNone/>
              <a:defRPr sz="1800">
                <a:solidFill>
                  <a:srgbClr val="434343"/>
                </a:solidFill>
              </a:defRPr>
            </a:lvl8pPr>
            <a:lvl9pPr lvl="8" rtl="0">
              <a:spcBef>
                <a:spcPts val="0"/>
              </a:spcBef>
              <a:spcAft>
                <a:spcPts val="0"/>
              </a:spcAft>
              <a:buClr>
                <a:srgbClr val="434343"/>
              </a:buClr>
              <a:buSzPts val="1800"/>
              <a:buNone/>
              <a:defRPr sz="1800">
                <a:solidFill>
                  <a:srgbClr val="434343"/>
                </a:solidFill>
              </a:defRPr>
            </a:lvl9pPr>
          </a:lstStyle>
          <a:p/>
        </p:txBody>
      </p:sp>
      <p:sp>
        <p:nvSpPr>
          <p:cNvPr id="656" name="Google Shape;656;p29"/>
          <p:cNvSpPr txBox="1"/>
          <p:nvPr>
            <p:ph idx="1" type="subTitle"/>
          </p:nvPr>
        </p:nvSpPr>
        <p:spPr>
          <a:xfrm>
            <a:off x="5486222" y="2755244"/>
            <a:ext cx="2929200" cy="875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p:txBody>
      </p:sp>
      <p:grpSp>
        <p:nvGrpSpPr>
          <p:cNvPr id="657" name="Google Shape;657;p29"/>
          <p:cNvGrpSpPr/>
          <p:nvPr/>
        </p:nvGrpSpPr>
        <p:grpSpPr>
          <a:xfrm>
            <a:off x="630742" y="1188481"/>
            <a:ext cx="3984727" cy="3697006"/>
            <a:chOff x="630742" y="1306584"/>
            <a:chExt cx="3984727" cy="3697006"/>
          </a:xfrm>
        </p:grpSpPr>
        <p:grpSp>
          <p:nvGrpSpPr>
            <p:cNvPr id="658" name="Google Shape;658;p29"/>
            <p:cNvGrpSpPr/>
            <p:nvPr/>
          </p:nvGrpSpPr>
          <p:grpSpPr>
            <a:xfrm flipH="1" rot="-6033758">
              <a:off x="654772" y="3896979"/>
              <a:ext cx="1161085" cy="905774"/>
              <a:chOff x="7168798" y="740603"/>
              <a:chExt cx="1161150" cy="905825"/>
            </a:xfrm>
          </p:grpSpPr>
          <p:sp>
            <p:nvSpPr>
              <p:cNvPr id="659" name="Google Shape;659;p29"/>
              <p:cNvSpPr/>
              <p:nvPr/>
            </p:nvSpPr>
            <p:spPr>
              <a:xfrm rot="10800000">
                <a:off x="7168798" y="740603"/>
                <a:ext cx="1148975" cy="846550"/>
              </a:xfrm>
              <a:custGeom>
                <a:rect b="b" l="l" r="r" t="t"/>
                <a:pathLst>
                  <a:path extrusionOk="0" h="33862" w="45959">
                    <a:moveTo>
                      <a:pt x="38025" y="27053"/>
                    </a:moveTo>
                    <a:cubicBezTo>
                      <a:pt x="39028" y="27114"/>
                      <a:pt x="40062" y="27235"/>
                      <a:pt x="41065" y="27448"/>
                    </a:cubicBezTo>
                    <a:cubicBezTo>
                      <a:pt x="42372" y="27691"/>
                      <a:pt x="43709" y="28026"/>
                      <a:pt x="44773" y="28907"/>
                    </a:cubicBezTo>
                    <a:cubicBezTo>
                      <a:pt x="45259" y="29302"/>
                      <a:pt x="45624" y="29819"/>
                      <a:pt x="45807" y="30427"/>
                    </a:cubicBezTo>
                    <a:cubicBezTo>
                      <a:pt x="45959" y="30792"/>
                      <a:pt x="45898" y="31217"/>
                      <a:pt x="45624" y="31551"/>
                    </a:cubicBezTo>
                    <a:cubicBezTo>
                      <a:pt x="44986" y="32159"/>
                      <a:pt x="43648" y="31855"/>
                      <a:pt x="42919" y="31551"/>
                    </a:cubicBezTo>
                    <a:cubicBezTo>
                      <a:pt x="41582" y="31004"/>
                      <a:pt x="38360" y="28086"/>
                      <a:pt x="37995" y="27691"/>
                    </a:cubicBezTo>
                    <a:close/>
                    <a:moveTo>
                      <a:pt x="33405" y="24439"/>
                    </a:moveTo>
                    <a:cubicBezTo>
                      <a:pt x="34165" y="24287"/>
                      <a:pt x="34894" y="23953"/>
                      <a:pt x="35685" y="23770"/>
                    </a:cubicBezTo>
                    <a:cubicBezTo>
                      <a:pt x="37569" y="23345"/>
                      <a:pt x="39484" y="23132"/>
                      <a:pt x="41430" y="23132"/>
                    </a:cubicBezTo>
                    <a:cubicBezTo>
                      <a:pt x="42372" y="23132"/>
                      <a:pt x="44135" y="23010"/>
                      <a:pt x="44773" y="23922"/>
                    </a:cubicBezTo>
                    <a:cubicBezTo>
                      <a:pt x="45472" y="24986"/>
                      <a:pt x="43770" y="25746"/>
                      <a:pt x="43010" y="25928"/>
                    </a:cubicBezTo>
                    <a:cubicBezTo>
                      <a:pt x="40335" y="26567"/>
                      <a:pt x="37600" y="25776"/>
                      <a:pt x="34955" y="25290"/>
                    </a:cubicBezTo>
                    <a:close/>
                    <a:moveTo>
                      <a:pt x="33010" y="25077"/>
                    </a:moveTo>
                    <a:cubicBezTo>
                      <a:pt x="33983" y="25837"/>
                      <a:pt x="34864" y="26749"/>
                      <a:pt x="35594" y="27752"/>
                    </a:cubicBezTo>
                    <a:cubicBezTo>
                      <a:pt x="35867" y="28117"/>
                      <a:pt x="36141" y="28512"/>
                      <a:pt x="36353" y="28937"/>
                    </a:cubicBezTo>
                    <a:cubicBezTo>
                      <a:pt x="36536" y="29272"/>
                      <a:pt x="36688" y="29637"/>
                      <a:pt x="36840" y="29971"/>
                    </a:cubicBezTo>
                    <a:cubicBezTo>
                      <a:pt x="36931" y="30214"/>
                      <a:pt x="37022" y="30427"/>
                      <a:pt x="37113" y="30640"/>
                    </a:cubicBezTo>
                    <a:cubicBezTo>
                      <a:pt x="37174" y="30852"/>
                      <a:pt x="37235" y="31035"/>
                      <a:pt x="37296" y="31217"/>
                    </a:cubicBezTo>
                    <a:cubicBezTo>
                      <a:pt x="37448" y="31977"/>
                      <a:pt x="37721" y="33862"/>
                      <a:pt x="36414" y="33679"/>
                    </a:cubicBezTo>
                    <a:cubicBezTo>
                      <a:pt x="35533" y="33558"/>
                      <a:pt x="34773" y="32585"/>
                      <a:pt x="34317" y="31916"/>
                    </a:cubicBezTo>
                    <a:cubicBezTo>
                      <a:pt x="33101" y="30184"/>
                      <a:pt x="32858" y="28360"/>
                      <a:pt x="32888" y="26293"/>
                    </a:cubicBezTo>
                    <a:cubicBezTo>
                      <a:pt x="32858" y="25807"/>
                      <a:pt x="32888" y="25290"/>
                      <a:pt x="32919" y="24773"/>
                    </a:cubicBezTo>
                    <a:close/>
                    <a:moveTo>
                      <a:pt x="26840" y="21308"/>
                    </a:moveTo>
                    <a:cubicBezTo>
                      <a:pt x="27630" y="22433"/>
                      <a:pt x="28420" y="23527"/>
                      <a:pt x="29119" y="24682"/>
                    </a:cubicBezTo>
                    <a:cubicBezTo>
                      <a:pt x="29970" y="26080"/>
                      <a:pt x="30669" y="28238"/>
                      <a:pt x="30244" y="29910"/>
                    </a:cubicBezTo>
                    <a:cubicBezTo>
                      <a:pt x="30122" y="30457"/>
                      <a:pt x="29484" y="30700"/>
                      <a:pt x="29028" y="30396"/>
                    </a:cubicBezTo>
                    <a:cubicBezTo>
                      <a:pt x="28238" y="30001"/>
                      <a:pt x="27630" y="29059"/>
                      <a:pt x="27296" y="28269"/>
                    </a:cubicBezTo>
                    <a:cubicBezTo>
                      <a:pt x="26992" y="27630"/>
                      <a:pt x="26779" y="26931"/>
                      <a:pt x="26627" y="26232"/>
                    </a:cubicBezTo>
                    <a:cubicBezTo>
                      <a:pt x="26262" y="24682"/>
                      <a:pt x="26505" y="23041"/>
                      <a:pt x="26779" y="21460"/>
                    </a:cubicBezTo>
                    <a:close/>
                    <a:moveTo>
                      <a:pt x="26444" y="20852"/>
                    </a:moveTo>
                    <a:cubicBezTo>
                      <a:pt x="27751" y="20335"/>
                      <a:pt x="29119" y="19971"/>
                      <a:pt x="30517" y="19788"/>
                    </a:cubicBezTo>
                    <a:cubicBezTo>
                      <a:pt x="31976" y="19454"/>
                      <a:pt x="33435" y="19302"/>
                      <a:pt x="34894" y="19332"/>
                    </a:cubicBezTo>
                    <a:cubicBezTo>
                      <a:pt x="35898" y="19363"/>
                      <a:pt x="37721" y="19515"/>
                      <a:pt x="37843" y="20852"/>
                    </a:cubicBezTo>
                    <a:cubicBezTo>
                      <a:pt x="37964" y="21946"/>
                      <a:pt x="36232" y="22372"/>
                      <a:pt x="35472" y="22463"/>
                    </a:cubicBezTo>
                    <a:cubicBezTo>
                      <a:pt x="34499" y="22524"/>
                      <a:pt x="33557" y="22494"/>
                      <a:pt x="32584" y="22342"/>
                    </a:cubicBezTo>
                    <a:cubicBezTo>
                      <a:pt x="31095" y="22220"/>
                      <a:pt x="29606" y="22038"/>
                      <a:pt x="28147" y="21734"/>
                    </a:cubicBezTo>
                    <a:close/>
                    <a:moveTo>
                      <a:pt x="20821" y="17661"/>
                    </a:moveTo>
                    <a:cubicBezTo>
                      <a:pt x="21551" y="18755"/>
                      <a:pt x="22159" y="19910"/>
                      <a:pt x="22645" y="21126"/>
                    </a:cubicBezTo>
                    <a:cubicBezTo>
                      <a:pt x="23010" y="21886"/>
                      <a:pt x="23344" y="22676"/>
                      <a:pt x="23587" y="23497"/>
                    </a:cubicBezTo>
                    <a:cubicBezTo>
                      <a:pt x="23770" y="24257"/>
                      <a:pt x="23830" y="25016"/>
                      <a:pt x="23800" y="25807"/>
                    </a:cubicBezTo>
                    <a:cubicBezTo>
                      <a:pt x="23830" y="26202"/>
                      <a:pt x="23800" y="26597"/>
                      <a:pt x="23739" y="26992"/>
                    </a:cubicBezTo>
                    <a:cubicBezTo>
                      <a:pt x="23496" y="27691"/>
                      <a:pt x="22554" y="27235"/>
                      <a:pt x="22219" y="26931"/>
                    </a:cubicBezTo>
                    <a:cubicBezTo>
                      <a:pt x="22007" y="26749"/>
                      <a:pt x="21824" y="26536"/>
                      <a:pt x="21642" y="26323"/>
                    </a:cubicBezTo>
                    <a:cubicBezTo>
                      <a:pt x="21368" y="25959"/>
                      <a:pt x="21156" y="25564"/>
                      <a:pt x="21004" y="25138"/>
                    </a:cubicBezTo>
                    <a:cubicBezTo>
                      <a:pt x="20092" y="22737"/>
                      <a:pt x="20031" y="20092"/>
                      <a:pt x="20852" y="17661"/>
                    </a:cubicBezTo>
                    <a:lnTo>
                      <a:pt x="20730" y="17509"/>
                    </a:lnTo>
                    <a:lnTo>
                      <a:pt x="20882" y="17539"/>
                    </a:lnTo>
                    <a:cubicBezTo>
                      <a:pt x="20852" y="17569"/>
                      <a:pt x="20852" y="17630"/>
                      <a:pt x="20821" y="17661"/>
                    </a:cubicBezTo>
                    <a:close/>
                    <a:moveTo>
                      <a:pt x="20882" y="17053"/>
                    </a:moveTo>
                    <a:cubicBezTo>
                      <a:pt x="21824" y="17053"/>
                      <a:pt x="22675" y="16506"/>
                      <a:pt x="23557" y="16232"/>
                    </a:cubicBezTo>
                    <a:cubicBezTo>
                      <a:pt x="24742" y="15807"/>
                      <a:pt x="26019" y="15563"/>
                      <a:pt x="27296" y="15472"/>
                    </a:cubicBezTo>
                    <a:cubicBezTo>
                      <a:pt x="28937" y="15320"/>
                      <a:pt x="30578" y="15594"/>
                      <a:pt x="32098" y="16232"/>
                    </a:cubicBezTo>
                    <a:cubicBezTo>
                      <a:pt x="33344" y="16779"/>
                      <a:pt x="32007" y="17965"/>
                      <a:pt x="31277" y="18208"/>
                    </a:cubicBezTo>
                    <a:cubicBezTo>
                      <a:pt x="28268" y="19150"/>
                      <a:pt x="24651" y="18117"/>
                      <a:pt x="21581" y="17691"/>
                    </a:cubicBezTo>
                    <a:close/>
                    <a:moveTo>
                      <a:pt x="14347" y="12676"/>
                    </a:moveTo>
                    <a:cubicBezTo>
                      <a:pt x="14681" y="12980"/>
                      <a:pt x="14924" y="13344"/>
                      <a:pt x="15107" y="13770"/>
                    </a:cubicBezTo>
                    <a:cubicBezTo>
                      <a:pt x="15563" y="14652"/>
                      <a:pt x="15958" y="15594"/>
                      <a:pt x="16262" y="16566"/>
                    </a:cubicBezTo>
                    <a:cubicBezTo>
                      <a:pt x="16657" y="17600"/>
                      <a:pt x="16870" y="18725"/>
                      <a:pt x="16961" y="19849"/>
                    </a:cubicBezTo>
                    <a:cubicBezTo>
                      <a:pt x="17022" y="20487"/>
                      <a:pt x="17022" y="21156"/>
                      <a:pt x="16991" y="21825"/>
                    </a:cubicBezTo>
                    <a:cubicBezTo>
                      <a:pt x="16931" y="22889"/>
                      <a:pt x="16687" y="25108"/>
                      <a:pt x="15168" y="24348"/>
                    </a:cubicBezTo>
                    <a:cubicBezTo>
                      <a:pt x="14985" y="24257"/>
                      <a:pt x="14803" y="24135"/>
                      <a:pt x="14681" y="23983"/>
                    </a:cubicBezTo>
                    <a:cubicBezTo>
                      <a:pt x="14377" y="23709"/>
                      <a:pt x="14104" y="23375"/>
                      <a:pt x="13921" y="23010"/>
                    </a:cubicBezTo>
                    <a:cubicBezTo>
                      <a:pt x="12858" y="21217"/>
                      <a:pt x="12523" y="19089"/>
                      <a:pt x="12918" y="17022"/>
                    </a:cubicBezTo>
                    <a:cubicBezTo>
                      <a:pt x="13162" y="15624"/>
                      <a:pt x="13709" y="14287"/>
                      <a:pt x="14469" y="13101"/>
                    </a:cubicBezTo>
                    <a:close/>
                    <a:moveTo>
                      <a:pt x="14438" y="12250"/>
                    </a:moveTo>
                    <a:cubicBezTo>
                      <a:pt x="17599" y="11551"/>
                      <a:pt x="20852" y="10214"/>
                      <a:pt x="24165" y="10943"/>
                    </a:cubicBezTo>
                    <a:cubicBezTo>
                      <a:pt x="25198" y="11156"/>
                      <a:pt x="25867" y="11521"/>
                      <a:pt x="26475" y="12433"/>
                    </a:cubicBezTo>
                    <a:cubicBezTo>
                      <a:pt x="26657" y="12706"/>
                      <a:pt x="26931" y="13132"/>
                      <a:pt x="26809" y="13496"/>
                    </a:cubicBezTo>
                    <a:cubicBezTo>
                      <a:pt x="26505" y="14530"/>
                      <a:pt x="24530" y="14469"/>
                      <a:pt x="23739" y="14439"/>
                    </a:cubicBezTo>
                    <a:cubicBezTo>
                      <a:pt x="20821" y="14439"/>
                      <a:pt x="17964" y="13648"/>
                      <a:pt x="15168" y="13010"/>
                    </a:cubicBezTo>
                    <a:close/>
                    <a:moveTo>
                      <a:pt x="8420" y="7144"/>
                    </a:moveTo>
                    <a:cubicBezTo>
                      <a:pt x="9058" y="8633"/>
                      <a:pt x="9605" y="10153"/>
                      <a:pt x="10000" y="11734"/>
                    </a:cubicBezTo>
                    <a:cubicBezTo>
                      <a:pt x="10396" y="13648"/>
                      <a:pt x="10365" y="15624"/>
                      <a:pt x="9879" y="17509"/>
                    </a:cubicBezTo>
                    <a:cubicBezTo>
                      <a:pt x="9636" y="18360"/>
                      <a:pt x="9058" y="19302"/>
                      <a:pt x="8055" y="18816"/>
                    </a:cubicBezTo>
                    <a:cubicBezTo>
                      <a:pt x="6991" y="18269"/>
                      <a:pt x="6535" y="16779"/>
                      <a:pt x="6323" y="15715"/>
                    </a:cubicBezTo>
                    <a:cubicBezTo>
                      <a:pt x="5715" y="12706"/>
                      <a:pt x="6809" y="9940"/>
                      <a:pt x="8268" y="7357"/>
                    </a:cubicBezTo>
                    <a:close/>
                    <a:moveTo>
                      <a:pt x="8146" y="6688"/>
                    </a:moveTo>
                    <a:cubicBezTo>
                      <a:pt x="9332" y="6171"/>
                      <a:pt x="10791" y="6323"/>
                      <a:pt x="12037" y="6232"/>
                    </a:cubicBezTo>
                    <a:cubicBezTo>
                      <a:pt x="14225" y="6019"/>
                      <a:pt x="16444" y="5989"/>
                      <a:pt x="18663" y="6110"/>
                    </a:cubicBezTo>
                    <a:cubicBezTo>
                      <a:pt x="19757" y="6202"/>
                      <a:pt x="20517" y="6505"/>
                      <a:pt x="21247" y="7326"/>
                    </a:cubicBezTo>
                    <a:cubicBezTo>
                      <a:pt x="21429" y="7569"/>
                      <a:pt x="21703" y="7934"/>
                      <a:pt x="21581" y="8268"/>
                    </a:cubicBezTo>
                    <a:cubicBezTo>
                      <a:pt x="21247" y="9271"/>
                      <a:pt x="19393" y="9484"/>
                      <a:pt x="18542" y="9484"/>
                    </a:cubicBezTo>
                    <a:cubicBezTo>
                      <a:pt x="17630" y="9393"/>
                      <a:pt x="16748" y="9271"/>
                      <a:pt x="15867" y="9089"/>
                    </a:cubicBezTo>
                    <a:cubicBezTo>
                      <a:pt x="13709" y="8816"/>
                      <a:pt x="11581" y="8360"/>
                      <a:pt x="9484" y="7721"/>
                    </a:cubicBezTo>
                    <a:close/>
                    <a:moveTo>
                      <a:pt x="3526" y="2250"/>
                    </a:moveTo>
                    <a:cubicBezTo>
                      <a:pt x="3952" y="3588"/>
                      <a:pt x="4195" y="4986"/>
                      <a:pt x="4256" y="6414"/>
                    </a:cubicBezTo>
                    <a:cubicBezTo>
                      <a:pt x="4225" y="7448"/>
                      <a:pt x="4104" y="8481"/>
                      <a:pt x="3921" y="9515"/>
                    </a:cubicBezTo>
                    <a:cubicBezTo>
                      <a:pt x="3769" y="10518"/>
                      <a:pt x="3708" y="11703"/>
                      <a:pt x="3040" y="12554"/>
                    </a:cubicBezTo>
                    <a:cubicBezTo>
                      <a:pt x="2888" y="12737"/>
                      <a:pt x="2705" y="12919"/>
                      <a:pt x="2493" y="13071"/>
                    </a:cubicBezTo>
                    <a:cubicBezTo>
                      <a:pt x="942" y="14196"/>
                      <a:pt x="152" y="11612"/>
                      <a:pt x="91" y="10579"/>
                    </a:cubicBezTo>
                    <a:cubicBezTo>
                      <a:pt x="0" y="9028"/>
                      <a:pt x="304" y="7448"/>
                      <a:pt x="973" y="6050"/>
                    </a:cubicBezTo>
                    <a:cubicBezTo>
                      <a:pt x="1550" y="4560"/>
                      <a:pt x="2310" y="3223"/>
                      <a:pt x="3526" y="2250"/>
                    </a:cubicBezTo>
                    <a:close/>
                    <a:moveTo>
                      <a:pt x="3800" y="1977"/>
                    </a:moveTo>
                    <a:lnTo>
                      <a:pt x="3556" y="1825"/>
                    </a:lnTo>
                    <a:cubicBezTo>
                      <a:pt x="5411" y="1308"/>
                      <a:pt x="7265" y="882"/>
                      <a:pt x="9180" y="548"/>
                    </a:cubicBezTo>
                    <a:cubicBezTo>
                      <a:pt x="11277" y="214"/>
                      <a:pt x="13587" y="1"/>
                      <a:pt x="15624" y="852"/>
                    </a:cubicBezTo>
                    <a:cubicBezTo>
                      <a:pt x="16232" y="1125"/>
                      <a:pt x="17721" y="1825"/>
                      <a:pt x="17143" y="2706"/>
                    </a:cubicBezTo>
                    <a:cubicBezTo>
                      <a:pt x="16475" y="3800"/>
                      <a:pt x="14621" y="4013"/>
                      <a:pt x="13496" y="4104"/>
                    </a:cubicBezTo>
                    <a:cubicBezTo>
                      <a:pt x="10396" y="4347"/>
                      <a:pt x="6991" y="3527"/>
                      <a:pt x="4195" y="2220"/>
                    </a:cubicBezTo>
                    <a:lnTo>
                      <a:pt x="3830" y="1977"/>
                    </a:lnTo>
                    <a:cubicBezTo>
                      <a:pt x="3708" y="2068"/>
                      <a:pt x="3617" y="2159"/>
                      <a:pt x="3496" y="2250"/>
                    </a:cubicBezTo>
                    <a:cubicBezTo>
                      <a:pt x="3465" y="2159"/>
                      <a:pt x="3465" y="2068"/>
                      <a:pt x="3435" y="1977"/>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29"/>
              <p:cNvSpPr/>
              <p:nvPr/>
            </p:nvSpPr>
            <p:spPr>
              <a:xfrm rot="10800000">
                <a:off x="7341298" y="883453"/>
                <a:ext cx="988650" cy="762975"/>
              </a:xfrm>
              <a:custGeom>
                <a:rect b="b" l="l" r="r" t="t"/>
                <a:pathLst>
                  <a:path extrusionOk="0" h="30519" w="39546">
                    <a:moveTo>
                      <a:pt x="38877" y="29150"/>
                    </a:moveTo>
                    <a:cubicBezTo>
                      <a:pt x="30944" y="24865"/>
                      <a:pt x="22889" y="20700"/>
                      <a:pt x="15928" y="14895"/>
                    </a:cubicBezTo>
                    <a:cubicBezTo>
                      <a:pt x="12524" y="12068"/>
                      <a:pt x="9302" y="9059"/>
                      <a:pt x="6262" y="5898"/>
                    </a:cubicBezTo>
                    <a:cubicBezTo>
                      <a:pt x="4591" y="4165"/>
                      <a:pt x="3132" y="2098"/>
                      <a:pt x="1338" y="518"/>
                    </a:cubicBezTo>
                    <a:cubicBezTo>
                      <a:pt x="761" y="1"/>
                      <a:pt x="1" y="852"/>
                      <a:pt x="578" y="1369"/>
                    </a:cubicBezTo>
                    <a:cubicBezTo>
                      <a:pt x="2341" y="2919"/>
                      <a:pt x="3770" y="4986"/>
                      <a:pt x="5411" y="6688"/>
                    </a:cubicBezTo>
                    <a:cubicBezTo>
                      <a:pt x="8512" y="9880"/>
                      <a:pt x="11764" y="12919"/>
                      <a:pt x="15199" y="15746"/>
                    </a:cubicBezTo>
                    <a:cubicBezTo>
                      <a:pt x="22220" y="21612"/>
                      <a:pt x="30336" y="25837"/>
                      <a:pt x="38330" y="30153"/>
                    </a:cubicBezTo>
                    <a:cubicBezTo>
                      <a:pt x="38999" y="30518"/>
                      <a:pt x="39546" y="29515"/>
                      <a:pt x="38877" y="2915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1" name="Google Shape;661;p29"/>
            <p:cNvSpPr/>
            <p:nvPr/>
          </p:nvSpPr>
          <p:spPr>
            <a:xfrm rot="10800000">
              <a:off x="630742" y="3509078"/>
              <a:ext cx="91643" cy="78605"/>
            </a:xfrm>
            <a:custGeom>
              <a:rect b="b" l="l" r="r" t="t"/>
              <a:pathLst>
                <a:path extrusionOk="0" h="1465" w="1708">
                  <a:moveTo>
                    <a:pt x="996" y="0"/>
                  </a:moveTo>
                  <a:cubicBezTo>
                    <a:pt x="320" y="0"/>
                    <a:pt x="0" y="783"/>
                    <a:pt x="463" y="1246"/>
                  </a:cubicBezTo>
                  <a:cubicBezTo>
                    <a:pt x="614" y="1397"/>
                    <a:pt x="799" y="1464"/>
                    <a:pt x="981" y="1464"/>
                  </a:cubicBezTo>
                  <a:cubicBezTo>
                    <a:pt x="1353" y="1464"/>
                    <a:pt x="1708" y="1178"/>
                    <a:pt x="1708" y="747"/>
                  </a:cubicBezTo>
                  <a:cubicBezTo>
                    <a:pt x="1708" y="320"/>
                    <a:pt x="1388" y="0"/>
                    <a:pt x="99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29"/>
            <p:cNvSpPr/>
            <p:nvPr/>
          </p:nvSpPr>
          <p:spPr>
            <a:xfrm rot="10800000">
              <a:off x="4349987" y="1633606"/>
              <a:ext cx="72595" cy="60630"/>
            </a:xfrm>
            <a:custGeom>
              <a:rect b="b" l="l" r="r" t="t"/>
              <a:pathLst>
                <a:path extrusionOk="0" h="1130" w="1353">
                  <a:moveTo>
                    <a:pt x="784" y="1"/>
                  </a:moveTo>
                  <a:cubicBezTo>
                    <a:pt x="250" y="1"/>
                    <a:pt x="1" y="606"/>
                    <a:pt x="357" y="962"/>
                  </a:cubicBezTo>
                  <a:cubicBezTo>
                    <a:pt x="484" y="1077"/>
                    <a:pt x="634" y="1129"/>
                    <a:pt x="778" y="1129"/>
                  </a:cubicBezTo>
                  <a:cubicBezTo>
                    <a:pt x="1078" y="1129"/>
                    <a:pt x="1353" y="906"/>
                    <a:pt x="1353" y="570"/>
                  </a:cubicBezTo>
                  <a:cubicBezTo>
                    <a:pt x="1353" y="250"/>
                    <a:pt x="1104" y="1"/>
                    <a:pt x="78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29"/>
            <p:cNvSpPr/>
            <p:nvPr/>
          </p:nvSpPr>
          <p:spPr>
            <a:xfrm rot="10800000">
              <a:off x="4157175" y="1306584"/>
              <a:ext cx="91696" cy="76673"/>
            </a:xfrm>
            <a:custGeom>
              <a:rect b="b" l="l" r="r" t="t"/>
              <a:pathLst>
                <a:path extrusionOk="0" h="1429" w="1709">
                  <a:moveTo>
                    <a:pt x="997" y="0"/>
                  </a:moveTo>
                  <a:cubicBezTo>
                    <a:pt x="357" y="0"/>
                    <a:pt x="1" y="783"/>
                    <a:pt x="464" y="1210"/>
                  </a:cubicBezTo>
                  <a:cubicBezTo>
                    <a:pt x="615" y="1361"/>
                    <a:pt x="800" y="1429"/>
                    <a:pt x="982" y="1429"/>
                  </a:cubicBezTo>
                  <a:cubicBezTo>
                    <a:pt x="1354" y="1429"/>
                    <a:pt x="1709" y="1143"/>
                    <a:pt x="1709" y="712"/>
                  </a:cubicBezTo>
                  <a:cubicBezTo>
                    <a:pt x="1709" y="320"/>
                    <a:pt x="1389" y="0"/>
                    <a:pt x="99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29"/>
            <p:cNvSpPr/>
            <p:nvPr/>
          </p:nvSpPr>
          <p:spPr>
            <a:xfrm rot="10800000">
              <a:off x="4462660" y="2034786"/>
              <a:ext cx="152809" cy="196699"/>
            </a:xfrm>
            <a:custGeom>
              <a:rect b="b" l="l" r="r" t="t"/>
              <a:pathLst>
                <a:path extrusionOk="0" h="3666" w="2848">
                  <a:moveTo>
                    <a:pt x="1353" y="1"/>
                  </a:moveTo>
                  <a:cubicBezTo>
                    <a:pt x="1068" y="1"/>
                    <a:pt x="1317" y="961"/>
                    <a:pt x="997" y="1353"/>
                  </a:cubicBezTo>
                  <a:cubicBezTo>
                    <a:pt x="677" y="1744"/>
                    <a:pt x="1" y="1602"/>
                    <a:pt x="1" y="1851"/>
                  </a:cubicBezTo>
                  <a:cubicBezTo>
                    <a:pt x="1" y="1993"/>
                    <a:pt x="641" y="2064"/>
                    <a:pt x="926" y="2313"/>
                  </a:cubicBezTo>
                  <a:cubicBezTo>
                    <a:pt x="1211" y="2562"/>
                    <a:pt x="1175" y="3665"/>
                    <a:pt x="1388" y="3665"/>
                  </a:cubicBezTo>
                  <a:cubicBezTo>
                    <a:pt x="1602" y="3665"/>
                    <a:pt x="1531" y="2847"/>
                    <a:pt x="1709" y="2527"/>
                  </a:cubicBezTo>
                  <a:cubicBezTo>
                    <a:pt x="2029" y="1993"/>
                    <a:pt x="2847" y="2064"/>
                    <a:pt x="2847" y="1851"/>
                  </a:cubicBezTo>
                  <a:cubicBezTo>
                    <a:pt x="2847" y="1673"/>
                    <a:pt x="2278" y="1673"/>
                    <a:pt x="1851" y="1424"/>
                  </a:cubicBezTo>
                  <a:cubicBezTo>
                    <a:pt x="1424" y="1175"/>
                    <a:pt x="1602" y="1"/>
                    <a:pt x="135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29"/>
            <p:cNvSpPr/>
            <p:nvPr/>
          </p:nvSpPr>
          <p:spPr>
            <a:xfrm>
              <a:off x="3866913" y="4599424"/>
              <a:ext cx="95506" cy="122226"/>
            </a:xfrm>
            <a:custGeom>
              <a:rect b="b" l="l" r="r" t="t"/>
              <a:pathLst>
                <a:path extrusionOk="0" h="2278" w="1780">
                  <a:moveTo>
                    <a:pt x="855" y="0"/>
                  </a:moveTo>
                  <a:cubicBezTo>
                    <a:pt x="677" y="0"/>
                    <a:pt x="819" y="570"/>
                    <a:pt x="606" y="819"/>
                  </a:cubicBezTo>
                  <a:cubicBezTo>
                    <a:pt x="428" y="1068"/>
                    <a:pt x="1" y="997"/>
                    <a:pt x="1" y="1139"/>
                  </a:cubicBezTo>
                  <a:cubicBezTo>
                    <a:pt x="1" y="1246"/>
                    <a:pt x="392" y="1317"/>
                    <a:pt x="570" y="1459"/>
                  </a:cubicBezTo>
                  <a:cubicBezTo>
                    <a:pt x="783" y="1602"/>
                    <a:pt x="748" y="2278"/>
                    <a:pt x="890" y="2278"/>
                  </a:cubicBezTo>
                  <a:cubicBezTo>
                    <a:pt x="997" y="2278"/>
                    <a:pt x="961" y="1779"/>
                    <a:pt x="1068" y="1566"/>
                  </a:cubicBezTo>
                  <a:cubicBezTo>
                    <a:pt x="1282" y="1210"/>
                    <a:pt x="1780" y="1246"/>
                    <a:pt x="1780" y="1139"/>
                  </a:cubicBezTo>
                  <a:cubicBezTo>
                    <a:pt x="1780" y="1032"/>
                    <a:pt x="1424" y="1032"/>
                    <a:pt x="1175" y="890"/>
                  </a:cubicBezTo>
                  <a:cubicBezTo>
                    <a:pt x="890" y="712"/>
                    <a:pt x="997" y="0"/>
                    <a:pt x="85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29"/>
            <p:cNvSpPr/>
            <p:nvPr/>
          </p:nvSpPr>
          <p:spPr>
            <a:xfrm>
              <a:off x="4443654" y="3978109"/>
              <a:ext cx="95506" cy="122226"/>
            </a:xfrm>
            <a:custGeom>
              <a:rect b="b" l="l" r="r" t="t"/>
              <a:pathLst>
                <a:path extrusionOk="0" h="2278" w="1780">
                  <a:moveTo>
                    <a:pt x="854" y="0"/>
                  </a:moveTo>
                  <a:cubicBezTo>
                    <a:pt x="677" y="0"/>
                    <a:pt x="819" y="605"/>
                    <a:pt x="641" y="854"/>
                  </a:cubicBezTo>
                  <a:cubicBezTo>
                    <a:pt x="428" y="1103"/>
                    <a:pt x="1" y="1032"/>
                    <a:pt x="1" y="1174"/>
                  </a:cubicBezTo>
                  <a:cubicBezTo>
                    <a:pt x="1" y="1245"/>
                    <a:pt x="392" y="1317"/>
                    <a:pt x="570" y="1459"/>
                  </a:cubicBezTo>
                  <a:cubicBezTo>
                    <a:pt x="783" y="1601"/>
                    <a:pt x="748" y="2277"/>
                    <a:pt x="890" y="2277"/>
                  </a:cubicBezTo>
                  <a:cubicBezTo>
                    <a:pt x="1032" y="2277"/>
                    <a:pt x="961" y="1779"/>
                    <a:pt x="1068" y="1566"/>
                  </a:cubicBezTo>
                  <a:cubicBezTo>
                    <a:pt x="1281" y="1245"/>
                    <a:pt x="1780" y="1281"/>
                    <a:pt x="1780" y="1174"/>
                  </a:cubicBezTo>
                  <a:cubicBezTo>
                    <a:pt x="1780" y="1068"/>
                    <a:pt x="1424" y="1068"/>
                    <a:pt x="1175" y="890"/>
                  </a:cubicBezTo>
                  <a:cubicBezTo>
                    <a:pt x="890" y="747"/>
                    <a:pt x="1032" y="0"/>
                    <a:pt x="85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29"/>
            <p:cNvSpPr/>
            <p:nvPr/>
          </p:nvSpPr>
          <p:spPr>
            <a:xfrm rot="7062319">
              <a:off x="4145489" y="4011904"/>
              <a:ext cx="91641" cy="78603"/>
            </a:xfrm>
            <a:custGeom>
              <a:rect b="b" l="l" r="r" t="t"/>
              <a:pathLst>
                <a:path extrusionOk="0" h="1465" w="1708">
                  <a:moveTo>
                    <a:pt x="996" y="0"/>
                  </a:moveTo>
                  <a:cubicBezTo>
                    <a:pt x="320" y="0"/>
                    <a:pt x="0" y="783"/>
                    <a:pt x="463" y="1246"/>
                  </a:cubicBezTo>
                  <a:cubicBezTo>
                    <a:pt x="614" y="1397"/>
                    <a:pt x="799" y="1464"/>
                    <a:pt x="981" y="1464"/>
                  </a:cubicBezTo>
                  <a:cubicBezTo>
                    <a:pt x="1353" y="1464"/>
                    <a:pt x="1708" y="1178"/>
                    <a:pt x="1708" y="747"/>
                  </a:cubicBezTo>
                  <a:cubicBezTo>
                    <a:pt x="1708" y="320"/>
                    <a:pt x="1388" y="0"/>
                    <a:pt x="99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29"/>
            <p:cNvSpPr/>
            <p:nvPr/>
          </p:nvSpPr>
          <p:spPr>
            <a:xfrm rot="7062319">
              <a:off x="4057971" y="4346481"/>
              <a:ext cx="91695" cy="76671"/>
            </a:xfrm>
            <a:custGeom>
              <a:rect b="b" l="l" r="r" t="t"/>
              <a:pathLst>
                <a:path extrusionOk="0" h="1429" w="1709">
                  <a:moveTo>
                    <a:pt x="997" y="0"/>
                  </a:moveTo>
                  <a:cubicBezTo>
                    <a:pt x="357" y="0"/>
                    <a:pt x="1" y="783"/>
                    <a:pt x="464" y="1210"/>
                  </a:cubicBezTo>
                  <a:cubicBezTo>
                    <a:pt x="615" y="1361"/>
                    <a:pt x="800" y="1429"/>
                    <a:pt x="982" y="1429"/>
                  </a:cubicBezTo>
                  <a:cubicBezTo>
                    <a:pt x="1354" y="1429"/>
                    <a:pt x="1709" y="1143"/>
                    <a:pt x="1709" y="712"/>
                  </a:cubicBezTo>
                  <a:cubicBezTo>
                    <a:pt x="1709" y="320"/>
                    <a:pt x="1389" y="0"/>
                    <a:pt x="99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20">
    <p:spTree>
      <p:nvGrpSpPr>
        <p:cNvPr id="669" name="Shape 669"/>
        <p:cNvGrpSpPr/>
        <p:nvPr/>
      </p:nvGrpSpPr>
      <p:grpSpPr>
        <a:xfrm>
          <a:off x="0" y="0"/>
          <a:ext cx="0" cy="0"/>
          <a:chOff x="0" y="0"/>
          <a:chExt cx="0" cy="0"/>
        </a:xfrm>
      </p:grpSpPr>
      <p:sp>
        <p:nvSpPr>
          <p:cNvPr id="670" name="Google Shape;670;p30"/>
          <p:cNvSpPr/>
          <p:nvPr/>
        </p:nvSpPr>
        <p:spPr>
          <a:xfrm>
            <a:off x="4126925" y="-99051"/>
            <a:ext cx="5046949" cy="5272488"/>
          </a:xfrm>
          <a:custGeom>
            <a:rect b="b" l="l" r="r" t="t"/>
            <a:pathLst>
              <a:path extrusionOk="0" h="41915" w="40919">
                <a:moveTo>
                  <a:pt x="39318" y="1"/>
                </a:moveTo>
                <a:cubicBezTo>
                  <a:pt x="38926" y="1"/>
                  <a:pt x="38499" y="1"/>
                  <a:pt x="38072" y="36"/>
                </a:cubicBezTo>
                <a:cubicBezTo>
                  <a:pt x="34834" y="321"/>
                  <a:pt x="30351" y="2136"/>
                  <a:pt x="28110" y="9643"/>
                </a:cubicBezTo>
                <a:cubicBezTo>
                  <a:pt x="24374" y="22132"/>
                  <a:pt x="14980" y="19463"/>
                  <a:pt x="6975" y="25975"/>
                </a:cubicBezTo>
                <a:cubicBezTo>
                  <a:pt x="748" y="31027"/>
                  <a:pt x="1" y="38713"/>
                  <a:pt x="1" y="41915"/>
                </a:cubicBezTo>
                <a:lnTo>
                  <a:pt x="40919" y="41915"/>
                </a:lnTo>
                <a:lnTo>
                  <a:pt x="40919" y="179"/>
                </a:lnTo>
                <a:cubicBezTo>
                  <a:pt x="40385" y="72"/>
                  <a:pt x="39851" y="1"/>
                  <a:pt x="3931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3" name="Shape 73"/>
        <p:cNvGrpSpPr/>
        <p:nvPr/>
      </p:nvGrpSpPr>
      <p:grpSpPr>
        <a:xfrm>
          <a:off x="0" y="0"/>
          <a:ext cx="0" cy="0"/>
          <a:chOff x="0" y="0"/>
          <a:chExt cx="0" cy="0"/>
        </a:xfrm>
      </p:grpSpPr>
      <p:sp>
        <p:nvSpPr>
          <p:cNvPr id="74" name="Google Shape;74;p4"/>
          <p:cNvSpPr txBox="1"/>
          <p:nvPr>
            <p:ph idx="1" type="subTitle"/>
          </p:nvPr>
        </p:nvSpPr>
        <p:spPr>
          <a:xfrm>
            <a:off x="731550" y="2242646"/>
            <a:ext cx="3216000" cy="18921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8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p:txBody>
      </p:sp>
      <p:sp>
        <p:nvSpPr>
          <p:cNvPr id="75" name="Google Shape;75;p4"/>
          <p:cNvSpPr txBox="1"/>
          <p:nvPr>
            <p:ph type="title"/>
          </p:nvPr>
        </p:nvSpPr>
        <p:spPr>
          <a:xfrm>
            <a:off x="731550" y="957591"/>
            <a:ext cx="3908700" cy="10470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p:txBody>
      </p:sp>
      <p:sp>
        <p:nvSpPr>
          <p:cNvPr id="76" name="Google Shape;76;p4"/>
          <p:cNvSpPr/>
          <p:nvPr/>
        </p:nvSpPr>
        <p:spPr>
          <a:xfrm flipH="1" rot="5400000">
            <a:off x="4576154" y="575660"/>
            <a:ext cx="4078813" cy="5116681"/>
          </a:xfrm>
          <a:custGeom>
            <a:rect b="b" l="l" r="r" t="t"/>
            <a:pathLst>
              <a:path extrusionOk="0" h="73166" w="58325">
                <a:moveTo>
                  <a:pt x="0" y="1"/>
                </a:moveTo>
                <a:lnTo>
                  <a:pt x="0" y="73166"/>
                </a:lnTo>
                <a:cubicBezTo>
                  <a:pt x="0" y="73166"/>
                  <a:pt x="10212" y="72860"/>
                  <a:pt x="21035" y="59473"/>
                </a:cubicBezTo>
                <a:cubicBezTo>
                  <a:pt x="31859" y="46087"/>
                  <a:pt x="24210" y="29986"/>
                  <a:pt x="34918" y="15146"/>
                </a:cubicBezTo>
                <a:cubicBezTo>
                  <a:pt x="45589" y="345"/>
                  <a:pt x="58325" y="1"/>
                  <a:pt x="5832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7" name="Google Shape;77;p4"/>
          <p:cNvGrpSpPr/>
          <p:nvPr/>
        </p:nvGrpSpPr>
        <p:grpSpPr>
          <a:xfrm rot="-5400000">
            <a:off x="6910945" y="3192419"/>
            <a:ext cx="3326169" cy="728762"/>
            <a:chOff x="3953000" y="3912275"/>
            <a:chExt cx="1594367" cy="349325"/>
          </a:xfrm>
        </p:grpSpPr>
        <p:sp>
          <p:nvSpPr>
            <p:cNvPr id="78" name="Google Shape;78;p4"/>
            <p:cNvSpPr/>
            <p:nvPr/>
          </p:nvSpPr>
          <p:spPr>
            <a:xfrm>
              <a:off x="3953000" y="3975975"/>
              <a:ext cx="1456650" cy="236725"/>
            </a:xfrm>
            <a:custGeom>
              <a:rect b="b" l="l" r="r" t="t"/>
              <a:pathLst>
                <a:path extrusionOk="0" h="9469" w="58266">
                  <a:moveTo>
                    <a:pt x="18459" y="1"/>
                  </a:moveTo>
                  <a:cubicBezTo>
                    <a:pt x="8229" y="1"/>
                    <a:pt x="414" y="6021"/>
                    <a:pt x="347" y="6088"/>
                  </a:cubicBezTo>
                  <a:cubicBezTo>
                    <a:pt x="1" y="6376"/>
                    <a:pt x="262" y="6851"/>
                    <a:pt x="619" y="6851"/>
                  </a:cubicBezTo>
                  <a:cubicBezTo>
                    <a:pt x="703" y="6851"/>
                    <a:pt x="792" y="6825"/>
                    <a:pt x="880" y="6764"/>
                  </a:cubicBezTo>
                  <a:cubicBezTo>
                    <a:pt x="947" y="6731"/>
                    <a:pt x="8518" y="888"/>
                    <a:pt x="18403" y="888"/>
                  </a:cubicBezTo>
                  <a:cubicBezTo>
                    <a:pt x="19040" y="888"/>
                    <a:pt x="19688" y="913"/>
                    <a:pt x="20343" y="964"/>
                  </a:cubicBezTo>
                  <a:cubicBezTo>
                    <a:pt x="24791" y="1285"/>
                    <a:pt x="28847" y="3277"/>
                    <a:pt x="32761" y="5163"/>
                  </a:cubicBezTo>
                  <a:cubicBezTo>
                    <a:pt x="37173" y="7298"/>
                    <a:pt x="41656" y="9468"/>
                    <a:pt x="46815" y="9468"/>
                  </a:cubicBezTo>
                  <a:cubicBezTo>
                    <a:pt x="50231" y="9468"/>
                    <a:pt x="53860" y="8543"/>
                    <a:pt x="57952" y="6017"/>
                  </a:cubicBezTo>
                  <a:cubicBezTo>
                    <a:pt x="58266" y="5735"/>
                    <a:pt x="58026" y="5203"/>
                    <a:pt x="57648" y="5203"/>
                  </a:cubicBezTo>
                  <a:cubicBezTo>
                    <a:pt x="57598" y="5203"/>
                    <a:pt x="57544" y="5213"/>
                    <a:pt x="57489" y="5234"/>
                  </a:cubicBezTo>
                  <a:cubicBezTo>
                    <a:pt x="53525" y="7664"/>
                    <a:pt x="50025" y="8584"/>
                    <a:pt x="46781" y="8584"/>
                  </a:cubicBezTo>
                  <a:cubicBezTo>
                    <a:pt x="41901" y="8584"/>
                    <a:pt x="37597" y="6503"/>
                    <a:pt x="33152" y="4345"/>
                  </a:cubicBezTo>
                  <a:cubicBezTo>
                    <a:pt x="29167" y="2423"/>
                    <a:pt x="25040" y="431"/>
                    <a:pt x="20414" y="75"/>
                  </a:cubicBezTo>
                  <a:cubicBezTo>
                    <a:pt x="19754" y="24"/>
                    <a:pt x="19102" y="1"/>
                    <a:pt x="1845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4"/>
            <p:cNvSpPr/>
            <p:nvPr/>
          </p:nvSpPr>
          <p:spPr>
            <a:xfrm>
              <a:off x="4014375" y="4005200"/>
              <a:ext cx="67375" cy="92750"/>
            </a:xfrm>
            <a:custGeom>
              <a:rect b="b" l="l" r="r" t="t"/>
              <a:pathLst>
                <a:path extrusionOk="0" h="3710" w="2695">
                  <a:moveTo>
                    <a:pt x="1350" y="0"/>
                  </a:moveTo>
                  <a:cubicBezTo>
                    <a:pt x="160" y="0"/>
                    <a:pt x="0" y="3709"/>
                    <a:pt x="347" y="3709"/>
                  </a:cubicBezTo>
                  <a:cubicBezTo>
                    <a:pt x="774" y="3709"/>
                    <a:pt x="2695" y="187"/>
                    <a:pt x="1450" y="9"/>
                  </a:cubicBezTo>
                  <a:cubicBezTo>
                    <a:pt x="1416" y="3"/>
                    <a:pt x="1382" y="0"/>
                    <a:pt x="1350"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4"/>
            <p:cNvSpPr/>
            <p:nvPr/>
          </p:nvSpPr>
          <p:spPr>
            <a:xfrm>
              <a:off x="3979600" y="4122300"/>
              <a:ext cx="104975" cy="39025"/>
            </a:xfrm>
            <a:custGeom>
              <a:rect b="b" l="l" r="r" t="t"/>
              <a:pathLst>
                <a:path extrusionOk="0" h="1561" w="4199">
                  <a:moveTo>
                    <a:pt x="1117" y="0"/>
                  </a:moveTo>
                  <a:cubicBezTo>
                    <a:pt x="607" y="0"/>
                    <a:pt x="210" y="59"/>
                    <a:pt x="136" y="164"/>
                  </a:cubicBezTo>
                  <a:cubicBezTo>
                    <a:pt x="1" y="408"/>
                    <a:pt x="1952" y="1561"/>
                    <a:pt x="3108" y="1561"/>
                  </a:cubicBezTo>
                  <a:cubicBezTo>
                    <a:pt x="3470" y="1561"/>
                    <a:pt x="3754" y="1448"/>
                    <a:pt x="3872" y="1160"/>
                  </a:cubicBezTo>
                  <a:cubicBezTo>
                    <a:pt x="4198" y="333"/>
                    <a:pt x="2334" y="0"/>
                    <a:pt x="111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4"/>
            <p:cNvSpPr/>
            <p:nvPr/>
          </p:nvSpPr>
          <p:spPr>
            <a:xfrm>
              <a:off x="4026075" y="4091500"/>
              <a:ext cx="105250" cy="39225"/>
            </a:xfrm>
            <a:custGeom>
              <a:rect b="b" l="l" r="r" t="t"/>
              <a:pathLst>
                <a:path extrusionOk="0" h="1569" w="4210">
                  <a:moveTo>
                    <a:pt x="1181" y="0"/>
                  </a:moveTo>
                  <a:cubicBezTo>
                    <a:pt x="646" y="0"/>
                    <a:pt x="229" y="66"/>
                    <a:pt x="163" y="186"/>
                  </a:cubicBezTo>
                  <a:cubicBezTo>
                    <a:pt x="0" y="431"/>
                    <a:pt x="1976" y="1568"/>
                    <a:pt x="3124" y="1568"/>
                  </a:cubicBezTo>
                  <a:cubicBezTo>
                    <a:pt x="3479" y="1568"/>
                    <a:pt x="3754" y="1460"/>
                    <a:pt x="3864" y="1182"/>
                  </a:cubicBezTo>
                  <a:cubicBezTo>
                    <a:pt x="4210" y="343"/>
                    <a:pt x="2395" y="0"/>
                    <a:pt x="1181"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4"/>
            <p:cNvSpPr/>
            <p:nvPr/>
          </p:nvSpPr>
          <p:spPr>
            <a:xfrm>
              <a:off x="4081900" y="4059050"/>
              <a:ext cx="106850" cy="51600"/>
            </a:xfrm>
            <a:custGeom>
              <a:rect b="b" l="l" r="r" t="t"/>
              <a:pathLst>
                <a:path extrusionOk="0" h="2064" w="4274">
                  <a:moveTo>
                    <a:pt x="481" y="0"/>
                  </a:moveTo>
                  <a:cubicBezTo>
                    <a:pt x="342" y="0"/>
                    <a:pt x="244" y="19"/>
                    <a:pt x="207" y="61"/>
                  </a:cubicBezTo>
                  <a:cubicBezTo>
                    <a:pt x="1" y="267"/>
                    <a:pt x="1995" y="2063"/>
                    <a:pt x="3089" y="2063"/>
                  </a:cubicBezTo>
                  <a:cubicBezTo>
                    <a:pt x="3314" y="2063"/>
                    <a:pt x="3502" y="1987"/>
                    <a:pt x="3623" y="1804"/>
                  </a:cubicBezTo>
                  <a:cubicBezTo>
                    <a:pt x="4274" y="875"/>
                    <a:pt x="1419" y="0"/>
                    <a:pt x="481"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4"/>
            <p:cNvSpPr/>
            <p:nvPr/>
          </p:nvSpPr>
          <p:spPr>
            <a:xfrm>
              <a:off x="4136125" y="4032950"/>
              <a:ext cx="105650" cy="59200"/>
            </a:xfrm>
            <a:custGeom>
              <a:rect b="b" l="l" r="r" t="t"/>
              <a:pathLst>
                <a:path extrusionOk="0" h="2368" w="4226">
                  <a:moveTo>
                    <a:pt x="403" y="1"/>
                  </a:moveTo>
                  <a:cubicBezTo>
                    <a:pt x="328" y="1"/>
                    <a:pt x="273" y="12"/>
                    <a:pt x="244" y="37"/>
                  </a:cubicBezTo>
                  <a:cubicBezTo>
                    <a:pt x="0" y="221"/>
                    <a:pt x="1930" y="2368"/>
                    <a:pt x="3000" y="2368"/>
                  </a:cubicBezTo>
                  <a:cubicBezTo>
                    <a:pt x="3177" y="2368"/>
                    <a:pt x="3330" y="2309"/>
                    <a:pt x="3447" y="2172"/>
                  </a:cubicBezTo>
                  <a:cubicBezTo>
                    <a:pt x="4225" y="1264"/>
                    <a:pt x="1188" y="1"/>
                    <a:pt x="40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4"/>
            <p:cNvSpPr/>
            <p:nvPr/>
          </p:nvSpPr>
          <p:spPr>
            <a:xfrm>
              <a:off x="4203600" y="4011050"/>
              <a:ext cx="103450" cy="65100"/>
            </a:xfrm>
            <a:custGeom>
              <a:rect b="b" l="l" r="r" t="t"/>
              <a:pathLst>
                <a:path extrusionOk="0" h="2604" w="4138">
                  <a:moveTo>
                    <a:pt x="357" y="0"/>
                  </a:moveTo>
                  <a:cubicBezTo>
                    <a:pt x="309" y="0"/>
                    <a:pt x="273" y="8"/>
                    <a:pt x="250" y="24"/>
                  </a:cubicBezTo>
                  <a:cubicBezTo>
                    <a:pt x="1" y="211"/>
                    <a:pt x="1767" y="2604"/>
                    <a:pt x="2832" y="2604"/>
                  </a:cubicBezTo>
                  <a:cubicBezTo>
                    <a:pt x="2985" y="2604"/>
                    <a:pt x="3123" y="2555"/>
                    <a:pt x="3238" y="2443"/>
                  </a:cubicBezTo>
                  <a:cubicBezTo>
                    <a:pt x="4137" y="1611"/>
                    <a:pt x="1049" y="0"/>
                    <a:pt x="35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4"/>
            <p:cNvSpPr/>
            <p:nvPr/>
          </p:nvSpPr>
          <p:spPr>
            <a:xfrm>
              <a:off x="4265750" y="3994400"/>
              <a:ext cx="96875" cy="74175"/>
            </a:xfrm>
            <a:custGeom>
              <a:rect b="b" l="l" r="r" t="t"/>
              <a:pathLst>
                <a:path extrusionOk="0" h="2967" w="3875">
                  <a:moveTo>
                    <a:pt x="360" y="0"/>
                  </a:moveTo>
                  <a:cubicBezTo>
                    <a:pt x="332" y="0"/>
                    <a:pt x="308" y="5"/>
                    <a:pt x="290" y="14"/>
                  </a:cubicBezTo>
                  <a:cubicBezTo>
                    <a:pt x="1" y="142"/>
                    <a:pt x="1480" y="2966"/>
                    <a:pt x="2556" y="2966"/>
                  </a:cubicBezTo>
                  <a:cubicBezTo>
                    <a:pt x="2672" y="2966"/>
                    <a:pt x="2783" y="2933"/>
                    <a:pt x="2887" y="2860"/>
                  </a:cubicBezTo>
                  <a:cubicBezTo>
                    <a:pt x="3875" y="2180"/>
                    <a:pt x="986" y="0"/>
                    <a:pt x="360"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4"/>
            <p:cNvSpPr/>
            <p:nvPr/>
          </p:nvSpPr>
          <p:spPr>
            <a:xfrm>
              <a:off x="4328775" y="3981325"/>
              <a:ext cx="89575" cy="82525"/>
            </a:xfrm>
            <a:custGeom>
              <a:rect b="b" l="l" r="r" t="t"/>
              <a:pathLst>
                <a:path extrusionOk="0" h="3301" w="3583">
                  <a:moveTo>
                    <a:pt x="357" y="0"/>
                  </a:moveTo>
                  <a:cubicBezTo>
                    <a:pt x="348" y="0"/>
                    <a:pt x="339" y="1"/>
                    <a:pt x="331" y="3"/>
                  </a:cubicBezTo>
                  <a:cubicBezTo>
                    <a:pt x="0" y="102"/>
                    <a:pt x="1112" y="3301"/>
                    <a:pt x="2213" y="3301"/>
                  </a:cubicBezTo>
                  <a:cubicBezTo>
                    <a:pt x="2297" y="3301"/>
                    <a:pt x="2382" y="3282"/>
                    <a:pt x="2466" y="3241"/>
                  </a:cubicBezTo>
                  <a:cubicBezTo>
                    <a:pt x="3583" y="2683"/>
                    <a:pt x="863" y="0"/>
                    <a:pt x="35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4"/>
            <p:cNvSpPr/>
            <p:nvPr/>
          </p:nvSpPr>
          <p:spPr>
            <a:xfrm>
              <a:off x="4391875" y="3979475"/>
              <a:ext cx="88575" cy="81725"/>
            </a:xfrm>
            <a:custGeom>
              <a:rect b="b" l="l" r="r" t="t"/>
              <a:pathLst>
                <a:path extrusionOk="0" h="3269" w="3543">
                  <a:moveTo>
                    <a:pt x="334" y="1"/>
                  </a:moveTo>
                  <a:cubicBezTo>
                    <a:pt x="320" y="1"/>
                    <a:pt x="308" y="3"/>
                    <a:pt x="297" y="6"/>
                  </a:cubicBezTo>
                  <a:cubicBezTo>
                    <a:pt x="0" y="105"/>
                    <a:pt x="1113" y="3268"/>
                    <a:pt x="2184" y="3268"/>
                  </a:cubicBezTo>
                  <a:cubicBezTo>
                    <a:pt x="2267" y="3268"/>
                    <a:pt x="2350" y="3249"/>
                    <a:pt x="2432" y="3208"/>
                  </a:cubicBezTo>
                  <a:cubicBezTo>
                    <a:pt x="3542" y="2653"/>
                    <a:pt x="864" y="1"/>
                    <a:pt x="334"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4"/>
            <p:cNvSpPr/>
            <p:nvPr/>
          </p:nvSpPr>
          <p:spPr>
            <a:xfrm>
              <a:off x="4468100" y="3982275"/>
              <a:ext cx="73550" cy="91125"/>
            </a:xfrm>
            <a:custGeom>
              <a:rect b="b" l="l" r="r" t="t"/>
              <a:pathLst>
                <a:path extrusionOk="0" h="3645" w="2942">
                  <a:moveTo>
                    <a:pt x="344" y="1"/>
                  </a:moveTo>
                  <a:cubicBezTo>
                    <a:pt x="1" y="35"/>
                    <a:pt x="386" y="3645"/>
                    <a:pt x="1563" y="3645"/>
                  </a:cubicBezTo>
                  <a:cubicBezTo>
                    <a:pt x="1606" y="3645"/>
                    <a:pt x="1651" y="3640"/>
                    <a:pt x="1696" y="3630"/>
                  </a:cubicBezTo>
                  <a:cubicBezTo>
                    <a:pt x="2941" y="3345"/>
                    <a:pt x="771" y="1"/>
                    <a:pt x="344"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4"/>
            <p:cNvSpPr/>
            <p:nvPr/>
          </p:nvSpPr>
          <p:spPr>
            <a:xfrm>
              <a:off x="4543700" y="4000950"/>
              <a:ext cx="73400" cy="91150"/>
            </a:xfrm>
            <a:custGeom>
              <a:rect b="b" l="l" r="r" t="t"/>
              <a:pathLst>
                <a:path extrusionOk="0" h="3646" w="2936">
                  <a:moveTo>
                    <a:pt x="352" y="1"/>
                  </a:moveTo>
                  <a:cubicBezTo>
                    <a:pt x="349" y="1"/>
                    <a:pt x="347" y="1"/>
                    <a:pt x="344" y="1"/>
                  </a:cubicBezTo>
                  <a:cubicBezTo>
                    <a:pt x="1" y="1"/>
                    <a:pt x="386" y="3645"/>
                    <a:pt x="1565" y="3645"/>
                  </a:cubicBezTo>
                  <a:cubicBezTo>
                    <a:pt x="1607" y="3645"/>
                    <a:pt x="1651" y="3640"/>
                    <a:pt x="1696" y="3630"/>
                  </a:cubicBezTo>
                  <a:cubicBezTo>
                    <a:pt x="2935" y="3312"/>
                    <a:pt x="829" y="1"/>
                    <a:pt x="35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4"/>
            <p:cNvSpPr/>
            <p:nvPr/>
          </p:nvSpPr>
          <p:spPr>
            <a:xfrm>
              <a:off x="4609500" y="4017850"/>
              <a:ext cx="63800" cy="94375"/>
            </a:xfrm>
            <a:custGeom>
              <a:rect b="b" l="l" r="r" t="t"/>
              <a:pathLst>
                <a:path extrusionOk="0" h="3775" w="2552">
                  <a:moveTo>
                    <a:pt x="554" y="1"/>
                  </a:moveTo>
                  <a:cubicBezTo>
                    <a:pt x="206" y="1"/>
                    <a:pt x="1" y="3775"/>
                    <a:pt x="1219" y="3775"/>
                  </a:cubicBezTo>
                  <a:cubicBezTo>
                    <a:pt x="1236" y="3775"/>
                    <a:pt x="1253" y="3774"/>
                    <a:pt x="1270" y="3773"/>
                  </a:cubicBezTo>
                  <a:cubicBezTo>
                    <a:pt x="2551" y="3701"/>
                    <a:pt x="986" y="37"/>
                    <a:pt x="559" y="1"/>
                  </a:cubicBezTo>
                  <a:cubicBezTo>
                    <a:pt x="557" y="1"/>
                    <a:pt x="555" y="1"/>
                    <a:pt x="554"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4"/>
            <p:cNvSpPr/>
            <p:nvPr/>
          </p:nvSpPr>
          <p:spPr>
            <a:xfrm>
              <a:off x="4676975" y="4044550"/>
              <a:ext cx="63925" cy="96100"/>
            </a:xfrm>
            <a:custGeom>
              <a:rect b="b" l="l" r="r" t="t"/>
              <a:pathLst>
                <a:path extrusionOk="0" h="3844" w="2557">
                  <a:moveTo>
                    <a:pt x="808" y="0"/>
                  </a:moveTo>
                  <a:cubicBezTo>
                    <a:pt x="453" y="0"/>
                    <a:pt x="0" y="3843"/>
                    <a:pt x="1275" y="3843"/>
                  </a:cubicBezTo>
                  <a:cubicBezTo>
                    <a:pt x="2556" y="3843"/>
                    <a:pt x="1240" y="107"/>
                    <a:pt x="813" y="0"/>
                  </a:cubicBezTo>
                  <a:cubicBezTo>
                    <a:pt x="811" y="0"/>
                    <a:pt x="810" y="0"/>
                    <a:pt x="80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4"/>
            <p:cNvSpPr/>
            <p:nvPr/>
          </p:nvSpPr>
          <p:spPr>
            <a:xfrm>
              <a:off x="4743825" y="4078325"/>
              <a:ext cx="63775" cy="95225"/>
            </a:xfrm>
            <a:custGeom>
              <a:rect b="b" l="l" r="r" t="t"/>
              <a:pathLst>
                <a:path extrusionOk="0" h="3809" w="2551">
                  <a:moveTo>
                    <a:pt x="798" y="1"/>
                  </a:moveTo>
                  <a:cubicBezTo>
                    <a:pt x="443" y="1"/>
                    <a:pt x="1" y="3809"/>
                    <a:pt x="1270" y="3809"/>
                  </a:cubicBezTo>
                  <a:cubicBezTo>
                    <a:pt x="2551" y="3809"/>
                    <a:pt x="1199" y="73"/>
                    <a:pt x="807" y="2"/>
                  </a:cubicBezTo>
                  <a:cubicBezTo>
                    <a:pt x="804" y="1"/>
                    <a:pt x="801" y="1"/>
                    <a:pt x="798"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4"/>
            <p:cNvSpPr/>
            <p:nvPr/>
          </p:nvSpPr>
          <p:spPr>
            <a:xfrm>
              <a:off x="4826475" y="4119275"/>
              <a:ext cx="65650" cy="92675"/>
            </a:xfrm>
            <a:custGeom>
              <a:rect b="b" l="l" r="r" t="t"/>
              <a:pathLst>
                <a:path extrusionOk="0" h="3707" w="2626">
                  <a:moveTo>
                    <a:pt x="348" y="0"/>
                  </a:moveTo>
                  <a:cubicBezTo>
                    <a:pt x="0" y="0"/>
                    <a:pt x="94" y="3707"/>
                    <a:pt x="1262" y="3707"/>
                  </a:cubicBezTo>
                  <a:cubicBezTo>
                    <a:pt x="1289" y="3707"/>
                    <a:pt x="1316" y="3705"/>
                    <a:pt x="1344" y="3701"/>
                  </a:cubicBezTo>
                  <a:cubicBezTo>
                    <a:pt x="2625" y="3523"/>
                    <a:pt x="775" y="0"/>
                    <a:pt x="34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4"/>
            <p:cNvSpPr/>
            <p:nvPr/>
          </p:nvSpPr>
          <p:spPr>
            <a:xfrm>
              <a:off x="4897950" y="4158350"/>
              <a:ext cx="84375" cy="85575"/>
            </a:xfrm>
            <a:custGeom>
              <a:rect b="b" l="l" r="r" t="t"/>
              <a:pathLst>
                <a:path extrusionOk="0" h="3423" w="3375">
                  <a:moveTo>
                    <a:pt x="360" y="0"/>
                  </a:moveTo>
                  <a:cubicBezTo>
                    <a:pt x="351" y="0"/>
                    <a:pt x="343" y="1"/>
                    <a:pt x="335" y="3"/>
                  </a:cubicBezTo>
                  <a:cubicBezTo>
                    <a:pt x="0" y="70"/>
                    <a:pt x="897" y="3422"/>
                    <a:pt x="1984" y="3422"/>
                  </a:cubicBezTo>
                  <a:cubicBezTo>
                    <a:pt x="2051" y="3422"/>
                    <a:pt x="2118" y="3410"/>
                    <a:pt x="2186" y="3383"/>
                  </a:cubicBezTo>
                  <a:cubicBezTo>
                    <a:pt x="3374" y="2894"/>
                    <a:pt x="853" y="0"/>
                    <a:pt x="360"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4"/>
            <p:cNvSpPr/>
            <p:nvPr/>
          </p:nvSpPr>
          <p:spPr>
            <a:xfrm>
              <a:off x="4970225" y="4181300"/>
              <a:ext cx="95300" cy="76450"/>
            </a:xfrm>
            <a:custGeom>
              <a:rect b="b" l="l" r="r" t="t"/>
              <a:pathLst>
                <a:path extrusionOk="0" h="3058" w="3812">
                  <a:moveTo>
                    <a:pt x="342" y="1"/>
                  </a:moveTo>
                  <a:cubicBezTo>
                    <a:pt x="322" y="1"/>
                    <a:pt x="305" y="4"/>
                    <a:pt x="291" y="10"/>
                  </a:cubicBezTo>
                  <a:cubicBezTo>
                    <a:pt x="0" y="139"/>
                    <a:pt x="1383" y="3058"/>
                    <a:pt x="2465" y="3058"/>
                  </a:cubicBezTo>
                  <a:cubicBezTo>
                    <a:pt x="2574" y="3058"/>
                    <a:pt x="2681" y="3028"/>
                    <a:pt x="2782" y="2963"/>
                  </a:cubicBezTo>
                  <a:cubicBezTo>
                    <a:pt x="3811" y="2277"/>
                    <a:pt x="900" y="1"/>
                    <a:pt x="34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4"/>
            <p:cNvSpPr/>
            <p:nvPr/>
          </p:nvSpPr>
          <p:spPr>
            <a:xfrm>
              <a:off x="5049600" y="4199550"/>
              <a:ext cx="104200" cy="62050"/>
            </a:xfrm>
            <a:custGeom>
              <a:rect b="b" l="l" r="r" t="t"/>
              <a:pathLst>
                <a:path extrusionOk="0" h="2482" w="4168">
                  <a:moveTo>
                    <a:pt x="372" y="1"/>
                  </a:moveTo>
                  <a:cubicBezTo>
                    <a:pt x="315" y="1"/>
                    <a:pt x="273" y="9"/>
                    <a:pt x="247" y="27"/>
                  </a:cubicBezTo>
                  <a:cubicBezTo>
                    <a:pt x="0" y="212"/>
                    <a:pt x="1838" y="2481"/>
                    <a:pt x="2912" y="2481"/>
                  </a:cubicBezTo>
                  <a:cubicBezTo>
                    <a:pt x="3077" y="2481"/>
                    <a:pt x="3224" y="2428"/>
                    <a:pt x="3343" y="2304"/>
                  </a:cubicBezTo>
                  <a:cubicBezTo>
                    <a:pt x="4168" y="1413"/>
                    <a:pt x="1103" y="1"/>
                    <a:pt x="37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4"/>
            <p:cNvSpPr/>
            <p:nvPr/>
          </p:nvSpPr>
          <p:spPr>
            <a:xfrm>
              <a:off x="5134200" y="4204425"/>
              <a:ext cx="106350" cy="53750"/>
            </a:xfrm>
            <a:custGeom>
              <a:rect b="b" l="l" r="r" t="t"/>
              <a:pathLst>
                <a:path extrusionOk="0" h="2150" w="4254">
                  <a:moveTo>
                    <a:pt x="426" y="0"/>
                  </a:moveTo>
                  <a:cubicBezTo>
                    <a:pt x="319" y="0"/>
                    <a:pt x="242" y="15"/>
                    <a:pt x="208" y="46"/>
                  </a:cubicBezTo>
                  <a:cubicBezTo>
                    <a:pt x="0" y="283"/>
                    <a:pt x="1965" y="2149"/>
                    <a:pt x="3059" y="2149"/>
                  </a:cubicBezTo>
                  <a:cubicBezTo>
                    <a:pt x="3279" y="2149"/>
                    <a:pt x="3463" y="2074"/>
                    <a:pt x="3588" y="1896"/>
                  </a:cubicBezTo>
                  <a:cubicBezTo>
                    <a:pt x="4254" y="976"/>
                    <a:pt x="1302" y="0"/>
                    <a:pt x="42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4"/>
            <p:cNvSpPr/>
            <p:nvPr/>
          </p:nvSpPr>
          <p:spPr>
            <a:xfrm>
              <a:off x="5216925" y="4189750"/>
              <a:ext cx="106450" cy="45975"/>
            </a:xfrm>
            <a:custGeom>
              <a:rect b="b" l="l" r="r" t="t"/>
              <a:pathLst>
                <a:path extrusionOk="0" h="1839" w="4258">
                  <a:moveTo>
                    <a:pt x="647" y="1"/>
                  </a:moveTo>
                  <a:cubicBezTo>
                    <a:pt x="395" y="1"/>
                    <a:pt x="219" y="32"/>
                    <a:pt x="172" y="99"/>
                  </a:cubicBezTo>
                  <a:cubicBezTo>
                    <a:pt x="1" y="327"/>
                    <a:pt x="2006" y="1839"/>
                    <a:pt x="3136" y="1839"/>
                  </a:cubicBezTo>
                  <a:cubicBezTo>
                    <a:pt x="3414" y="1839"/>
                    <a:pt x="3639" y="1747"/>
                    <a:pt x="3766" y="1522"/>
                  </a:cubicBezTo>
                  <a:cubicBezTo>
                    <a:pt x="4257" y="597"/>
                    <a:pt x="1741" y="1"/>
                    <a:pt x="64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4"/>
            <p:cNvSpPr/>
            <p:nvPr/>
          </p:nvSpPr>
          <p:spPr>
            <a:xfrm>
              <a:off x="5296300" y="4161100"/>
              <a:ext cx="103350" cy="35150"/>
            </a:xfrm>
            <a:custGeom>
              <a:rect b="b" l="l" r="r" t="t"/>
              <a:pathLst>
                <a:path extrusionOk="0" h="1406" w="4134">
                  <a:moveTo>
                    <a:pt x="1897" y="1"/>
                  </a:moveTo>
                  <a:cubicBezTo>
                    <a:pt x="1033" y="1"/>
                    <a:pt x="207" y="146"/>
                    <a:pt x="128" y="320"/>
                  </a:cubicBezTo>
                  <a:cubicBezTo>
                    <a:pt x="0" y="550"/>
                    <a:pt x="1840" y="1405"/>
                    <a:pt x="3017" y="1405"/>
                  </a:cubicBezTo>
                  <a:cubicBezTo>
                    <a:pt x="3477" y="1405"/>
                    <a:pt x="3835" y="1275"/>
                    <a:pt x="3935" y="925"/>
                  </a:cubicBezTo>
                  <a:cubicBezTo>
                    <a:pt x="4134" y="231"/>
                    <a:pt x="2985" y="1"/>
                    <a:pt x="189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4"/>
            <p:cNvSpPr/>
            <p:nvPr/>
          </p:nvSpPr>
          <p:spPr>
            <a:xfrm>
              <a:off x="5367025" y="4112975"/>
              <a:ext cx="97350" cy="33875"/>
            </a:xfrm>
            <a:custGeom>
              <a:rect b="b" l="l" r="r" t="t"/>
              <a:pathLst>
                <a:path extrusionOk="0" h="1355" w="3894">
                  <a:moveTo>
                    <a:pt x="2945" y="0"/>
                  </a:moveTo>
                  <a:cubicBezTo>
                    <a:pt x="1823" y="0"/>
                    <a:pt x="87" y="641"/>
                    <a:pt x="39" y="928"/>
                  </a:cubicBezTo>
                  <a:cubicBezTo>
                    <a:pt x="1" y="1100"/>
                    <a:pt x="1102" y="1354"/>
                    <a:pt x="2135" y="1354"/>
                  </a:cubicBezTo>
                  <a:cubicBezTo>
                    <a:pt x="3025" y="1354"/>
                    <a:pt x="3865" y="1165"/>
                    <a:pt x="3882" y="572"/>
                  </a:cubicBezTo>
                  <a:cubicBezTo>
                    <a:pt x="3893" y="153"/>
                    <a:pt x="3492" y="0"/>
                    <a:pt x="294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4"/>
            <p:cNvSpPr/>
            <p:nvPr/>
          </p:nvSpPr>
          <p:spPr>
            <a:xfrm>
              <a:off x="4080150" y="3969675"/>
              <a:ext cx="67425" cy="92700"/>
            </a:xfrm>
            <a:custGeom>
              <a:rect b="b" l="l" r="r" t="t"/>
              <a:pathLst>
                <a:path extrusionOk="0" h="3708" w="2697">
                  <a:moveTo>
                    <a:pt x="1334" y="1"/>
                  </a:moveTo>
                  <a:cubicBezTo>
                    <a:pt x="163" y="1"/>
                    <a:pt x="1" y="3707"/>
                    <a:pt x="349" y="3707"/>
                  </a:cubicBezTo>
                  <a:cubicBezTo>
                    <a:pt x="776" y="3707"/>
                    <a:pt x="2697" y="220"/>
                    <a:pt x="1416" y="7"/>
                  </a:cubicBezTo>
                  <a:cubicBezTo>
                    <a:pt x="1388" y="3"/>
                    <a:pt x="1361" y="1"/>
                    <a:pt x="1334"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4"/>
            <p:cNvSpPr/>
            <p:nvPr/>
          </p:nvSpPr>
          <p:spPr>
            <a:xfrm>
              <a:off x="4136400" y="3944350"/>
              <a:ext cx="76675" cy="89575"/>
            </a:xfrm>
            <a:custGeom>
              <a:rect b="b" l="l" r="r" t="t"/>
              <a:pathLst>
                <a:path extrusionOk="0" h="3583" w="3067">
                  <a:moveTo>
                    <a:pt x="1674" y="0"/>
                  </a:moveTo>
                  <a:cubicBezTo>
                    <a:pt x="538" y="0"/>
                    <a:pt x="0" y="3547"/>
                    <a:pt x="340" y="3581"/>
                  </a:cubicBezTo>
                  <a:cubicBezTo>
                    <a:pt x="345" y="3582"/>
                    <a:pt x="350" y="3583"/>
                    <a:pt x="355" y="3583"/>
                  </a:cubicBezTo>
                  <a:cubicBezTo>
                    <a:pt x="816" y="3583"/>
                    <a:pt x="3067" y="375"/>
                    <a:pt x="1835" y="23"/>
                  </a:cubicBezTo>
                  <a:cubicBezTo>
                    <a:pt x="1780" y="8"/>
                    <a:pt x="1727" y="0"/>
                    <a:pt x="1674"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4"/>
            <p:cNvSpPr/>
            <p:nvPr/>
          </p:nvSpPr>
          <p:spPr>
            <a:xfrm>
              <a:off x="4204875" y="3926550"/>
              <a:ext cx="76850" cy="89575"/>
            </a:xfrm>
            <a:custGeom>
              <a:rect b="b" l="l" r="r" t="t"/>
              <a:pathLst>
                <a:path extrusionOk="0" h="3583" w="3074">
                  <a:moveTo>
                    <a:pt x="1674" y="1"/>
                  </a:moveTo>
                  <a:cubicBezTo>
                    <a:pt x="538" y="1"/>
                    <a:pt x="1" y="3514"/>
                    <a:pt x="341" y="3582"/>
                  </a:cubicBezTo>
                  <a:cubicBezTo>
                    <a:pt x="343" y="3582"/>
                    <a:pt x="346" y="3582"/>
                    <a:pt x="348" y="3582"/>
                  </a:cubicBezTo>
                  <a:cubicBezTo>
                    <a:pt x="793" y="3582"/>
                    <a:pt x="3074" y="342"/>
                    <a:pt x="1835" y="24"/>
                  </a:cubicBezTo>
                  <a:cubicBezTo>
                    <a:pt x="1780" y="8"/>
                    <a:pt x="1726" y="1"/>
                    <a:pt x="1674"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4"/>
            <p:cNvSpPr/>
            <p:nvPr/>
          </p:nvSpPr>
          <p:spPr>
            <a:xfrm>
              <a:off x="4261125" y="3918700"/>
              <a:ext cx="88725" cy="83250"/>
            </a:xfrm>
            <a:custGeom>
              <a:rect b="b" l="l" r="r" t="t"/>
              <a:pathLst>
                <a:path extrusionOk="0" h="3330" w="3549">
                  <a:moveTo>
                    <a:pt x="2159" y="1"/>
                  </a:moveTo>
                  <a:cubicBezTo>
                    <a:pt x="1062" y="1"/>
                    <a:pt x="1" y="3227"/>
                    <a:pt x="333" y="3327"/>
                  </a:cubicBezTo>
                  <a:cubicBezTo>
                    <a:pt x="340" y="3329"/>
                    <a:pt x="349" y="3330"/>
                    <a:pt x="358" y="3330"/>
                  </a:cubicBezTo>
                  <a:cubicBezTo>
                    <a:pt x="861" y="3330"/>
                    <a:pt x="3549" y="577"/>
                    <a:pt x="2396" y="53"/>
                  </a:cubicBezTo>
                  <a:cubicBezTo>
                    <a:pt x="2317" y="17"/>
                    <a:pt x="2238" y="1"/>
                    <a:pt x="215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4"/>
            <p:cNvSpPr/>
            <p:nvPr/>
          </p:nvSpPr>
          <p:spPr>
            <a:xfrm>
              <a:off x="4320825" y="3917900"/>
              <a:ext cx="93575" cy="77975"/>
            </a:xfrm>
            <a:custGeom>
              <a:rect b="b" l="l" r="r" t="t"/>
              <a:pathLst>
                <a:path extrusionOk="0" h="3119" w="3743">
                  <a:moveTo>
                    <a:pt x="2383" y="1"/>
                  </a:moveTo>
                  <a:cubicBezTo>
                    <a:pt x="1313" y="1"/>
                    <a:pt x="0" y="3012"/>
                    <a:pt x="293" y="3110"/>
                  </a:cubicBezTo>
                  <a:cubicBezTo>
                    <a:pt x="307" y="3115"/>
                    <a:pt x="324" y="3118"/>
                    <a:pt x="344" y="3118"/>
                  </a:cubicBezTo>
                  <a:cubicBezTo>
                    <a:pt x="920" y="3118"/>
                    <a:pt x="3743" y="704"/>
                    <a:pt x="2677" y="85"/>
                  </a:cubicBezTo>
                  <a:cubicBezTo>
                    <a:pt x="2582" y="27"/>
                    <a:pt x="2484" y="1"/>
                    <a:pt x="238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4"/>
            <p:cNvSpPr/>
            <p:nvPr/>
          </p:nvSpPr>
          <p:spPr>
            <a:xfrm>
              <a:off x="4388475" y="3912275"/>
              <a:ext cx="96875" cy="74825"/>
            </a:xfrm>
            <a:custGeom>
              <a:rect b="b" l="l" r="r" t="t"/>
              <a:pathLst>
                <a:path extrusionOk="0" h="2993" w="3875">
                  <a:moveTo>
                    <a:pt x="2537" y="0"/>
                  </a:moveTo>
                  <a:cubicBezTo>
                    <a:pt x="1465" y="0"/>
                    <a:pt x="1" y="2850"/>
                    <a:pt x="291" y="2979"/>
                  </a:cubicBezTo>
                  <a:cubicBezTo>
                    <a:pt x="308" y="2988"/>
                    <a:pt x="330" y="2992"/>
                    <a:pt x="357" y="2992"/>
                  </a:cubicBezTo>
                  <a:cubicBezTo>
                    <a:pt x="954" y="2992"/>
                    <a:pt x="3874" y="812"/>
                    <a:pt x="2853" y="97"/>
                  </a:cubicBezTo>
                  <a:cubicBezTo>
                    <a:pt x="2753" y="30"/>
                    <a:pt x="2647" y="0"/>
                    <a:pt x="253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4"/>
            <p:cNvSpPr/>
            <p:nvPr/>
          </p:nvSpPr>
          <p:spPr>
            <a:xfrm>
              <a:off x="4461575" y="3926675"/>
              <a:ext cx="102600" cy="65125"/>
            </a:xfrm>
            <a:custGeom>
              <a:rect b="b" l="l" r="r" t="t"/>
              <a:pathLst>
                <a:path extrusionOk="0" h="2605" w="4104">
                  <a:moveTo>
                    <a:pt x="2832" y="1"/>
                  </a:moveTo>
                  <a:cubicBezTo>
                    <a:pt x="1766" y="1"/>
                    <a:pt x="0" y="2394"/>
                    <a:pt x="249" y="2581"/>
                  </a:cubicBezTo>
                  <a:cubicBezTo>
                    <a:pt x="272" y="2597"/>
                    <a:pt x="308" y="2604"/>
                    <a:pt x="356" y="2604"/>
                  </a:cubicBezTo>
                  <a:cubicBezTo>
                    <a:pt x="1044" y="2604"/>
                    <a:pt x="4103" y="993"/>
                    <a:pt x="3238" y="161"/>
                  </a:cubicBezTo>
                  <a:cubicBezTo>
                    <a:pt x="3122" y="50"/>
                    <a:pt x="2984" y="1"/>
                    <a:pt x="283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4"/>
            <p:cNvSpPr/>
            <p:nvPr/>
          </p:nvSpPr>
          <p:spPr>
            <a:xfrm>
              <a:off x="4534725" y="3953050"/>
              <a:ext cx="106900" cy="50425"/>
            </a:xfrm>
            <a:custGeom>
              <a:rect b="b" l="l" r="r" t="t"/>
              <a:pathLst>
                <a:path extrusionOk="0" h="2017" w="4276">
                  <a:moveTo>
                    <a:pt x="3118" y="0"/>
                  </a:moveTo>
                  <a:cubicBezTo>
                    <a:pt x="2000" y="0"/>
                    <a:pt x="1" y="1719"/>
                    <a:pt x="205" y="1953"/>
                  </a:cubicBezTo>
                  <a:cubicBezTo>
                    <a:pt x="244" y="1996"/>
                    <a:pt x="350" y="2017"/>
                    <a:pt x="503" y="2017"/>
                  </a:cubicBezTo>
                  <a:cubicBezTo>
                    <a:pt x="1466" y="2017"/>
                    <a:pt x="4276" y="1202"/>
                    <a:pt x="3692" y="280"/>
                  </a:cubicBezTo>
                  <a:cubicBezTo>
                    <a:pt x="3564" y="82"/>
                    <a:pt x="3362" y="0"/>
                    <a:pt x="311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4"/>
            <p:cNvSpPr/>
            <p:nvPr/>
          </p:nvSpPr>
          <p:spPr>
            <a:xfrm>
              <a:off x="4605825" y="3981475"/>
              <a:ext cx="106350" cy="45925"/>
            </a:xfrm>
            <a:custGeom>
              <a:rect b="b" l="l" r="r" t="t"/>
              <a:pathLst>
                <a:path extrusionOk="0" h="1837" w="4254">
                  <a:moveTo>
                    <a:pt x="3117" y="1"/>
                  </a:moveTo>
                  <a:cubicBezTo>
                    <a:pt x="2006" y="1"/>
                    <a:pt x="1" y="1512"/>
                    <a:pt x="172" y="1741"/>
                  </a:cubicBezTo>
                  <a:cubicBezTo>
                    <a:pt x="217" y="1805"/>
                    <a:pt x="385" y="1836"/>
                    <a:pt x="626" y="1836"/>
                  </a:cubicBezTo>
                  <a:cubicBezTo>
                    <a:pt x="1707" y="1836"/>
                    <a:pt x="4254" y="1220"/>
                    <a:pt x="3730" y="317"/>
                  </a:cubicBezTo>
                  <a:cubicBezTo>
                    <a:pt x="3611" y="93"/>
                    <a:pt x="3391" y="1"/>
                    <a:pt x="311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4"/>
            <p:cNvSpPr/>
            <p:nvPr/>
          </p:nvSpPr>
          <p:spPr>
            <a:xfrm>
              <a:off x="4678775" y="4008175"/>
              <a:ext cx="106500" cy="45900"/>
            </a:xfrm>
            <a:custGeom>
              <a:rect b="b" l="l" r="r" t="t"/>
              <a:pathLst>
                <a:path extrusionOk="0" h="1836" w="4260">
                  <a:moveTo>
                    <a:pt x="3135" y="0"/>
                  </a:moveTo>
                  <a:cubicBezTo>
                    <a:pt x="2006" y="0"/>
                    <a:pt x="0" y="1512"/>
                    <a:pt x="172" y="1740"/>
                  </a:cubicBezTo>
                  <a:cubicBezTo>
                    <a:pt x="223" y="1805"/>
                    <a:pt x="396" y="1835"/>
                    <a:pt x="639" y="1835"/>
                  </a:cubicBezTo>
                  <a:cubicBezTo>
                    <a:pt x="1732" y="1835"/>
                    <a:pt x="4260" y="1219"/>
                    <a:pt x="3765" y="317"/>
                  </a:cubicBezTo>
                  <a:cubicBezTo>
                    <a:pt x="3639" y="92"/>
                    <a:pt x="3414" y="0"/>
                    <a:pt x="313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4"/>
            <p:cNvSpPr/>
            <p:nvPr/>
          </p:nvSpPr>
          <p:spPr>
            <a:xfrm>
              <a:off x="4744650" y="4047475"/>
              <a:ext cx="104400" cy="37975"/>
            </a:xfrm>
            <a:custGeom>
              <a:rect b="b" l="l" r="r" t="t"/>
              <a:pathLst>
                <a:path extrusionOk="0" h="1519" w="4176">
                  <a:moveTo>
                    <a:pt x="3089" y="1"/>
                  </a:moveTo>
                  <a:cubicBezTo>
                    <a:pt x="1938" y="1"/>
                    <a:pt x="0" y="1066"/>
                    <a:pt x="134" y="1307"/>
                  </a:cubicBezTo>
                  <a:cubicBezTo>
                    <a:pt x="206" y="1439"/>
                    <a:pt x="712" y="1519"/>
                    <a:pt x="1332" y="1519"/>
                  </a:cubicBezTo>
                  <a:cubicBezTo>
                    <a:pt x="2539" y="1519"/>
                    <a:pt x="4176" y="1217"/>
                    <a:pt x="3870" y="417"/>
                  </a:cubicBezTo>
                  <a:cubicBezTo>
                    <a:pt x="3764" y="117"/>
                    <a:pt x="3470" y="1"/>
                    <a:pt x="308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4"/>
            <p:cNvSpPr/>
            <p:nvPr/>
          </p:nvSpPr>
          <p:spPr>
            <a:xfrm>
              <a:off x="4818600" y="4077550"/>
              <a:ext cx="106975" cy="45975"/>
            </a:xfrm>
            <a:custGeom>
              <a:rect b="b" l="l" r="r" t="t"/>
              <a:pathLst>
                <a:path extrusionOk="0" h="1839" w="4279">
                  <a:moveTo>
                    <a:pt x="3142" y="1"/>
                  </a:moveTo>
                  <a:cubicBezTo>
                    <a:pt x="2023" y="1"/>
                    <a:pt x="1" y="1512"/>
                    <a:pt x="200" y="1740"/>
                  </a:cubicBezTo>
                  <a:cubicBezTo>
                    <a:pt x="254" y="1807"/>
                    <a:pt x="434" y="1839"/>
                    <a:pt x="689" y="1839"/>
                  </a:cubicBezTo>
                  <a:cubicBezTo>
                    <a:pt x="1792" y="1839"/>
                    <a:pt x="4279" y="1242"/>
                    <a:pt x="3759" y="317"/>
                  </a:cubicBezTo>
                  <a:cubicBezTo>
                    <a:pt x="3639" y="92"/>
                    <a:pt x="3418" y="1"/>
                    <a:pt x="314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4"/>
            <p:cNvSpPr/>
            <p:nvPr/>
          </p:nvSpPr>
          <p:spPr>
            <a:xfrm>
              <a:off x="4892425" y="4109575"/>
              <a:ext cx="107200" cy="45575"/>
            </a:xfrm>
            <a:custGeom>
              <a:rect b="b" l="l" r="r" t="t"/>
              <a:pathLst>
                <a:path extrusionOk="0" h="1823" w="4288">
                  <a:moveTo>
                    <a:pt x="3143" y="1"/>
                  </a:moveTo>
                  <a:cubicBezTo>
                    <a:pt x="2023" y="1"/>
                    <a:pt x="1" y="1512"/>
                    <a:pt x="201" y="1740"/>
                  </a:cubicBezTo>
                  <a:cubicBezTo>
                    <a:pt x="244" y="1796"/>
                    <a:pt x="400" y="1823"/>
                    <a:pt x="625" y="1823"/>
                  </a:cubicBezTo>
                  <a:cubicBezTo>
                    <a:pt x="1689" y="1823"/>
                    <a:pt x="4287" y="1228"/>
                    <a:pt x="3759" y="317"/>
                  </a:cubicBezTo>
                  <a:cubicBezTo>
                    <a:pt x="3639" y="92"/>
                    <a:pt x="3418" y="1"/>
                    <a:pt x="314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4"/>
            <p:cNvSpPr/>
            <p:nvPr/>
          </p:nvSpPr>
          <p:spPr>
            <a:xfrm>
              <a:off x="4966000" y="4127075"/>
              <a:ext cx="105500" cy="54900"/>
            </a:xfrm>
            <a:custGeom>
              <a:rect b="b" l="l" r="r" t="t"/>
              <a:pathLst>
                <a:path extrusionOk="0" h="2196" w="4220">
                  <a:moveTo>
                    <a:pt x="3060" y="0"/>
                  </a:moveTo>
                  <a:cubicBezTo>
                    <a:pt x="1969" y="0"/>
                    <a:pt x="1" y="1933"/>
                    <a:pt x="211" y="2143"/>
                  </a:cubicBezTo>
                  <a:cubicBezTo>
                    <a:pt x="247" y="2179"/>
                    <a:pt x="325" y="2196"/>
                    <a:pt x="436" y="2196"/>
                  </a:cubicBezTo>
                  <a:cubicBezTo>
                    <a:pt x="1317" y="2196"/>
                    <a:pt x="4219" y="1139"/>
                    <a:pt x="3555" y="222"/>
                  </a:cubicBezTo>
                  <a:cubicBezTo>
                    <a:pt x="3433" y="66"/>
                    <a:pt x="3261" y="0"/>
                    <a:pt x="3060"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4"/>
            <p:cNvSpPr/>
            <p:nvPr/>
          </p:nvSpPr>
          <p:spPr>
            <a:xfrm>
              <a:off x="5044200" y="4133050"/>
              <a:ext cx="103500" cy="65100"/>
            </a:xfrm>
            <a:custGeom>
              <a:rect b="b" l="l" r="r" t="t"/>
              <a:pathLst>
                <a:path extrusionOk="0" h="2604" w="4140">
                  <a:moveTo>
                    <a:pt x="2866" y="1"/>
                  </a:moveTo>
                  <a:cubicBezTo>
                    <a:pt x="1794" y="1"/>
                    <a:pt x="0" y="2394"/>
                    <a:pt x="250" y="2580"/>
                  </a:cubicBezTo>
                  <a:cubicBezTo>
                    <a:pt x="272" y="2596"/>
                    <a:pt x="309" y="2604"/>
                    <a:pt x="356" y="2604"/>
                  </a:cubicBezTo>
                  <a:cubicBezTo>
                    <a:pt x="1049" y="2604"/>
                    <a:pt x="4139" y="993"/>
                    <a:pt x="3274" y="161"/>
                  </a:cubicBezTo>
                  <a:cubicBezTo>
                    <a:pt x="3158" y="50"/>
                    <a:pt x="3020" y="1"/>
                    <a:pt x="2866"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4"/>
            <p:cNvSpPr/>
            <p:nvPr/>
          </p:nvSpPr>
          <p:spPr>
            <a:xfrm>
              <a:off x="5125975" y="4127900"/>
              <a:ext cx="98725" cy="72600"/>
            </a:xfrm>
            <a:custGeom>
              <a:rect b="b" l="l" r="r" t="t"/>
              <a:pathLst>
                <a:path extrusionOk="0" h="2904" w="3949">
                  <a:moveTo>
                    <a:pt x="2618" y="0"/>
                  </a:moveTo>
                  <a:cubicBezTo>
                    <a:pt x="1572" y="0"/>
                    <a:pt x="0" y="2734"/>
                    <a:pt x="288" y="2893"/>
                  </a:cubicBezTo>
                  <a:cubicBezTo>
                    <a:pt x="303" y="2900"/>
                    <a:pt x="322" y="2903"/>
                    <a:pt x="345" y="2903"/>
                  </a:cubicBezTo>
                  <a:cubicBezTo>
                    <a:pt x="927" y="2903"/>
                    <a:pt x="3948" y="836"/>
                    <a:pt x="2956" y="118"/>
                  </a:cubicBezTo>
                  <a:cubicBezTo>
                    <a:pt x="2853" y="37"/>
                    <a:pt x="2739" y="0"/>
                    <a:pt x="261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4"/>
            <p:cNvSpPr/>
            <p:nvPr/>
          </p:nvSpPr>
          <p:spPr>
            <a:xfrm>
              <a:off x="5205025" y="4112050"/>
              <a:ext cx="92000" cy="79425"/>
            </a:xfrm>
            <a:custGeom>
              <a:rect b="b" l="l" r="r" t="t"/>
              <a:pathLst>
                <a:path extrusionOk="0" h="3177" w="3680">
                  <a:moveTo>
                    <a:pt x="2323" y="0"/>
                  </a:moveTo>
                  <a:cubicBezTo>
                    <a:pt x="1237" y="0"/>
                    <a:pt x="1" y="3073"/>
                    <a:pt x="328" y="3171"/>
                  </a:cubicBezTo>
                  <a:cubicBezTo>
                    <a:pt x="338" y="3175"/>
                    <a:pt x="350" y="3177"/>
                    <a:pt x="364" y="3177"/>
                  </a:cubicBezTo>
                  <a:cubicBezTo>
                    <a:pt x="873" y="3177"/>
                    <a:pt x="3679" y="665"/>
                    <a:pt x="2605" y="76"/>
                  </a:cubicBezTo>
                  <a:cubicBezTo>
                    <a:pt x="2513" y="24"/>
                    <a:pt x="2418" y="0"/>
                    <a:pt x="232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4"/>
            <p:cNvSpPr/>
            <p:nvPr/>
          </p:nvSpPr>
          <p:spPr>
            <a:xfrm>
              <a:off x="5283050" y="4084650"/>
              <a:ext cx="80175" cy="88050"/>
            </a:xfrm>
            <a:custGeom>
              <a:rect b="b" l="l" r="r" t="t"/>
              <a:pathLst>
                <a:path extrusionOk="0" h="3522" w="3207">
                  <a:moveTo>
                    <a:pt x="1787" y="0"/>
                  </a:moveTo>
                  <a:cubicBezTo>
                    <a:pt x="686" y="0"/>
                    <a:pt x="1" y="3453"/>
                    <a:pt x="338" y="3520"/>
                  </a:cubicBezTo>
                  <a:cubicBezTo>
                    <a:pt x="343" y="3521"/>
                    <a:pt x="348" y="3521"/>
                    <a:pt x="353" y="3521"/>
                  </a:cubicBezTo>
                  <a:cubicBezTo>
                    <a:pt x="819" y="3521"/>
                    <a:pt x="3206" y="420"/>
                    <a:pt x="1975" y="33"/>
                  </a:cubicBezTo>
                  <a:cubicBezTo>
                    <a:pt x="1911" y="11"/>
                    <a:pt x="1849" y="0"/>
                    <a:pt x="178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4"/>
            <p:cNvSpPr/>
            <p:nvPr/>
          </p:nvSpPr>
          <p:spPr>
            <a:xfrm>
              <a:off x="5347075" y="4054525"/>
              <a:ext cx="81075" cy="87925"/>
            </a:xfrm>
            <a:custGeom>
              <a:rect b="b" l="l" r="r" t="t"/>
              <a:pathLst>
                <a:path extrusionOk="0" h="3517" w="3243">
                  <a:moveTo>
                    <a:pt x="1837" y="0"/>
                  </a:moveTo>
                  <a:cubicBezTo>
                    <a:pt x="724" y="0"/>
                    <a:pt x="0" y="3448"/>
                    <a:pt x="339" y="3515"/>
                  </a:cubicBezTo>
                  <a:cubicBezTo>
                    <a:pt x="344" y="3516"/>
                    <a:pt x="349" y="3517"/>
                    <a:pt x="355" y="3517"/>
                  </a:cubicBezTo>
                  <a:cubicBezTo>
                    <a:pt x="856" y="3517"/>
                    <a:pt x="3242" y="451"/>
                    <a:pt x="2011" y="28"/>
                  </a:cubicBezTo>
                  <a:cubicBezTo>
                    <a:pt x="1952" y="9"/>
                    <a:pt x="1894" y="0"/>
                    <a:pt x="183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4"/>
            <p:cNvSpPr/>
            <p:nvPr/>
          </p:nvSpPr>
          <p:spPr>
            <a:xfrm>
              <a:off x="4324575" y="4226000"/>
              <a:ext cx="32050" cy="32950"/>
            </a:xfrm>
            <a:custGeom>
              <a:rect b="b" l="l" r="r" t="t"/>
              <a:pathLst>
                <a:path extrusionOk="0" h="1318" w="1282">
                  <a:moveTo>
                    <a:pt x="641" y="1"/>
                  </a:moveTo>
                  <a:cubicBezTo>
                    <a:pt x="285" y="1"/>
                    <a:pt x="1" y="321"/>
                    <a:pt x="1" y="677"/>
                  </a:cubicBezTo>
                  <a:cubicBezTo>
                    <a:pt x="1" y="1033"/>
                    <a:pt x="285" y="1317"/>
                    <a:pt x="641" y="1317"/>
                  </a:cubicBezTo>
                  <a:cubicBezTo>
                    <a:pt x="997" y="1317"/>
                    <a:pt x="1281" y="1033"/>
                    <a:pt x="1281" y="677"/>
                  </a:cubicBezTo>
                  <a:cubicBezTo>
                    <a:pt x="1281" y="321"/>
                    <a:pt x="997" y="1"/>
                    <a:pt x="64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4"/>
            <p:cNvSpPr/>
            <p:nvPr/>
          </p:nvSpPr>
          <p:spPr>
            <a:xfrm>
              <a:off x="5515317" y="4005530"/>
              <a:ext cx="32050" cy="32050"/>
            </a:xfrm>
            <a:custGeom>
              <a:rect b="b" l="l" r="r" t="t"/>
              <a:pathLst>
                <a:path extrusionOk="0" h="1282" w="1282">
                  <a:moveTo>
                    <a:pt x="641" y="0"/>
                  </a:moveTo>
                  <a:cubicBezTo>
                    <a:pt x="286" y="0"/>
                    <a:pt x="1" y="285"/>
                    <a:pt x="1" y="641"/>
                  </a:cubicBezTo>
                  <a:cubicBezTo>
                    <a:pt x="1" y="997"/>
                    <a:pt x="286" y="1281"/>
                    <a:pt x="641" y="1281"/>
                  </a:cubicBezTo>
                  <a:cubicBezTo>
                    <a:pt x="997" y="1281"/>
                    <a:pt x="1282" y="997"/>
                    <a:pt x="1282" y="641"/>
                  </a:cubicBezTo>
                  <a:cubicBezTo>
                    <a:pt x="1282" y="285"/>
                    <a:pt x="997" y="0"/>
                    <a:pt x="641"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21">
    <p:spTree>
      <p:nvGrpSpPr>
        <p:cNvPr id="671" name="Shape 671"/>
        <p:cNvGrpSpPr/>
        <p:nvPr/>
      </p:nvGrpSpPr>
      <p:grpSpPr>
        <a:xfrm>
          <a:off x="0" y="0"/>
          <a:ext cx="0" cy="0"/>
          <a:chOff x="0" y="0"/>
          <a:chExt cx="0" cy="0"/>
        </a:xfrm>
      </p:grpSpPr>
      <p:sp>
        <p:nvSpPr>
          <p:cNvPr id="672" name="Google Shape;672;p31"/>
          <p:cNvSpPr/>
          <p:nvPr/>
        </p:nvSpPr>
        <p:spPr>
          <a:xfrm>
            <a:off x="6075360" y="0"/>
            <a:ext cx="3068640" cy="2001645"/>
          </a:xfrm>
          <a:custGeom>
            <a:rect b="b" l="l" r="r" t="t"/>
            <a:pathLst>
              <a:path extrusionOk="0" h="86567" w="98118">
                <a:moveTo>
                  <a:pt x="66841" y="56171"/>
                </a:moveTo>
                <a:cubicBezTo>
                  <a:pt x="74379" y="80943"/>
                  <a:pt x="88756" y="86080"/>
                  <a:pt x="98118" y="86567"/>
                </a:cubicBezTo>
                <a:lnTo>
                  <a:pt x="98118" y="0"/>
                </a:lnTo>
                <a:lnTo>
                  <a:pt x="0" y="0"/>
                </a:lnTo>
                <a:cubicBezTo>
                  <a:pt x="9849" y="20791"/>
                  <a:pt x="52494" y="9210"/>
                  <a:pt x="66841" y="5617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73" name="Google Shape;673;p31"/>
          <p:cNvGrpSpPr/>
          <p:nvPr/>
        </p:nvGrpSpPr>
        <p:grpSpPr>
          <a:xfrm rot="2044096">
            <a:off x="7583413" y="152992"/>
            <a:ext cx="731581" cy="604846"/>
            <a:chOff x="7714458" y="168714"/>
            <a:chExt cx="731555" cy="604825"/>
          </a:xfrm>
        </p:grpSpPr>
        <p:sp>
          <p:nvSpPr>
            <p:cNvPr id="674" name="Google Shape;674;p31"/>
            <p:cNvSpPr/>
            <p:nvPr/>
          </p:nvSpPr>
          <p:spPr>
            <a:xfrm flipH="1" rot="-5400000">
              <a:off x="7836078" y="486763"/>
              <a:ext cx="431321" cy="142231"/>
            </a:xfrm>
            <a:custGeom>
              <a:rect b="b" l="l" r="r" t="t"/>
              <a:pathLst>
                <a:path extrusionOk="0" h="2551" w="7736">
                  <a:moveTo>
                    <a:pt x="6533" y="0"/>
                  </a:moveTo>
                  <a:cubicBezTo>
                    <a:pt x="6129" y="0"/>
                    <a:pt x="5729" y="58"/>
                    <a:pt x="5351" y="175"/>
                  </a:cubicBezTo>
                  <a:cubicBezTo>
                    <a:pt x="4013" y="524"/>
                    <a:pt x="2734" y="1047"/>
                    <a:pt x="1425" y="1483"/>
                  </a:cubicBezTo>
                  <a:cubicBezTo>
                    <a:pt x="1193" y="1571"/>
                    <a:pt x="0" y="1774"/>
                    <a:pt x="146" y="2210"/>
                  </a:cubicBezTo>
                  <a:cubicBezTo>
                    <a:pt x="266" y="2492"/>
                    <a:pt x="874" y="2551"/>
                    <a:pt x="1343" y="2551"/>
                  </a:cubicBezTo>
                  <a:cubicBezTo>
                    <a:pt x="1552" y="2551"/>
                    <a:pt x="1734" y="2539"/>
                    <a:pt x="1832" y="2530"/>
                  </a:cubicBezTo>
                  <a:cubicBezTo>
                    <a:pt x="3257" y="2385"/>
                    <a:pt x="4682" y="2065"/>
                    <a:pt x="5991" y="1542"/>
                  </a:cubicBezTo>
                  <a:cubicBezTo>
                    <a:pt x="6718" y="1251"/>
                    <a:pt x="7445" y="902"/>
                    <a:pt x="7736" y="175"/>
                  </a:cubicBezTo>
                  <a:cubicBezTo>
                    <a:pt x="7343" y="58"/>
                    <a:pt x="6936" y="0"/>
                    <a:pt x="653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31"/>
            <p:cNvSpPr/>
            <p:nvPr/>
          </p:nvSpPr>
          <p:spPr>
            <a:xfrm flipH="1" rot="-5400000">
              <a:off x="7788389" y="273918"/>
              <a:ext cx="190571" cy="338433"/>
            </a:xfrm>
            <a:custGeom>
              <a:rect b="b" l="l" r="r" t="t"/>
              <a:pathLst>
                <a:path extrusionOk="0" h="6070" w="3418">
                  <a:moveTo>
                    <a:pt x="2948" y="1"/>
                  </a:moveTo>
                  <a:cubicBezTo>
                    <a:pt x="2868" y="1"/>
                    <a:pt x="2788" y="23"/>
                    <a:pt x="2720" y="63"/>
                  </a:cubicBezTo>
                  <a:cubicBezTo>
                    <a:pt x="2546" y="150"/>
                    <a:pt x="2429" y="267"/>
                    <a:pt x="2342" y="441"/>
                  </a:cubicBezTo>
                  <a:cubicBezTo>
                    <a:pt x="1586" y="1372"/>
                    <a:pt x="1033" y="2477"/>
                    <a:pt x="684" y="3640"/>
                  </a:cubicBezTo>
                  <a:cubicBezTo>
                    <a:pt x="607" y="4028"/>
                    <a:pt x="1" y="6070"/>
                    <a:pt x="725" y="6070"/>
                  </a:cubicBezTo>
                  <a:cubicBezTo>
                    <a:pt x="815" y="6070"/>
                    <a:pt x="927" y="6038"/>
                    <a:pt x="1062" y="5967"/>
                  </a:cubicBezTo>
                  <a:cubicBezTo>
                    <a:pt x="1295" y="5792"/>
                    <a:pt x="1499" y="5559"/>
                    <a:pt x="1615" y="5269"/>
                  </a:cubicBezTo>
                  <a:cubicBezTo>
                    <a:pt x="2342" y="3873"/>
                    <a:pt x="2924" y="2361"/>
                    <a:pt x="3302" y="819"/>
                  </a:cubicBezTo>
                  <a:cubicBezTo>
                    <a:pt x="3360" y="558"/>
                    <a:pt x="3418" y="238"/>
                    <a:pt x="3214" y="92"/>
                  </a:cubicBezTo>
                  <a:cubicBezTo>
                    <a:pt x="3136" y="30"/>
                    <a:pt x="3042" y="1"/>
                    <a:pt x="294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31"/>
            <p:cNvSpPr/>
            <p:nvPr/>
          </p:nvSpPr>
          <p:spPr>
            <a:xfrm flipH="1" rot="-5400000">
              <a:off x="7843194" y="96957"/>
              <a:ext cx="191351" cy="334865"/>
            </a:xfrm>
            <a:custGeom>
              <a:rect b="b" l="l" r="r" t="t"/>
              <a:pathLst>
                <a:path extrusionOk="0" h="6006" w="3432">
                  <a:moveTo>
                    <a:pt x="1" y="1"/>
                  </a:moveTo>
                  <a:cubicBezTo>
                    <a:pt x="291" y="2182"/>
                    <a:pt x="1280" y="4188"/>
                    <a:pt x="2792" y="5788"/>
                  </a:cubicBezTo>
                  <a:cubicBezTo>
                    <a:pt x="2941" y="5943"/>
                    <a:pt x="3050" y="6006"/>
                    <a:pt x="3128" y="6006"/>
                  </a:cubicBezTo>
                  <a:cubicBezTo>
                    <a:pt x="3431" y="6006"/>
                    <a:pt x="3275" y="5048"/>
                    <a:pt x="3229" y="4770"/>
                  </a:cubicBezTo>
                  <a:cubicBezTo>
                    <a:pt x="3141" y="4101"/>
                    <a:pt x="2967" y="3461"/>
                    <a:pt x="2676" y="2880"/>
                  </a:cubicBezTo>
                  <a:cubicBezTo>
                    <a:pt x="2094" y="1658"/>
                    <a:pt x="1164" y="641"/>
                    <a:pt x="1"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31"/>
            <p:cNvSpPr/>
            <p:nvPr/>
          </p:nvSpPr>
          <p:spPr>
            <a:xfrm flipH="1" rot="-5400000">
              <a:off x="8073012" y="68185"/>
              <a:ext cx="204398" cy="541604"/>
            </a:xfrm>
            <a:custGeom>
              <a:rect b="b" l="l" r="r" t="t"/>
              <a:pathLst>
                <a:path extrusionOk="0" h="9714" w="3666">
                  <a:moveTo>
                    <a:pt x="3665" y="0"/>
                  </a:moveTo>
                  <a:lnTo>
                    <a:pt x="3665" y="0"/>
                  </a:lnTo>
                  <a:cubicBezTo>
                    <a:pt x="3084" y="669"/>
                    <a:pt x="2618" y="1396"/>
                    <a:pt x="2211" y="2182"/>
                  </a:cubicBezTo>
                  <a:cubicBezTo>
                    <a:pt x="1804" y="2938"/>
                    <a:pt x="1426" y="3752"/>
                    <a:pt x="1106" y="4566"/>
                  </a:cubicBezTo>
                  <a:cubicBezTo>
                    <a:pt x="786" y="5380"/>
                    <a:pt x="524" y="6224"/>
                    <a:pt x="321" y="7067"/>
                  </a:cubicBezTo>
                  <a:cubicBezTo>
                    <a:pt x="117" y="7940"/>
                    <a:pt x="1" y="8812"/>
                    <a:pt x="30" y="9713"/>
                  </a:cubicBezTo>
                  <a:cubicBezTo>
                    <a:pt x="292" y="8870"/>
                    <a:pt x="553" y="8056"/>
                    <a:pt x="873" y="7271"/>
                  </a:cubicBezTo>
                  <a:cubicBezTo>
                    <a:pt x="1164" y="6456"/>
                    <a:pt x="1484" y="5642"/>
                    <a:pt x="1804" y="4857"/>
                  </a:cubicBezTo>
                  <a:lnTo>
                    <a:pt x="2735" y="2443"/>
                  </a:lnTo>
                  <a:cubicBezTo>
                    <a:pt x="3054" y="1629"/>
                    <a:pt x="3345" y="815"/>
                    <a:pt x="366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8" name="Google Shape;678;p31"/>
          <p:cNvGrpSpPr/>
          <p:nvPr/>
        </p:nvGrpSpPr>
        <p:grpSpPr>
          <a:xfrm flipH="1" rot="5549941">
            <a:off x="7981186" y="500245"/>
            <a:ext cx="1017825" cy="989573"/>
            <a:chOff x="7977765" y="273652"/>
            <a:chExt cx="1017875" cy="989622"/>
          </a:xfrm>
        </p:grpSpPr>
        <p:sp>
          <p:nvSpPr>
            <p:cNvPr id="679" name="Google Shape;679;p31"/>
            <p:cNvSpPr/>
            <p:nvPr/>
          </p:nvSpPr>
          <p:spPr>
            <a:xfrm flipH="1" rot="-5400000">
              <a:off x="8121995" y="312479"/>
              <a:ext cx="912473" cy="834818"/>
            </a:xfrm>
            <a:custGeom>
              <a:rect b="b" l="l" r="r" t="t"/>
              <a:pathLst>
                <a:path extrusionOk="0" h="16577" w="18119">
                  <a:moveTo>
                    <a:pt x="3171" y="0"/>
                  </a:moveTo>
                  <a:lnTo>
                    <a:pt x="3171" y="0"/>
                  </a:lnTo>
                  <a:cubicBezTo>
                    <a:pt x="3403" y="2821"/>
                    <a:pt x="3287" y="5642"/>
                    <a:pt x="2734" y="8434"/>
                  </a:cubicBezTo>
                  <a:cubicBezTo>
                    <a:pt x="2211" y="11196"/>
                    <a:pt x="1309" y="13872"/>
                    <a:pt x="1" y="16402"/>
                  </a:cubicBezTo>
                  <a:lnTo>
                    <a:pt x="350" y="16576"/>
                  </a:lnTo>
                  <a:cubicBezTo>
                    <a:pt x="1280" y="15035"/>
                    <a:pt x="2414" y="13610"/>
                    <a:pt x="3694" y="12331"/>
                  </a:cubicBezTo>
                  <a:cubicBezTo>
                    <a:pt x="7562" y="8492"/>
                    <a:pt x="12651" y="6078"/>
                    <a:pt x="18118" y="5497"/>
                  </a:cubicBezTo>
                  <a:lnTo>
                    <a:pt x="18118" y="5497"/>
                  </a:lnTo>
                  <a:cubicBezTo>
                    <a:pt x="16286" y="5584"/>
                    <a:pt x="14483" y="5904"/>
                    <a:pt x="12738" y="6456"/>
                  </a:cubicBezTo>
                  <a:cubicBezTo>
                    <a:pt x="9219" y="7561"/>
                    <a:pt x="6050" y="9481"/>
                    <a:pt x="3432" y="12069"/>
                  </a:cubicBezTo>
                  <a:cubicBezTo>
                    <a:pt x="2664" y="12804"/>
                    <a:pt x="1963" y="13596"/>
                    <a:pt x="1329" y="14435"/>
                  </a:cubicBezTo>
                  <a:lnTo>
                    <a:pt x="1329" y="14435"/>
                  </a:lnTo>
                  <a:cubicBezTo>
                    <a:pt x="2118" y="12522"/>
                    <a:pt x="2687" y="10522"/>
                    <a:pt x="3025" y="8492"/>
                  </a:cubicBezTo>
                  <a:cubicBezTo>
                    <a:pt x="3258" y="7067"/>
                    <a:pt x="3403" y="5671"/>
                    <a:pt x="3432" y="4246"/>
                  </a:cubicBezTo>
                  <a:cubicBezTo>
                    <a:pt x="3432" y="2821"/>
                    <a:pt x="3345" y="1396"/>
                    <a:pt x="31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31"/>
            <p:cNvSpPr/>
            <p:nvPr/>
          </p:nvSpPr>
          <p:spPr>
            <a:xfrm flipH="1" rot="-5400000">
              <a:off x="8244294" y="229712"/>
              <a:ext cx="667874" cy="796746"/>
            </a:xfrm>
            <a:custGeom>
              <a:rect b="b" l="l" r="r" t="t"/>
              <a:pathLst>
                <a:path extrusionOk="0" h="15821" w="13262">
                  <a:moveTo>
                    <a:pt x="13262" y="0"/>
                  </a:moveTo>
                  <a:lnTo>
                    <a:pt x="13262" y="0"/>
                  </a:lnTo>
                  <a:cubicBezTo>
                    <a:pt x="12884" y="233"/>
                    <a:pt x="12535" y="466"/>
                    <a:pt x="12157" y="727"/>
                  </a:cubicBezTo>
                  <a:lnTo>
                    <a:pt x="11110" y="1513"/>
                  </a:lnTo>
                  <a:lnTo>
                    <a:pt x="10121" y="2356"/>
                  </a:lnTo>
                  <a:lnTo>
                    <a:pt x="9132" y="3199"/>
                  </a:lnTo>
                  <a:cubicBezTo>
                    <a:pt x="7824" y="4362"/>
                    <a:pt x="6602" y="5642"/>
                    <a:pt x="5497" y="6980"/>
                  </a:cubicBezTo>
                  <a:cubicBezTo>
                    <a:pt x="4363" y="8317"/>
                    <a:pt x="3345" y="9742"/>
                    <a:pt x="2415" y="11226"/>
                  </a:cubicBezTo>
                  <a:lnTo>
                    <a:pt x="1746" y="12331"/>
                  </a:lnTo>
                  <a:lnTo>
                    <a:pt x="1135" y="13465"/>
                  </a:lnTo>
                  <a:lnTo>
                    <a:pt x="553" y="14628"/>
                  </a:lnTo>
                  <a:cubicBezTo>
                    <a:pt x="379" y="15035"/>
                    <a:pt x="175" y="15442"/>
                    <a:pt x="1" y="15820"/>
                  </a:cubicBezTo>
                  <a:cubicBezTo>
                    <a:pt x="234" y="15442"/>
                    <a:pt x="437" y="15064"/>
                    <a:pt x="641" y="14657"/>
                  </a:cubicBezTo>
                  <a:lnTo>
                    <a:pt x="1310" y="13552"/>
                  </a:lnTo>
                  <a:lnTo>
                    <a:pt x="1978" y="12447"/>
                  </a:lnTo>
                  <a:lnTo>
                    <a:pt x="2676" y="11371"/>
                  </a:lnTo>
                  <a:cubicBezTo>
                    <a:pt x="3636" y="9917"/>
                    <a:pt x="4683" y="8550"/>
                    <a:pt x="5788" y="7212"/>
                  </a:cubicBezTo>
                  <a:cubicBezTo>
                    <a:pt x="6893" y="5875"/>
                    <a:pt x="8085" y="4624"/>
                    <a:pt x="9336" y="3432"/>
                  </a:cubicBezTo>
                  <a:lnTo>
                    <a:pt x="10296" y="2530"/>
                  </a:lnTo>
                  <a:lnTo>
                    <a:pt x="11255" y="1687"/>
                  </a:lnTo>
                  <a:lnTo>
                    <a:pt x="12244" y="815"/>
                  </a:lnTo>
                  <a:cubicBezTo>
                    <a:pt x="12564" y="553"/>
                    <a:pt x="12913" y="291"/>
                    <a:pt x="1326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31"/>
            <p:cNvSpPr/>
            <p:nvPr/>
          </p:nvSpPr>
          <p:spPr>
            <a:xfrm flipH="1" rot="-5400000">
              <a:off x="8166665" y="620731"/>
              <a:ext cx="104044" cy="314951"/>
            </a:xfrm>
            <a:custGeom>
              <a:rect b="b" l="l" r="r" t="t"/>
              <a:pathLst>
                <a:path extrusionOk="0" h="6254" w="2066">
                  <a:moveTo>
                    <a:pt x="1833" y="1"/>
                  </a:moveTo>
                  <a:cubicBezTo>
                    <a:pt x="1775" y="1077"/>
                    <a:pt x="1571" y="2153"/>
                    <a:pt x="1280" y="3229"/>
                  </a:cubicBezTo>
                  <a:cubicBezTo>
                    <a:pt x="960" y="4276"/>
                    <a:pt x="524" y="5294"/>
                    <a:pt x="1" y="6253"/>
                  </a:cubicBezTo>
                  <a:cubicBezTo>
                    <a:pt x="786" y="5439"/>
                    <a:pt x="1339" y="4421"/>
                    <a:pt x="1658" y="3345"/>
                  </a:cubicBezTo>
                  <a:cubicBezTo>
                    <a:pt x="2007" y="2269"/>
                    <a:pt x="2066" y="1106"/>
                    <a:pt x="189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31"/>
            <p:cNvSpPr/>
            <p:nvPr/>
          </p:nvSpPr>
          <p:spPr>
            <a:xfrm flipH="1" rot="-5400000">
              <a:off x="8076848" y="357627"/>
              <a:ext cx="141663" cy="120159"/>
            </a:xfrm>
            <a:custGeom>
              <a:rect b="b" l="l" r="r" t="t"/>
              <a:pathLst>
                <a:path extrusionOk="0" h="2386" w="2813">
                  <a:moveTo>
                    <a:pt x="1600" y="0"/>
                  </a:moveTo>
                  <a:cubicBezTo>
                    <a:pt x="524" y="0"/>
                    <a:pt x="1" y="1280"/>
                    <a:pt x="757" y="2036"/>
                  </a:cubicBezTo>
                  <a:cubicBezTo>
                    <a:pt x="999" y="2278"/>
                    <a:pt x="1297" y="2385"/>
                    <a:pt x="1589" y="2385"/>
                  </a:cubicBezTo>
                  <a:cubicBezTo>
                    <a:pt x="2213" y="2385"/>
                    <a:pt x="2812" y="1896"/>
                    <a:pt x="2793" y="1163"/>
                  </a:cubicBezTo>
                  <a:cubicBezTo>
                    <a:pt x="2793" y="524"/>
                    <a:pt x="2240" y="0"/>
                    <a:pt x="1600"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31"/>
            <p:cNvSpPr/>
            <p:nvPr/>
          </p:nvSpPr>
          <p:spPr>
            <a:xfrm flipH="1" rot="-5400000">
              <a:off x="8075840" y="911132"/>
              <a:ext cx="140253" cy="119756"/>
            </a:xfrm>
            <a:custGeom>
              <a:rect b="b" l="l" r="r" t="t"/>
              <a:pathLst>
                <a:path extrusionOk="0" h="2378" w="2785">
                  <a:moveTo>
                    <a:pt x="1585" y="1"/>
                  </a:moveTo>
                  <a:cubicBezTo>
                    <a:pt x="533" y="1"/>
                    <a:pt x="1" y="1260"/>
                    <a:pt x="749" y="2008"/>
                  </a:cubicBezTo>
                  <a:cubicBezTo>
                    <a:pt x="995" y="2264"/>
                    <a:pt x="1297" y="2377"/>
                    <a:pt x="1592" y="2377"/>
                  </a:cubicBezTo>
                  <a:cubicBezTo>
                    <a:pt x="2203" y="2377"/>
                    <a:pt x="2784" y="1890"/>
                    <a:pt x="2784" y="1164"/>
                  </a:cubicBezTo>
                  <a:cubicBezTo>
                    <a:pt x="2784" y="525"/>
                    <a:pt x="2261" y="1"/>
                    <a:pt x="1621" y="1"/>
                  </a:cubicBezTo>
                  <a:cubicBezTo>
                    <a:pt x="1609" y="1"/>
                    <a:pt x="1597" y="1"/>
                    <a:pt x="1585"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31"/>
            <p:cNvSpPr/>
            <p:nvPr/>
          </p:nvSpPr>
          <p:spPr>
            <a:xfrm flipH="1" rot="-5400000">
              <a:off x="7967265" y="739606"/>
              <a:ext cx="141663" cy="120663"/>
            </a:xfrm>
            <a:custGeom>
              <a:rect b="b" l="l" r="r" t="t"/>
              <a:pathLst>
                <a:path extrusionOk="0" h="2396" w="2813">
                  <a:moveTo>
                    <a:pt x="1600" y="0"/>
                  </a:moveTo>
                  <a:cubicBezTo>
                    <a:pt x="553" y="0"/>
                    <a:pt x="1" y="1309"/>
                    <a:pt x="757" y="2065"/>
                  </a:cubicBezTo>
                  <a:cubicBezTo>
                    <a:pt x="1004" y="2294"/>
                    <a:pt x="1300" y="2396"/>
                    <a:pt x="1588" y="2396"/>
                  </a:cubicBezTo>
                  <a:cubicBezTo>
                    <a:pt x="2218" y="2396"/>
                    <a:pt x="2813" y="1910"/>
                    <a:pt x="2793" y="1193"/>
                  </a:cubicBezTo>
                  <a:cubicBezTo>
                    <a:pt x="2793" y="524"/>
                    <a:pt x="2269" y="0"/>
                    <a:pt x="1600"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31"/>
            <p:cNvSpPr/>
            <p:nvPr/>
          </p:nvSpPr>
          <p:spPr>
            <a:xfrm flipH="1" rot="-5400000">
              <a:off x="8349243" y="1132363"/>
              <a:ext cx="141663" cy="120159"/>
            </a:xfrm>
            <a:custGeom>
              <a:rect b="b" l="l" r="r" t="t"/>
              <a:pathLst>
                <a:path extrusionOk="0" h="2386" w="2813">
                  <a:moveTo>
                    <a:pt x="1600" y="0"/>
                  </a:moveTo>
                  <a:cubicBezTo>
                    <a:pt x="553" y="0"/>
                    <a:pt x="1" y="1280"/>
                    <a:pt x="757" y="2036"/>
                  </a:cubicBezTo>
                  <a:cubicBezTo>
                    <a:pt x="1008" y="2278"/>
                    <a:pt x="1309" y="2386"/>
                    <a:pt x="1602" y="2386"/>
                  </a:cubicBezTo>
                  <a:cubicBezTo>
                    <a:pt x="2226" y="2386"/>
                    <a:pt x="2812" y="1896"/>
                    <a:pt x="2792" y="1164"/>
                  </a:cubicBezTo>
                  <a:cubicBezTo>
                    <a:pt x="2792" y="524"/>
                    <a:pt x="2269" y="0"/>
                    <a:pt x="1600"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3">
  <p:cSld name="CUSTOM_22">
    <p:spTree>
      <p:nvGrpSpPr>
        <p:cNvPr id="686" name="Shape 686"/>
        <p:cNvGrpSpPr/>
        <p:nvPr/>
      </p:nvGrpSpPr>
      <p:grpSpPr>
        <a:xfrm>
          <a:off x="0" y="0"/>
          <a:ext cx="0" cy="0"/>
          <a:chOff x="0" y="0"/>
          <a:chExt cx="0" cy="0"/>
        </a:xfrm>
      </p:grpSpPr>
      <p:sp>
        <p:nvSpPr>
          <p:cNvPr id="687" name="Google Shape;687;p32"/>
          <p:cNvSpPr/>
          <p:nvPr/>
        </p:nvSpPr>
        <p:spPr>
          <a:xfrm rot="5400000">
            <a:off x="1374843" y="-1424720"/>
            <a:ext cx="2108741" cy="4878438"/>
          </a:xfrm>
          <a:custGeom>
            <a:rect b="b" l="l" r="r" t="t"/>
            <a:pathLst>
              <a:path extrusionOk="0" h="69063" w="29853">
                <a:moveTo>
                  <a:pt x="0" y="0"/>
                </a:moveTo>
                <a:lnTo>
                  <a:pt x="0" y="69062"/>
                </a:lnTo>
                <a:lnTo>
                  <a:pt x="24587" y="69062"/>
                </a:lnTo>
                <a:cubicBezTo>
                  <a:pt x="29853" y="60060"/>
                  <a:pt x="28109" y="40420"/>
                  <a:pt x="16261" y="34727"/>
                </a:cubicBezTo>
                <a:cubicBezTo>
                  <a:pt x="13485" y="33410"/>
                  <a:pt x="11635" y="32058"/>
                  <a:pt x="10354" y="30742"/>
                </a:cubicBezTo>
                <a:cubicBezTo>
                  <a:pt x="10354" y="30706"/>
                  <a:pt x="10319" y="30706"/>
                  <a:pt x="10319" y="30671"/>
                </a:cubicBezTo>
                <a:cubicBezTo>
                  <a:pt x="9998" y="30315"/>
                  <a:pt x="9678" y="29924"/>
                  <a:pt x="9429" y="29497"/>
                </a:cubicBezTo>
                <a:cubicBezTo>
                  <a:pt x="6654" y="25191"/>
                  <a:pt x="9144" y="20246"/>
                  <a:pt x="9073" y="12596"/>
                </a:cubicBezTo>
                <a:cubicBezTo>
                  <a:pt x="9073" y="9536"/>
                  <a:pt x="8006" y="6583"/>
                  <a:pt x="6049" y="4234"/>
                </a:cubicBezTo>
                <a:cubicBezTo>
                  <a:pt x="5800" y="3950"/>
                  <a:pt x="5551" y="3665"/>
                  <a:pt x="5266" y="3416"/>
                </a:cubicBezTo>
                <a:cubicBezTo>
                  <a:pt x="3772" y="1957"/>
                  <a:pt x="1957" y="783"/>
                  <a:pt x="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32"/>
          <p:cNvSpPr/>
          <p:nvPr/>
        </p:nvSpPr>
        <p:spPr>
          <a:xfrm flipH="1" rot="10800000">
            <a:off x="5927201" y="3304376"/>
            <a:ext cx="3227275" cy="1849600"/>
          </a:xfrm>
          <a:custGeom>
            <a:rect b="b" l="l" r="r" t="t"/>
            <a:pathLst>
              <a:path extrusionOk="0" h="73984" w="129091">
                <a:moveTo>
                  <a:pt x="96324" y="52402"/>
                </a:moveTo>
                <a:cubicBezTo>
                  <a:pt x="107996" y="68634"/>
                  <a:pt x="119729" y="73497"/>
                  <a:pt x="129091" y="73983"/>
                </a:cubicBezTo>
                <a:lnTo>
                  <a:pt x="129091" y="122"/>
                </a:lnTo>
                <a:lnTo>
                  <a:pt x="0" y="122"/>
                </a:lnTo>
                <a:cubicBezTo>
                  <a:pt x="8329" y="49849"/>
                  <a:pt x="58633" y="0"/>
                  <a:pt x="96324" y="52402"/>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89" name="Google Shape;689;p32"/>
          <p:cNvGrpSpPr/>
          <p:nvPr/>
        </p:nvGrpSpPr>
        <p:grpSpPr>
          <a:xfrm>
            <a:off x="229058" y="118480"/>
            <a:ext cx="2004170" cy="1662838"/>
            <a:chOff x="229058" y="118480"/>
            <a:chExt cx="2004170" cy="1662838"/>
          </a:xfrm>
        </p:grpSpPr>
        <p:grpSp>
          <p:nvGrpSpPr>
            <p:cNvPr id="690" name="Google Shape;690;p32"/>
            <p:cNvGrpSpPr/>
            <p:nvPr/>
          </p:nvGrpSpPr>
          <p:grpSpPr>
            <a:xfrm rot="-1153606">
              <a:off x="1682131" y="187698"/>
              <a:ext cx="493644" cy="432548"/>
              <a:chOff x="1363200" y="166154"/>
              <a:chExt cx="493656" cy="432559"/>
            </a:xfrm>
          </p:grpSpPr>
          <p:sp>
            <p:nvSpPr>
              <p:cNvPr id="691" name="Google Shape;691;p32"/>
              <p:cNvSpPr/>
              <p:nvPr/>
            </p:nvSpPr>
            <p:spPr>
              <a:xfrm rot="-5400000">
                <a:off x="1433505" y="175363"/>
                <a:ext cx="432559" cy="414142"/>
              </a:xfrm>
              <a:custGeom>
                <a:rect b="b" l="l" r="r" t="t"/>
                <a:pathLst>
                  <a:path extrusionOk="0" h="10052" w="10499">
                    <a:moveTo>
                      <a:pt x="3985" y="1"/>
                    </a:moveTo>
                    <a:cubicBezTo>
                      <a:pt x="3812" y="1"/>
                      <a:pt x="3657" y="79"/>
                      <a:pt x="3519" y="193"/>
                    </a:cubicBezTo>
                    <a:cubicBezTo>
                      <a:pt x="3403" y="368"/>
                      <a:pt x="3345" y="571"/>
                      <a:pt x="3345" y="775"/>
                    </a:cubicBezTo>
                    <a:cubicBezTo>
                      <a:pt x="3345" y="1531"/>
                      <a:pt x="3607" y="2287"/>
                      <a:pt x="4101" y="2869"/>
                    </a:cubicBezTo>
                    <a:cubicBezTo>
                      <a:pt x="2938" y="2898"/>
                      <a:pt x="1833" y="3276"/>
                      <a:pt x="873" y="3945"/>
                    </a:cubicBezTo>
                    <a:cubicBezTo>
                      <a:pt x="582" y="4148"/>
                      <a:pt x="350" y="4381"/>
                      <a:pt x="175" y="4672"/>
                    </a:cubicBezTo>
                    <a:cubicBezTo>
                      <a:pt x="1" y="4992"/>
                      <a:pt x="1" y="5341"/>
                      <a:pt x="175" y="5660"/>
                    </a:cubicBezTo>
                    <a:cubicBezTo>
                      <a:pt x="376" y="5962"/>
                      <a:pt x="758" y="6055"/>
                      <a:pt x="1147" y="6055"/>
                    </a:cubicBezTo>
                    <a:cubicBezTo>
                      <a:pt x="1321" y="6055"/>
                      <a:pt x="1497" y="6036"/>
                      <a:pt x="1658" y="6009"/>
                    </a:cubicBezTo>
                    <a:cubicBezTo>
                      <a:pt x="2880" y="5806"/>
                      <a:pt x="4072" y="5341"/>
                      <a:pt x="5090" y="4643"/>
                    </a:cubicBezTo>
                    <a:lnTo>
                      <a:pt x="5090" y="4643"/>
                    </a:lnTo>
                    <a:cubicBezTo>
                      <a:pt x="4072" y="5690"/>
                      <a:pt x="3403" y="6998"/>
                      <a:pt x="3141" y="8452"/>
                    </a:cubicBezTo>
                    <a:cubicBezTo>
                      <a:pt x="3083" y="8714"/>
                      <a:pt x="3083" y="9005"/>
                      <a:pt x="3112" y="9266"/>
                    </a:cubicBezTo>
                    <a:cubicBezTo>
                      <a:pt x="3171" y="9557"/>
                      <a:pt x="3345" y="9819"/>
                      <a:pt x="3578" y="9964"/>
                    </a:cubicBezTo>
                    <a:cubicBezTo>
                      <a:pt x="3709" y="10023"/>
                      <a:pt x="3854" y="10052"/>
                      <a:pt x="3999" y="10052"/>
                    </a:cubicBezTo>
                    <a:cubicBezTo>
                      <a:pt x="4145" y="10052"/>
                      <a:pt x="4290" y="10023"/>
                      <a:pt x="4421" y="9964"/>
                    </a:cubicBezTo>
                    <a:cubicBezTo>
                      <a:pt x="4683" y="9819"/>
                      <a:pt x="4915" y="9645"/>
                      <a:pt x="5119" y="9412"/>
                    </a:cubicBezTo>
                    <a:cubicBezTo>
                      <a:pt x="6166" y="8307"/>
                      <a:pt x="6835" y="6853"/>
                      <a:pt x="6951" y="5312"/>
                    </a:cubicBezTo>
                    <a:cubicBezTo>
                      <a:pt x="7271" y="6184"/>
                      <a:pt x="7794" y="6940"/>
                      <a:pt x="8521" y="7522"/>
                    </a:cubicBezTo>
                    <a:cubicBezTo>
                      <a:pt x="8715" y="7739"/>
                      <a:pt x="8988" y="7856"/>
                      <a:pt x="9276" y="7856"/>
                    </a:cubicBezTo>
                    <a:cubicBezTo>
                      <a:pt x="9334" y="7856"/>
                      <a:pt x="9393" y="7851"/>
                      <a:pt x="9452" y="7842"/>
                    </a:cubicBezTo>
                    <a:cubicBezTo>
                      <a:pt x="9714" y="7754"/>
                      <a:pt x="9888" y="7522"/>
                      <a:pt x="9946" y="7260"/>
                    </a:cubicBezTo>
                    <a:cubicBezTo>
                      <a:pt x="9975" y="6998"/>
                      <a:pt x="9975" y="6736"/>
                      <a:pt x="9888" y="6475"/>
                    </a:cubicBezTo>
                    <a:cubicBezTo>
                      <a:pt x="9597" y="5253"/>
                      <a:pt x="8929" y="4177"/>
                      <a:pt x="7969" y="3392"/>
                    </a:cubicBezTo>
                    <a:cubicBezTo>
                      <a:pt x="8725" y="3305"/>
                      <a:pt x="9452" y="2985"/>
                      <a:pt x="10034" y="2491"/>
                    </a:cubicBezTo>
                    <a:cubicBezTo>
                      <a:pt x="10266" y="2287"/>
                      <a:pt x="10499" y="1996"/>
                      <a:pt x="10412" y="1705"/>
                    </a:cubicBezTo>
                    <a:cubicBezTo>
                      <a:pt x="10354" y="1531"/>
                      <a:pt x="10179" y="1386"/>
                      <a:pt x="9975" y="1357"/>
                    </a:cubicBezTo>
                    <a:cubicBezTo>
                      <a:pt x="9874" y="1327"/>
                      <a:pt x="9779" y="1313"/>
                      <a:pt x="9685" y="1313"/>
                    </a:cubicBezTo>
                    <a:cubicBezTo>
                      <a:pt x="9590" y="1313"/>
                      <a:pt x="9496" y="1327"/>
                      <a:pt x="9394" y="1357"/>
                    </a:cubicBezTo>
                    <a:cubicBezTo>
                      <a:pt x="8870" y="1415"/>
                      <a:pt x="8376" y="1531"/>
                      <a:pt x="7882" y="1705"/>
                    </a:cubicBezTo>
                    <a:cubicBezTo>
                      <a:pt x="7475" y="1851"/>
                      <a:pt x="6980" y="2258"/>
                      <a:pt x="6544" y="2258"/>
                    </a:cubicBezTo>
                    <a:cubicBezTo>
                      <a:pt x="6079" y="2258"/>
                      <a:pt x="5962" y="1618"/>
                      <a:pt x="5759" y="1327"/>
                    </a:cubicBezTo>
                    <a:cubicBezTo>
                      <a:pt x="5468" y="891"/>
                      <a:pt x="5119" y="542"/>
                      <a:pt x="4712" y="281"/>
                    </a:cubicBezTo>
                    <a:cubicBezTo>
                      <a:pt x="4537" y="135"/>
                      <a:pt x="4334" y="48"/>
                      <a:pt x="4130" y="19"/>
                    </a:cubicBezTo>
                    <a:cubicBezTo>
                      <a:pt x="4080" y="6"/>
                      <a:pt x="4032" y="1"/>
                      <a:pt x="398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32"/>
              <p:cNvSpPr/>
              <p:nvPr/>
            </p:nvSpPr>
            <p:spPr>
              <a:xfrm rot="-5400000">
                <a:off x="1459643" y="314107"/>
                <a:ext cx="249260" cy="92288"/>
              </a:xfrm>
              <a:custGeom>
                <a:rect b="b" l="l" r="r" t="t"/>
                <a:pathLst>
                  <a:path extrusionOk="0" h="2240" w="6050">
                    <a:moveTo>
                      <a:pt x="6049" y="0"/>
                    </a:moveTo>
                    <a:lnTo>
                      <a:pt x="6049" y="0"/>
                    </a:lnTo>
                    <a:cubicBezTo>
                      <a:pt x="5002" y="291"/>
                      <a:pt x="3984" y="640"/>
                      <a:pt x="2996" y="1018"/>
                    </a:cubicBezTo>
                    <a:cubicBezTo>
                      <a:pt x="1978" y="1396"/>
                      <a:pt x="989" y="1774"/>
                      <a:pt x="0" y="2239"/>
                    </a:cubicBezTo>
                    <a:cubicBezTo>
                      <a:pt x="1018" y="1920"/>
                      <a:pt x="2065" y="1571"/>
                      <a:pt x="3054" y="1192"/>
                    </a:cubicBezTo>
                    <a:cubicBezTo>
                      <a:pt x="4043" y="814"/>
                      <a:pt x="5060" y="436"/>
                      <a:pt x="604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32"/>
              <p:cNvSpPr/>
              <p:nvPr/>
            </p:nvSpPr>
            <p:spPr>
              <a:xfrm rot="-5400000">
                <a:off x="1515367" y="214055"/>
                <a:ext cx="191745" cy="206124"/>
              </a:xfrm>
              <a:custGeom>
                <a:rect b="b" l="l" r="r" t="t"/>
                <a:pathLst>
                  <a:path extrusionOk="0" h="5003" w="4654">
                    <a:moveTo>
                      <a:pt x="0" y="0"/>
                    </a:moveTo>
                    <a:cubicBezTo>
                      <a:pt x="262" y="87"/>
                      <a:pt x="524" y="233"/>
                      <a:pt x="727" y="436"/>
                    </a:cubicBezTo>
                    <a:cubicBezTo>
                      <a:pt x="931" y="611"/>
                      <a:pt x="1163" y="814"/>
                      <a:pt x="1367" y="1018"/>
                    </a:cubicBezTo>
                    <a:cubicBezTo>
                      <a:pt x="1803" y="1396"/>
                      <a:pt x="2210" y="1803"/>
                      <a:pt x="2588" y="2239"/>
                    </a:cubicBezTo>
                    <a:cubicBezTo>
                      <a:pt x="3345" y="3083"/>
                      <a:pt x="4042" y="4013"/>
                      <a:pt x="4653" y="5002"/>
                    </a:cubicBezTo>
                    <a:cubicBezTo>
                      <a:pt x="4159" y="3955"/>
                      <a:pt x="3519" y="2966"/>
                      <a:pt x="2734" y="2094"/>
                    </a:cubicBezTo>
                    <a:cubicBezTo>
                      <a:pt x="2356" y="1658"/>
                      <a:pt x="1920" y="1251"/>
                      <a:pt x="1483" y="902"/>
                    </a:cubicBezTo>
                    <a:cubicBezTo>
                      <a:pt x="1251" y="727"/>
                      <a:pt x="1018" y="524"/>
                      <a:pt x="785" y="349"/>
                    </a:cubicBezTo>
                    <a:cubicBezTo>
                      <a:pt x="553" y="175"/>
                      <a:pt x="291" y="58"/>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32"/>
              <p:cNvSpPr/>
              <p:nvPr/>
            </p:nvSpPr>
            <p:spPr>
              <a:xfrm rot="-5400000">
                <a:off x="1522561" y="146962"/>
                <a:ext cx="76714" cy="395438"/>
              </a:xfrm>
              <a:custGeom>
                <a:rect b="b" l="l" r="r" t="t"/>
                <a:pathLst>
                  <a:path extrusionOk="0" h="9598" w="1862">
                    <a:moveTo>
                      <a:pt x="1861" y="0"/>
                    </a:moveTo>
                    <a:lnTo>
                      <a:pt x="1861" y="0"/>
                    </a:lnTo>
                    <a:cubicBezTo>
                      <a:pt x="1774" y="815"/>
                      <a:pt x="1687" y="1629"/>
                      <a:pt x="1600" y="2443"/>
                    </a:cubicBezTo>
                    <a:cubicBezTo>
                      <a:pt x="1483" y="3228"/>
                      <a:pt x="1338" y="4043"/>
                      <a:pt x="1193" y="4857"/>
                    </a:cubicBezTo>
                    <a:cubicBezTo>
                      <a:pt x="1047" y="5642"/>
                      <a:pt x="873" y="6427"/>
                      <a:pt x="669" y="7242"/>
                    </a:cubicBezTo>
                    <a:cubicBezTo>
                      <a:pt x="466" y="8027"/>
                      <a:pt x="233" y="8812"/>
                      <a:pt x="0" y="9597"/>
                    </a:cubicBezTo>
                    <a:cubicBezTo>
                      <a:pt x="320" y="8812"/>
                      <a:pt x="582" y="8056"/>
                      <a:pt x="785" y="7271"/>
                    </a:cubicBezTo>
                    <a:cubicBezTo>
                      <a:pt x="1018" y="6485"/>
                      <a:pt x="1222" y="5671"/>
                      <a:pt x="1367" y="4886"/>
                    </a:cubicBezTo>
                    <a:cubicBezTo>
                      <a:pt x="1542" y="4072"/>
                      <a:pt x="1658" y="3257"/>
                      <a:pt x="1745" y="2443"/>
                    </a:cubicBezTo>
                    <a:cubicBezTo>
                      <a:pt x="1803" y="1629"/>
                      <a:pt x="1861" y="815"/>
                      <a:pt x="186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95" name="Google Shape;695;p32"/>
            <p:cNvGrpSpPr/>
            <p:nvPr/>
          </p:nvGrpSpPr>
          <p:grpSpPr>
            <a:xfrm>
              <a:off x="539209" y="1248068"/>
              <a:ext cx="403089" cy="533250"/>
              <a:chOff x="559722" y="1026593"/>
              <a:chExt cx="403089" cy="533250"/>
            </a:xfrm>
          </p:grpSpPr>
          <p:sp>
            <p:nvSpPr>
              <p:cNvPr id="696" name="Google Shape;696;p32"/>
              <p:cNvSpPr/>
              <p:nvPr/>
            </p:nvSpPr>
            <p:spPr>
              <a:xfrm rot="-5400000">
                <a:off x="498639" y="1188365"/>
                <a:ext cx="485295" cy="161751"/>
              </a:xfrm>
              <a:custGeom>
                <a:rect b="b" l="l" r="r" t="t"/>
                <a:pathLst>
                  <a:path extrusionOk="0" h="3926" w="11779">
                    <a:moveTo>
                      <a:pt x="11778" y="0"/>
                    </a:moveTo>
                    <a:lnTo>
                      <a:pt x="11778" y="0"/>
                    </a:lnTo>
                    <a:cubicBezTo>
                      <a:pt x="10760" y="204"/>
                      <a:pt x="9742" y="436"/>
                      <a:pt x="8754" y="727"/>
                    </a:cubicBezTo>
                    <a:cubicBezTo>
                      <a:pt x="7736" y="989"/>
                      <a:pt x="6747" y="1280"/>
                      <a:pt x="5758" y="1629"/>
                    </a:cubicBezTo>
                    <a:cubicBezTo>
                      <a:pt x="4770" y="1949"/>
                      <a:pt x="3810" y="2297"/>
                      <a:pt x="2850" y="2676"/>
                    </a:cubicBezTo>
                    <a:cubicBezTo>
                      <a:pt x="1861" y="3054"/>
                      <a:pt x="931" y="3461"/>
                      <a:pt x="0" y="3926"/>
                    </a:cubicBezTo>
                    <a:cubicBezTo>
                      <a:pt x="989" y="3664"/>
                      <a:pt x="1978" y="3344"/>
                      <a:pt x="2967" y="3054"/>
                    </a:cubicBezTo>
                    <a:cubicBezTo>
                      <a:pt x="3955" y="2763"/>
                      <a:pt x="4944" y="2443"/>
                      <a:pt x="5933" y="2094"/>
                    </a:cubicBezTo>
                    <a:cubicBezTo>
                      <a:pt x="6922" y="1774"/>
                      <a:pt x="7910" y="1454"/>
                      <a:pt x="8870" y="1105"/>
                    </a:cubicBezTo>
                    <a:cubicBezTo>
                      <a:pt x="9830" y="727"/>
                      <a:pt x="10818" y="407"/>
                      <a:pt x="1177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32"/>
              <p:cNvSpPr/>
              <p:nvPr/>
            </p:nvSpPr>
            <p:spPr>
              <a:xfrm rot="-5400000">
                <a:off x="610067" y="1091322"/>
                <a:ext cx="274433" cy="322308"/>
              </a:xfrm>
              <a:custGeom>
                <a:rect b="b" l="l" r="r" t="t"/>
                <a:pathLst>
                  <a:path extrusionOk="0" h="7823" w="6661">
                    <a:moveTo>
                      <a:pt x="1" y="0"/>
                    </a:moveTo>
                    <a:lnTo>
                      <a:pt x="1" y="0"/>
                    </a:lnTo>
                    <a:cubicBezTo>
                      <a:pt x="1106" y="465"/>
                      <a:pt x="2152" y="902"/>
                      <a:pt x="3170" y="1396"/>
                    </a:cubicBezTo>
                    <a:cubicBezTo>
                      <a:pt x="4157" y="1862"/>
                      <a:pt x="5117" y="2379"/>
                      <a:pt x="6052" y="2899"/>
                    </a:cubicBezTo>
                    <a:lnTo>
                      <a:pt x="6052" y="2899"/>
                    </a:lnTo>
                    <a:cubicBezTo>
                      <a:pt x="5698" y="3703"/>
                      <a:pt x="5321" y="4483"/>
                      <a:pt x="4944" y="5264"/>
                    </a:cubicBezTo>
                    <a:cubicBezTo>
                      <a:pt x="4508" y="6136"/>
                      <a:pt x="4072" y="6979"/>
                      <a:pt x="3607" y="7823"/>
                    </a:cubicBezTo>
                    <a:cubicBezTo>
                      <a:pt x="4217" y="7067"/>
                      <a:pt x="4770" y="6282"/>
                      <a:pt x="5264" y="5467"/>
                    </a:cubicBezTo>
                    <a:cubicBezTo>
                      <a:pt x="5759" y="4624"/>
                      <a:pt x="6195" y="3781"/>
                      <a:pt x="6573" y="2908"/>
                    </a:cubicBezTo>
                    <a:lnTo>
                      <a:pt x="6660" y="2705"/>
                    </a:lnTo>
                    <a:lnTo>
                      <a:pt x="6486" y="2588"/>
                    </a:lnTo>
                    <a:cubicBezTo>
                      <a:pt x="5468" y="1978"/>
                      <a:pt x="4421" y="1454"/>
                      <a:pt x="3345" y="1018"/>
                    </a:cubicBezTo>
                    <a:cubicBezTo>
                      <a:pt x="2269" y="582"/>
                      <a:pt x="1135" y="233"/>
                      <a:pt x="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32"/>
              <p:cNvSpPr/>
              <p:nvPr/>
            </p:nvSpPr>
            <p:spPr>
              <a:xfrm rot="-5400000">
                <a:off x="764026" y="1232103"/>
                <a:ext cx="112682" cy="168961"/>
              </a:xfrm>
              <a:custGeom>
                <a:rect b="b" l="l" r="r" t="t"/>
                <a:pathLst>
                  <a:path extrusionOk="0" h="4101" w="2735">
                    <a:moveTo>
                      <a:pt x="2734" y="0"/>
                    </a:moveTo>
                    <a:lnTo>
                      <a:pt x="2734" y="0"/>
                    </a:lnTo>
                    <a:cubicBezTo>
                      <a:pt x="2443" y="291"/>
                      <a:pt x="2153" y="582"/>
                      <a:pt x="1891" y="931"/>
                    </a:cubicBezTo>
                    <a:cubicBezTo>
                      <a:pt x="1629" y="1251"/>
                      <a:pt x="1397" y="1571"/>
                      <a:pt x="1164" y="1920"/>
                    </a:cubicBezTo>
                    <a:cubicBezTo>
                      <a:pt x="931" y="2239"/>
                      <a:pt x="728" y="2617"/>
                      <a:pt x="524" y="2966"/>
                    </a:cubicBezTo>
                    <a:cubicBezTo>
                      <a:pt x="321" y="3315"/>
                      <a:pt x="146" y="3693"/>
                      <a:pt x="1" y="4101"/>
                    </a:cubicBezTo>
                    <a:cubicBezTo>
                      <a:pt x="321" y="3810"/>
                      <a:pt x="582" y="3519"/>
                      <a:pt x="873" y="3199"/>
                    </a:cubicBezTo>
                    <a:cubicBezTo>
                      <a:pt x="1106" y="2879"/>
                      <a:pt x="1367" y="2530"/>
                      <a:pt x="1600" y="2210"/>
                    </a:cubicBezTo>
                    <a:cubicBezTo>
                      <a:pt x="1804" y="1890"/>
                      <a:pt x="2036" y="1512"/>
                      <a:pt x="2240" y="1163"/>
                    </a:cubicBezTo>
                    <a:cubicBezTo>
                      <a:pt x="2443" y="785"/>
                      <a:pt x="2589" y="407"/>
                      <a:pt x="273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32"/>
              <p:cNvSpPr/>
              <p:nvPr/>
            </p:nvSpPr>
            <p:spPr>
              <a:xfrm rot="-5400000">
                <a:off x="608272" y="1368697"/>
                <a:ext cx="207318" cy="67115"/>
              </a:xfrm>
              <a:custGeom>
                <a:rect b="b" l="l" r="r" t="t"/>
                <a:pathLst>
                  <a:path extrusionOk="0" h="1629" w="5032">
                    <a:moveTo>
                      <a:pt x="1" y="0"/>
                    </a:moveTo>
                    <a:lnTo>
                      <a:pt x="1" y="0"/>
                    </a:lnTo>
                    <a:cubicBezTo>
                      <a:pt x="379" y="233"/>
                      <a:pt x="786" y="437"/>
                      <a:pt x="1193" y="582"/>
                    </a:cubicBezTo>
                    <a:cubicBezTo>
                      <a:pt x="1600" y="756"/>
                      <a:pt x="2007" y="902"/>
                      <a:pt x="2443" y="1047"/>
                    </a:cubicBezTo>
                    <a:cubicBezTo>
                      <a:pt x="2851" y="1193"/>
                      <a:pt x="3287" y="1309"/>
                      <a:pt x="3694" y="1425"/>
                    </a:cubicBezTo>
                    <a:cubicBezTo>
                      <a:pt x="4130" y="1513"/>
                      <a:pt x="4566" y="1600"/>
                      <a:pt x="5032" y="1629"/>
                    </a:cubicBezTo>
                    <a:cubicBezTo>
                      <a:pt x="4625" y="1425"/>
                      <a:pt x="4246" y="1222"/>
                      <a:pt x="3839" y="1047"/>
                    </a:cubicBezTo>
                    <a:cubicBezTo>
                      <a:pt x="3432" y="873"/>
                      <a:pt x="2996" y="727"/>
                      <a:pt x="2589" y="582"/>
                    </a:cubicBezTo>
                    <a:cubicBezTo>
                      <a:pt x="2182" y="437"/>
                      <a:pt x="1746" y="320"/>
                      <a:pt x="1309" y="233"/>
                    </a:cubicBezTo>
                    <a:cubicBezTo>
                      <a:pt x="873" y="117"/>
                      <a:pt x="437" y="29"/>
                      <a:pt x="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32"/>
              <p:cNvSpPr/>
              <p:nvPr/>
            </p:nvSpPr>
            <p:spPr>
              <a:xfrm rot="-5400000">
                <a:off x="882821" y="1195871"/>
                <a:ext cx="83183" cy="76797"/>
              </a:xfrm>
              <a:custGeom>
                <a:rect b="b" l="l" r="r" t="t"/>
                <a:pathLst>
                  <a:path extrusionOk="0" h="1864" w="2019">
                    <a:moveTo>
                      <a:pt x="1051" y="0"/>
                    </a:moveTo>
                    <a:cubicBezTo>
                      <a:pt x="838" y="0"/>
                      <a:pt x="620" y="78"/>
                      <a:pt x="436" y="253"/>
                    </a:cubicBezTo>
                    <a:cubicBezTo>
                      <a:pt x="58" y="573"/>
                      <a:pt x="0" y="1125"/>
                      <a:pt x="320" y="1503"/>
                    </a:cubicBezTo>
                    <a:cubicBezTo>
                      <a:pt x="514" y="1751"/>
                      <a:pt x="780" y="1863"/>
                      <a:pt x="1042" y="1863"/>
                    </a:cubicBezTo>
                    <a:cubicBezTo>
                      <a:pt x="1488" y="1863"/>
                      <a:pt x="1923" y="1540"/>
                      <a:pt x="1978" y="1009"/>
                    </a:cubicBezTo>
                    <a:cubicBezTo>
                      <a:pt x="2018" y="419"/>
                      <a:pt x="1547" y="0"/>
                      <a:pt x="105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32"/>
              <p:cNvSpPr/>
              <p:nvPr/>
            </p:nvSpPr>
            <p:spPr>
              <a:xfrm rot="-5400000">
                <a:off x="874581" y="1338212"/>
                <a:ext cx="84048" cy="76426"/>
              </a:xfrm>
              <a:custGeom>
                <a:rect b="b" l="l" r="r" t="t"/>
                <a:pathLst>
                  <a:path extrusionOk="0" h="1855" w="2040">
                    <a:moveTo>
                      <a:pt x="1062" y="1"/>
                    </a:moveTo>
                    <a:cubicBezTo>
                      <a:pt x="855" y="1"/>
                      <a:pt x="644" y="73"/>
                      <a:pt x="466" y="234"/>
                    </a:cubicBezTo>
                    <a:cubicBezTo>
                      <a:pt x="59" y="554"/>
                      <a:pt x="1" y="1107"/>
                      <a:pt x="320" y="1485"/>
                    </a:cubicBezTo>
                    <a:cubicBezTo>
                      <a:pt x="519" y="1738"/>
                      <a:pt x="792" y="1854"/>
                      <a:pt x="1060" y="1854"/>
                    </a:cubicBezTo>
                    <a:cubicBezTo>
                      <a:pt x="1500" y="1854"/>
                      <a:pt x="1924" y="1543"/>
                      <a:pt x="1978" y="1020"/>
                    </a:cubicBezTo>
                    <a:cubicBezTo>
                      <a:pt x="2040" y="423"/>
                      <a:pt x="1563" y="1"/>
                      <a:pt x="10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32"/>
              <p:cNvSpPr/>
              <p:nvPr/>
            </p:nvSpPr>
            <p:spPr>
              <a:xfrm rot="-5400000">
                <a:off x="556302" y="1363817"/>
                <a:ext cx="83224" cy="76385"/>
              </a:xfrm>
              <a:custGeom>
                <a:rect b="b" l="l" r="r" t="t"/>
                <a:pathLst>
                  <a:path extrusionOk="0" h="1854" w="2020">
                    <a:moveTo>
                      <a:pt x="1047" y="0"/>
                    </a:moveTo>
                    <a:cubicBezTo>
                      <a:pt x="839" y="0"/>
                      <a:pt x="624" y="72"/>
                      <a:pt x="437" y="234"/>
                    </a:cubicBezTo>
                    <a:cubicBezTo>
                      <a:pt x="59" y="525"/>
                      <a:pt x="1" y="1106"/>
                      <a:pt x="321" y="1484"/>
                    </a:cubicBezTo>
                    <a:cubicBezTo>
                      <a:pt x="508" y="1738"/>
                      <a:pt x="779" y="1854"/>
                      <a:pt x="1048" y="1854"/>
                    </a:cubicBezTo>
                    <a:cubicBezTo>
                      <a:pt x="1489" y="1854"/>
                      <a:pt x="1924" y="1543"/>
                      <a:pt x="1978" y="1019"/>
                    </a:cubicBezTo>
                    <a:cubicBezTo>
                      <a:pt x="2020" y="422"/>
                      <a:pt x="1551" y="0"/>
                      <a:pt x="104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32"/>
              <p:cNvSpPr/>
              <p:nvPr/>
            </p:nvSpPr>
            <p:spPr>
              <a:xfrm rot="-5400000">
                <a:off x="640944" y="1479606"/>
                <a:ext cx="84089" cy="76385"/>
              </a:xfrm>
              <a:custGeom>
                <a:rect b="b" l="l" r="r" t="t"/>
                <a:pathLst>
                  <a:path extrusionOk="0" h="1854" w="2041">
                    <a:moveTo>
                      <a:pt x="1052" y="0"/>
                    </a:moveTo>
                    <a:cubicBezTo>
                      <a:pt x="841" y="0"/>
                      <a:pt x="624" y="72"/>
                      <a:pt x="437" y="234"/>
                    </a:cubicBezTo>
                    <a:cubicBezTo>
                      <a:pt x="59" y="554"/>
                      <a:pt x="1" y="1106"/>
                      <a:pt x="321" y="1484"/>
                    </a:cubicBezTo>
                    <a:cubicBezTo>
                      <a:pt x="519" y="1738"/>
                      <a:pt x="793" y="1853"/>
                      <a:pt x="1061" y="1853"/>
                    </a:cubicBezTo>
                    <a:cubicBezTo>
                      <a:pt x="1500" y="1853"/>
                      <a:pt x="1924" y="1543"/>
                      <a:pt x="1979" y="1019"/>
                    </a:cubicBezTo>
                    <a:cubicBezTo>
                      <a:pt x="2040" y="422"/>
                      <a:pt x="1563" y="0"/>
                      <a:pt x="105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32"/>
              <p:cNvSpPr/>
              <p:nvPr/>
            </p:nvSpPr>
            <p:spPr>
              <a:xfrm rot="-5400000">
                <a:off x="784707" y="1477196"/>
                <a:ext cx="84048" cy="76385"/>
              </a:xfrm>
              <a:custGeom>
                <a:rect b="b" l="l" r="r" t="t"/>
                <a:pathLst>
                  <a:path extrusionOk="0" h="1854" w="2040">
                    <a:moveTo>
                      <a:pt x="1051" y="1"/>
                    </a:moveTo>
                    <a:cubicBezTo>
                      <a:pt x="840" y="1"/>
                      <a:pt x="623" y="73"/>
                      <a:pt x="436" y="234"/>
                    </a:cubicBezTo>
                    <a:cubicBezTo>
                      <a:pt x="58" y="554"/>
                      <a:pt x="0" y="1107"/>
                      <a:pt x="320" y="1485"/>
                    </a:cubicBezTo>
                    <a:cubicBezTo>
                      <a:pt x="507" y="1738"/>
                      <a:pt x="778" y="1854"/>
                      <a:pt x="1047" y="1854"/>
                    </a:cubicBezTo>
                    <a:cubicBezTo>
                      <a:pt x="1488" y="1854"/>
                      <a:pt x="1923" y="1543"/>
                      <a:pt x="1978" y="1020"/>
                    </a:cubicBezTo>
                    <a:cubicBezTo>
                      <a:pt x="2039" y="423"/>
                      <a:pt x="1562" y="1"/>
                      <a:pt x="105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5" name="Google Shape;705;p32"/>
            <p:cNvGrpSpPr/>
            <p:nvPr/>
          </p:nvGrpSpPr>
          <p:grpSpPr>
            <a:xfrm flipH="1" rot="-5400000">
              <a:off x="330900" y="80358"/>
              <a:ext cx="887851" cy="1091534"/>
              <a:chOff x="254705" y="156553"/>
              <a:chExt cx="887851" cy="1091534"/>
            </a:xfrm>
          </p:grpSpPr>
          <p:sp>
            <p:nvSpPr>
              <p:cNvPr id="706" name="Google Shape;706;p32"/>
              <p:cNvSpPr/>
              <p:nvPr/>
            </p:nvSpPr>
            <p:spPr>
              <a:xfrm rot="-5400000">
                <a:off x="472952" y="473886"/>
                <a:ext cx="535600" cy="420940"/>
              </a:xfrm>
              <a:custGeom>
                <a:rect b="b" l="l" r="r" t="t"/>
                <a:pathLst>
                  <a:path extrusionOk="0" h="10217" w="13000">
                    <a:moveTo>
                      <a:pt x="12884" y="0"/>
                    </a:moveTo>
                    <a:lnTo>
                      <a:pt x="12884" y="0"/>
                    </a:lnTo>
                    <a:cubicBezTo>
                      <a:pt x="11895" y="698"/>
                      <a:pt x="10848" y="1309"/>
                      <a:pt x="9743" y="1862"/>
                    </a:cubicBezTo>
                    <a:cubicBezTo>
                      <a:pt x="8667" y="2385"/>
                      <a:pt x="7533" y="2850"/>
                      <a:pt x="6428" y="3316"/>
                    </a:cubicBezTo>
                    <a:cubicBezTo>
                      <a:pt x="4218" y="4304"/>
                      <a:pt x="1949" y="5555"/>
                      <a:pt x="611" y="7591"/>
                    </a:cubicBezTo>
                    <a:cubicBezTo>
                      <a:pt x="292" y="8085"/>
                      <a:pt x="1" y="8725"/>
                      <a:pt x="204" y="9306"/>
                    </a:cubicBezTo>
                    <a:cubicBezTo>
                      <a:pt x="408" y="9743"/>
                      <a:pt x="815" y="10062"/>
                      <a:pt x="1309" y="10179"/>
                    </a:cubicBezTo>
                    <a:cubicBezTo>
                      <a:pt x="1502" y="10203"/>
                      <a:pt x="1700" y="10217"/>
                      <a:pt x="1901" y="10217"/>
                    </a:cubicBezTo>
                    <a:cubicBezTo>
                      <a:pt x="2184" y="10217"/>
                      <a:pt x="2474" y="10189"/>
                      <a:pt x="2763" y="10121"/>
                    </a:cubicBezTo>
                    <a:cubicBezTo>
                      <a:pt x="5148" y="9626"/>
                      <a:pt x="7358" y="8463"/>
                      <a:pt x="9103" y="6776"/>
                    </a:cubicBezTo>
                    <a:cubicBezTo>
                      <a:pt x="10150" y="5788"/>
                      <a:pt x="11022" y="4653"/>
                      <a:pt x="11691" y="3403"/>
                    </a:cubicBezTo>
                    <a:cubicBezTo>
                      <a:pt x="12040" y="2763"/>
                      <a:pt x="12331" y="2123"/>
                      <a:pt x="12593" y="1454"/>
                    </a:cubicBezTo>
                    <a:cubicBezTo>
                      <a:pt x="12738" y="989"/>
                      <a:pt x="13000" y="466"/>
                      <a:pt x="12884"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32"/>
              <p:cNvSpPr/>
              <p:nvPr/>
            </p:nvSpPr>
            <p:spPr>
              <a:xfrm rot="-5400000">
                <a:off x="38404" y="812273"/>
                <a:ext cx="670860" cy="200768"/>
              </a:xfrm>
              <a:custGeom>
                <a:rect b="b" l="l" r="r" t="t"/>
                <a:pathLst>
                  <a:path extrusionOk="0" h="4873" w="16283">
                    <a:moveTo>
                      <a:pt x="4928" y="0"/>
                    </a:moveTo>
                    <a:cubicBezTo>
                      <a:pt x="3874" y="0"/>
                      <a:pt x="2834" y="181"/>
                      <a:pt x="1833" y="535"/>
                    </a:cubicBezTo>
                    <a:cubicBezTo>
                      <a:pt x="1106" y="796"/>
                      <a:pt x="321" y="1262"/>
                      <a:pt x="146" y="2018"/>
                    </a:cubicBezTo>
                    <a:cubicBezTo>
                      <a:pt x="1" y="2774"/>
                      <a:pt x="350" y="3530"/>
                      <a:pt x="1019" y="3908"/>
                    </a:cubicBezTo>
                    <a:cubicBezTo>
                      <a:pt x="1658" y="4286"/>
                      <a:pt x="2385" y="4519"/>
                      <a:pt x="3142" y="4577"/>
                    </a:cubicBezTo>
                    <a:cubicBezTo>
                      <a:pt x="4473" y="4760"/>
                      <a:pt x="5828" y="4872"/>
                      <a:pt x="7186" y="4872"/>
                    </a:cubicBezTo>
                    <a:cubicBezTo>
                      <a:pt x="7340" y="4872"/>
                      <a:pt x="7495" y="4871"/>
                      <a:pt x="7649" y="4868"/>
                    </a:cubicBezTo>
                    <a:cubicBezTo>
                      <a:pt x="10092" y="4868"/>
                      <a:pt x="13029" y="4635"/>
                      <a:pt x="15268" y="3530"/>
                    </a:cubicBezTo>
                    <a:cubicBezTo>
                      <a:pt x="15472" y="3443"/>
                      <a:pt x="16199" y="3123"/>
                      <a:pt x="16257" y="2861"/>
                    </a:cubicBezTo>
                    <a:cubicBezTo>
                      <a:pt x="16283" y="2720"/>
                      <a:pt x="16139" y="2681"/>
                      <a:pt x="15951" y="2681"/>
                    </a:cubicBezTo>
                    <a:cubicBezTo>
                      <a:pt x="15711" y="2681"/>
                      <a:pt x="15399" y="2745"/>
                      <a:pt x="15268" y="2745"/>
                    </a:cubicBezTo>
                    <a:cubicBezTo>
                      <a:pt x="13989" y="2687"/>
                      <a:pt x="12709" y="2396"/>
                      <a:pt x="11517" y="1901"/>
                    </a:cubicBezTo>
                    <a:cubicBezTo>
                      <a:pt x="9830" y="1262"/>
                      <a:pt x="8202" y="447"/>
                      <a:pt x="6457" y="127"/>
                    </a:cubicBezTo>
                    <a:cubicBezTo>
                      <a:pt x="5946" y="42"/>
                      <a:pt x="5435" y="0"/>
                      <a:pt x="492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32"/>
              <p:cNvSpPr/>
              <p:nvPr/>
            </p:nvSpPr>
            <p:spPr>
              <a:xfrm rot="-5400000">
                <a:off x="722563" y="40952"/>
                <a:ext cx="210944" cy="629042"/>
              </a:xfrm>
              <a:custGeom>
                <a:rect b="b" l="l" r="r" t="t"/>
                <a:pathLst>
                  <a:path extrusionOk="0" h="15268" w="5120">
                    <a:moveTo>
                      <a:pt x="3985" y="0"/>
                    </a:moveTo>
                    <a:cubicBezTo>
                      <a:pt x="3723" y="117"/>
                      <a:pt x="3549" y="553"/>
                      <a:pt x="3433" y="785"/>
                    </a:cubicBezTo>
                    <a:cubicBezTo>
                      <a:pt x="3142" y="1280"/>
                      <a:pt x="2880" y="1774"/>
                      <a:pt x="2589" y="2298"/>
                    </a:cubicBezTo>
                    <a:cubicBezTo>
                      <a:pt x="1891" y="3577"/>
                      <a:pt x="1339" y="4915"/>
                      <a:pt x="873" y="6311"/>
                    </a:cubicBezTo>
                    <a:cubicBezTo>
                      <a:pt x="234" y="8317"/>
                      <a:pt x="1" y="10440"/>
                      <a:pt x="205" y="12534"/>
                    </a:cubicBezTo>
                    <a:cubicBezTo>
                      <a:pt x="234" y="13174"/>
                      <a:pt x="408" y="13785"/>
                      <a:pt x="728" y="14337"/>
                    </a:cubicBezTo>
                    <a:cubicBezTo>
                      <a:pt x="1048" y="14919"/>
                      <a:pt x="1659" y="15268"/>
                      <a:pt x="2298" y="15268"/>
                    </a:cubicBezTo>
                    <a:cubicBezTo>
                      <a:pt x="3084" y="15239"/>
                      <a:pt x="3694" y="14599"/>
                      <a:pt x="4072" y="13930"/>
                    </a:cubicBezTo>
                    <a:cubicBezTo>
                      <a:pt x="4799" y="12476"/>
                      <a:pt x="5119" y="10877"/>
                      <a:pt x="5003" y="9277"/>
                    </a:cubicBezTo>
                    <a:cubicBezTo>
                      <a:pt x="4858" y="7707"/>
                      <a:pt x="4625" y="6107"/>
                      <a:pt x="4305" y="4566"/>
                    </a:cubicBezTo>
                    <a:cubicBezTo>
                      <a:pt x="4131" y="3723"/>
                      <a:pt x="4043" y="2908"/>
                      <a:pt x="3985" y="2065"/>
                    </a:cubicBezTo>
                    <a:cubicBezTo>
                      <a:pt x="3956" y="1454"/>
                      <a:pt x="4160" y="524"/>
                      <a:pt x="398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32"/>
              <p:cNvSpPr/>
              <p:nvPr/>
            </p:nvSpPr>
            <p:spPr>
              <a:xfrm rot="-5400000">
                <a:off x="180420" y="338645"/>
                <a:ext cx="795613" cy="560773"/>
              </a:xfrm>
              <a:custGeom>
                <a:rect b="b" l="l" r="r" t="t"/>
                <a:pathLst>
                  <a:path extrusionOk="0" h="13611" w="19311">
                    <a:moveTo>
                      <a:pt x="19310" y="1"/>
                    </a:moveTo>
                    <a:lnTo>
                      <a:pt x="18234" y="902"/>
                    </a:lnTo>
                    <a:cubicBezTo>
                      <a:pt x="18089" y="990"/>
                      <a:pt x="17972" y="1048"/>
                      <a:pt x="17827" y="1106"/>
                    </a:cubicBezTo>
                    <a:cubicBezTo>
                      <a:pt x="17653" y="1164"/>
                      <a:pt x="17478" y="1222"/>
                      <a:pt x="17304" y="1280"/>
                    </a:cubicBezTo>
                    <a:cubicBezTo>
                      <a:pt x="16955" y="1368"/>
                      <a:pt x="16577" y="1455"/>
                      <a:pt x="16199" y="1542"/>
                    </a:cubicBezTo>
                    <a:cubicBezTo>
                      <a:pt x="15472" y="1687"/>
                      <a:pt x="14686" y="1804"/>
                      <a:pt x="13930" y="1891"/>
                    </a:cubicBezTo>
                    <a:cubicBezTo>
                      <a:pt x="12389" y="2095"/>
                      <a:pt x="10848" y="2211"/>
                      <a:pt x="9306" y="2327"/>
                    </a:cubicBezTo>
                    <a:cubicBezTo>
                      <a:pt x="7765" y="2444"/>
                      <a:pt x="6195" y="2502"/>
                      <a:pt x="4653" y="2531"/>
                    </a:cubicBezTo>
                    <a:cubicBezTo>
                      <a:pt x="4140" y="2550"/>
                      <a:pt x="3623" y="2560"/>
                      <a:pt x="3105" y="2560"/>
                    </a:cubicBezTo>
                    <a:cubicBezTo>
                      <a:pt x="2068" y="2560"/>
                      <a:pt x="1028" y="2521"/>
                      <a:pt x="0" y="2444"/>
                    </a:cubicBezTo>
                    <a:lnTo>
                      <a:pt x="0" y="2444"/>
                    </a:lnTo>
                    <a:cubicBezTo>
                      <a:pt x="757" y="2618"/>
                      <a:pt x="1542" y="2734"/>
                      <a:pt x="2298" y="2822"/>
                    </a:cubicBezTo>
                    <a:cubicBezTo>
                      <a:pt x="3083" y="2909"/>
                      <a:pt x="3868" y="2967"/>
                      <a:pt x="4653" y="2996"/>
                    </a:cubicBezTo>
                    <a:cubicBezTo>
                      <a:pt x="5518" y="3044"/>
                      <a:pt x="6374" y="3066"/>
                      <a:pt x="7230" y="3066"/>
                    </a:cubicBezTo>
                    <a:cubicBezTo>
                      <a:pt x="7930" y="3066"/>
                      <a:pt x="8630" y="3051"/>
                      <a:pt x="9335" y="3025"/>
                    </a:cubicBezTo>
                    <a:cubicBezTo>
                      <a:pt x="10906" y="2967"/>
                      <a:pt x="12476" y="2880"/>
                      <a:pt x="14017" y="2676"/>
                    </a:cubicBezTo>
                    <a:cubicBezTo>
                      <a:pt x="14803" y="2589"/>
                      <a:pt x="15588" y="2473"/>
                      <a:pt x="16373" y="2327"/>
                    </a:cubicBezTo>
                    <a:cubicBezTo>
                      <a:pt x="16751" y="2240"/>
                      <a:pt x="17158" y="2153"/>
                      <a:pt x="17536" y="2036"/>
                    </a:cubicBezTo>
                    <a:cubicBezTo>
                      <a:pt x="17635" y="2008"/>
                      <a:pt x="17726" y="1980"/>
                      <a:pt x="17817" y="1949"/>
                    </a:cubicBezTo>
                    <a:lnTo>
                      <a:pt x="17817" y="1949"/>
                    </a:lnTo>
                    <a:cubicBezTo>
                      <a:pt x="17585" y="2668"/>
                      <a:pt x="17372" y="3392"/>
                      <a:pt x="17187" y="4130"/>
                    </a:cubicBezTo>
                    <a:cubicBezTo>
                      <a:pt x="16926" y="5148"/>
                      <a:pt x="16751" y="6195"/>
                      <a:pt x="16548" y="7242"/>
                    </a:cubicBezTo>
                    <a:cubicBezTo>
                      <a:pt x="16373" y="8289"/>
                      <a:pt x="16257" y="9365"/>
                      <a:pt x="16199" y="10412"/>
                    </a:cubicBezTo>
                    <a:cubicBezTo>
                      <a:pt x="16140" y="11488"/>
                      <a:pt x="16111" y="12535"/>
                      <a:pt x="16169" y="13611"/>
                    </a:cubicBezTo>
                    <a:cubicBezTo>
                      <a:pt x="16257" y="12535"/>
                      <a:pt x="16344" y="11517"/>
                      <a:pt x="16489" y="10470"/>
                    </a:cubicBezTo>
                    <a:cubicBezTo>
                      <a:pt x="16664" y="9423"/>
                      <a:pt x="16838" y="8376"/>
                      <a:pt x="17071" y="7358"/>
                    </a:cubicBezTo>
                    <a:cubicBezTo>
                      <a:pt x="17275" y="6340"/>
                      <a:pt x="17565" y="5323"/>
                      <a:pt x="17856" y="4305"/>
                    </a:cubicBezTo>
                    <a:cubicBezTo>
                      <a:pt x="18147" y="3287"/>
                      <a:pt x="18467" y="2298"/>
                      <a:pt x="18845" y="1309"/>
                    </a:cubicBezTo>
                    <a:lnTo>
                      <a:pt x="19310"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32"/>
              <p:cNvSpPr/>
              <p:nvPr/>
            </p:nvSpPr>
            <p:spPr>
              <a:xfrm rot="-5400000">
                <a:off x="264305" y="146953"/>
                <a:ext cx="494853" cy="514052"/>
              </a:xfrm>
              <a:custGeom>
                <a:rect b="b" l="l" r="r" t="t"/>
                <a:pathLst>
                  <a:path extrusionOk="0" h="12477" w="12011">
                    <a:moveTo>
                      <a:pt x="12011" y="1"/>
                    </a:moveTo>
                    <a:lnTo>
                      <a:pt x="12011" y="1"/>
                    </a:lnTo>
                    <a:cubicBezTo>
                      <a:pt x="10702" y="699"/>
                      <a:pt x="9539" y="1600"/>
                      <a:pt x="8521" y="2647"/>
                    </a:cubicBezTo>
                    <a:cubicBezTo>
                      <a:pt x="7503" y="3694"/>
                      <a:pt x="6543" y="4799"/>
                      <a:pt x="5671" y="5962"/>
                    </a:cubicBezTo>
                    <a:cubicBezTo>
                      <a:pt x="4769" y="7126"/>
                      <a:pt x="3897" y="8260"/>
                      <a:pt x="2995" y="9365"/>
                    </a:cubicBezTo>
                    <a:cubicBezTo>
                      <a:pt x="2065" y="10470"/>
                      <a:pt x="1076" y="11517"/>
                      <a:pt x="0" y="12477"/>
                    </a:cubicBezTo>
                    <a:cubicBezTo>
                      <a:pt x="1280" y="11750"/>
                      <a:pt x="2443" y="10848"/>
                      <a:pt x="3461" y="9772"/>
                    </a:cubicBezTo>
                    <a:cubicBezTo>
                      <a:pt x="4450" y="8725"/>
                      <a:pt x="5409" y="7620"/>
                      <a:pt x="6311" y="6457"/>
                    </a:cubicBezTo>
                    <a:cubicBezTo>
                      <a:pt x="7183" y="5323"/>
                      <a:pt x="8056" y="4159"/>
                      <a:pt x="8986" y="3083"/>
                    </a:cubicBezTo>
                    <a:cubicBezTo>
                      <a:pt x="9888" y="1949"/>
                      <a:pt x="10905" y="931"/>
                      <a:pt x="1201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1" name="Google Shape;711;p32"/>
            <p:cNvGrpSpPr/>
            <p:nvPr/>
          </p:nvGrpSpPr>
          <p:grpSpPr>
            <a:xfrm rot="933143">
              <a:off x="1276418" y="924988"/>
              <a:ext cx="605914" cy="402516"/>
              <a:chOff x="2296577" y="3010047"/>
              <a:chExt cx="332495" cy="220942"/>
            </a:xfrm>
          </p:grpSpPr>
          <p:sp>
            <p:nvSpPr>
              <p:cNvPr id="712" name="Google Shape;712;p32"/>
              <p:cNvSpPr/>
              <p:nvPr/>
            </p:nvSpPr>
            <p:spPr>
              <a:xfrm rot="5400000">
                <a:off x="2494197" y="3070703"/>
                <a:ext cx="106047" cy="163705"/>
              </a:xfrm>
              <a:custGeom>
                <a:rect b="b" l="l" r="r" t="t"/>
                <a:pathLst>
                  <a:path extrusionOk="0" h="4310" w="2792">
                    <a:moveTo>
                      <a:pt x="2792" y="0"/>
                    </a:moveTo>
                    <a:lnTo>
                      <a:pt x="2792" y="0"/>
                    </a:lnTo>
                    <a:cubicBezTo>
                      <a:pt x="2414" y="291"/>
                      <a:pt x="2094" y="640"/>
                      <a:pt x="1774" y="989"/>
                    </a:cubicBezTo>
                    <a:cubicBezTo>
                      <a:pt x="1251" y="1629"/>
                      <a:pt x="785" y="2356"/>
                      <a:pt x="436" y="3112"/>
                    </a:cubicBezTo>
                    <a:cubicBezTo>
                      <a:pt x="320" y="3345"/>
                      <a:pt x="0" y="3897"/>
                      <a:pt x="87" y="4159"/>
                    </a:cubicBezTo>
                    <a:cubicBezTo>
                      <a:pt x="138" y="4268"/>
                      <a:pt x="222" y="4309"/>
                      <a:pt x="321" y="4309"/>
                    </a:cubicBezTo>
                    <a:cubicBezTo>
                      <a:pt x="564" y="4309"/>
                      <a:pt x="894" y="4059"/>
                      <a:pt x="1018" y="3955"/>
                    </a:cubicBezTo>
                    <a:cubicBezTo>
                      <a:pt x="2094" y="2909"/>
                      <a:pt x="2734" y="1484"/>
                      <a:pt x="2792"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32"/>
              <p:cNvSpPr/>
              <p:nvPr/>
            </p:nvSpPr>
            <p:spPr>
              <a:xfrm rot="5400000">
                <a:off x="2485252" y="2962322"/>
                <a:ext cx="78472" cy="173922"/>
              </a:xfrm>
              <a:custGeom>
                <a:rect b="b" l="l" r="r" t="t"/>
                <a:pathLst>
                  <a:path extrusionOk="0" h="4579" w="2066">
                    <a:moveTo>
                      <a:pt x="452" y="1"/>
                    </a:moveTo>
                    <a:cubicBezTo>
                      <a:pt x="407" y="1"/>
                      <a:pt x="362" y="10"/>
                      <a:pt x="320" y="31"/>
                    </a:cubicBezTo>
                    <a:cubicBezTo>
                      <a:pt x="204" y="118"/>
                      <a:pt x="146" y="264"/>
                      <a:pt x="146" y="409"/>
                    </a:cubicBezTo>
                    <a:cubicBezTo>
                      <a:pt x="1" y="1688"/>
                      <a:pt x="350" y="2968"/>
                      <a:pt x="1077" y="4015"/>
                    </a:cubicBezTo>
                    <a:cubicBezTo>
                      <a:pt x="1210" y="4175"/>
                      <a:pt x="1513" y="4578"/>
                      <a:pt x="1742" y="4578"/>
                    </a:cubicBezTo>
                    <a:cubicBezTo>
                      <a:pt x="1763" y="4578"/>
                      <a:pt x="1784" y="4575"/>
                      <a:pt x="1804" y="4567"/>
                    </a:cubicBezTo>
                    <a:cubicBezTo>
                      <a:pt x="2065" y="4451"/>
                      <a:pt x="1891" y="3928"/>
                      <a:pt x="1862" y="3753"/>
                    </a:cubicBezTo>
                    <a:cubicBezTo>
                      <a:pt x="1775" y="2997"/>
                      <a:pt x="1600" y="2270"/>
                      <a:pt x="1367" y="1572"/>
                    </a:cubicBezTo>
                    <a:cubicBezTo>
                      <a:pt x="1222" y="1165"/>
                      <a:pt x="1077" y="787"/>
                      <a:pt x="902" y="409"/>
                    </a:cubicBezTo>
                    <a:cubicBezTo>
                      <a:pt x="873" y="293"/>
                      <a:pt x="786" y="176"/>
                      <a:pt x="699" y="89"/>
                    </a:cubicBezTo>
                    <a:cubicBezTo>
                      <a:pt x="623" y="33"/>
                      <a:pt x="536" y="1"/>
                      <a:pt x="452"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32"/>
              <p:cNvSpPr/>
              <p:nvPr/>
            </p:nvSpPr>
            <p:spPr>
              <a:xfrm rot="5400000">
                <a:off x="2395845" y="3131418"/>
                <a:ext cx="145815" cy="53327"/>
              </a:xfrm>
              <a:custGeom>
                <a:rect b="b" l="l" r="r" t="t"/>
                <a:pathLst>
                  <a:path extrusionOk="0" h="1404" w="3839">
                    <a:moveTo>
                      <a:pt x="3344" y="0"/>
                    </a:moveTo>
                    <a:cubicBezTo>
                      <a:pt x="2617" y="29"/>
                      <a:pt x="1890" y="175"/>
                      <a:pt x="1221" y="466"/>
                    </a:cubicBezTo>
                    <a:cubicBezTo>
                      <a:pt x="873" y="582"/>
                      <a:pt x="553" y="727"/>
                      <a:pt x="262" y="931"/>
                    </a:cubicBezTo>
                    <a:cubicBezTo>
                      <a:pt x="0" y="1164"/>
                      <a:pt x="320" y="1396"/>
                      <a:pt x="582" y="1396"/>
                    </a:cubicBezTo>
                    <a:cubicBezTo>
                      <a:pt x="669" y="1401"/>
                      <a:pt x="757" y="1403"/>
                      <a:pt x="844" y="1403"/>
                    </a:cubicBezTo>
                    <a:cubicBezTo>
                      <a:pt x="1803" y="1403"/>
                      <a:pt x="2751" y="1112"/>
                      <a:pt x="3577" y="553"/>
                    </a:cubicBezTo>
                    <a:cubicBezTo>
                      <a:pt x="3693" y="466"/>
                      <a:pt x="3839" y="378"/>
                      <a:pt x="3810" y="204"/>
                    </a:cubicBezTo>
                    <a:cubicBezTo>
                      <a:pt x="3752" y="29"/>
                      <a:pt x="3519" y="0"/>
                      <a:pt x="334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32"/>
              <p:cNvSpPr/>
              <p:nvPr/>
            </p:nvSpPr>
            <p:spPr>
              <a:xfrm rot="5400000">
                <a:off x="2344625" y="2973052"/>
                <a:ext cx="99438" cy="195534"/>
              </a:xfrm>
              <a:custGeom>
                <a:rect b="b" l="l" r="r" t="t"/>
                <a:pathLst>
                  <a:path extrusionOk="0" h="5148" w="2618">
                    <a:moveTo>
                      <a:pt x="2618" y="1"/>
                    </a:moveTo>
                    <a:cubicBezTo>
                      <a:pt x="2269" y="349"/>
                      <a:pt x="1949" y="728"/>
                      <a:pt x="1687" y="1135"/>
                    </a:cubicBezTo>
                    <a:cubicBezTo>
                      <a:pt x="1396" y="1542"/>
                      <a:pt x="1135" y="1949"/>
                      <a:pt x="902" y="2385"/>
                    </a:cubicBezTo>
                    <a:cubicBezTo>
                      <a:pt x="466" y="3258"/>
                      <a:pt x="175" y="4188"/>
                      <a:pt x="0" y="5148"/>
                    </a:cubicBezTo>
                    <a:cubicBezTo>
                      <a:pt x="291" y="4217"/>
                      <a:pt x="640" y="3345"/>
                      <a:pt x="1076" y="2472"/>
                    </a:cubicBezTo>
                    <a:cubicBezTo>
                      <a:pt x="1280" y="2036"/>
                      <a:pt x="1542" y="1629"/>
                      <a:pt x="1803" y="1222"/>
                    </a:cubicBezTo>
                    <a:cubicBezTo>
                      <a:pt x="2065" y="815"/>
                      <a:pt x="2327" y="408"/>
                      <a:pt x="2618"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716" name="Google Shape;716;p32"/>
          <p:cNvGrpSpPr/>
          <p:nvPr/>
        </p:nvGrpSpPr>
        <p:grpSpPr>
          <a:xfrm rot="5400000">
            <a:off x="7187945" y="3395819"/>
            <a:ext cx="1827635" cy="1819103"/>
            <a:chOff x="7247545" y="98381"/>
            <a:chExt cx="1827635" cy="1819103"/>
          </a:xfrm>
        </p:grpSpPr>
        <p:grpSp>
          <p:nvGrpSpPr>
            <p:cNvPr id="717" name="Google Shape;717;p32"/>
            <p:cNvGrpSpPr/>
            <p:nvPr/>
          </p:nvGrpSpPr>
          <p:grpSpPr>
            <a:xfrm>
              <a:off x="7247545" y="98381"/>
              <a:ext cx="853056" cy="737535"/>
              <a:chOff x="7476145" y="98381"/>
              <a:chExt cx="853056" cy="737535"/>
            </a:xfrm>
          </p:grpSpPr>
          <p:sp>
            <p:nvSpPr>
              <p:cNvPr id="718" name="Google Shape;718;p32"/>
              <p:cNvSpPr/>
              <p:nvPr/>
            </p:nvSpPr>
            <p:spPr>
              <a:xfrm rot="-5400000">
                <a:off x="7533906" y="40621"/>
                <a:ext cx="737535" cy="853056"/>
              </a:xfrm>
              <a:custGeom>
                <a:rect b="b" l="l" r="r" t="t"/>
                <a:pathLst>
                  <a:path extrusionOk="0" h="14599" w="12622">
                    <a:moveTo>
                      <a:pt x="3519" y="1862"/>
                    </a:moveTo>
                    <a:lnTo>
                      <a:pt x="3611" y="1995"/>
                    </a:lnTo>
                    <a:lnTo>
                      <a:pt x="3611" y="1995"/>
                    </a:lnTo>
                    <a:cubicBezTo>
                      <a:pt x="3589" y="1946"/>
                      <a:pt x="3558" y="1901"/>
                      <a:pt x="3519" y="1862"/>
                    </a:cubicBezTo>
                    <a:close/>
                    <a:moveTo>
                      <a:pt x="9248" y="0"/>
                    </a:moveTo>
                    <a:cubicBezTo>
                      <a:pt x="8957" y="698"/>
                      <a:pt x="8637" y="1396"/>
                      <a:pt x="8318" y="2094"/>
                    </a:cubicBezTo>
                    <a:cubicBezTo>
                      <a:pt x="8201" y="1600"/>
                      <a:pt x="8085" y="1076"/>
                      <a:pt x="7969" y="582"/>
                    </a:cubicBezTo>
                    <a:lnTo>
                      <a:pt x="7561" y="2298"/>
                    </a:lnTo>
                    <a:cubicBezTo>
                      <a:pt x="7503" y="2560"/>
                      <a:pt x="7387" y="2909"/>
                      <a:pt x="7096" y="2938"/>
                    </a:cubicBezTo>
                    <a:cubicBezTo>
                      <a:pt x="6893" y="2938"/>
                      <a:pt x="6689" y="2792"/>
                      <a:pt x="6631" y="2589"/>
                    </a:cubicBezTo>
                    <a:cubicBezTo>
                      <a:pt x="6573" y="2385"/>
                      <a:pt x="6573" y="2181"/>
                      <a:pt x="6602" y="1978"/>
                    </a:cubicBezTo>
                    <a:lnTo>
                      <a:pt x="6602" y="1978"/>
                    </a:lnTo>
                    <a:cubicBezTo>
                      <a:pt x="6340" y="3054"/>
                      <a:pt x="6078" y="4159"/>
                      <a:pt x="5846" y="5235"/>
                    </a:cubicBezTo>
                    <a:lnTo>
                      <a:pt x="3611" y="1995"/>
                    </a:lnTo>
                    <a:lnTo>
                      <a:pt x="3611" y="1995"/>
                    </a:lnTo>
                    <a:cubicBezTo>
                      <a:pt x="3672" y="2128"/>
                      <a:pt x="3670" y="2287"/>
                      <a:pt x="3606" y="2414"/>
                    </a:cubicBezTo>
                    <a:cubicBezTo>
                      <a:pt x="3490" y="2618"/>
                      <a:pt x="3316" y="2734"/>
                      <a:pt x="3112" y="2792"/>
                    </a:cubicBezTo>
                    <a:cubicBezTo>
                      <a:pt x="3035" y="2804"/>
                      <a:pt x="2956" y="2810"/>
                      <a:pt x="2878" y="2810"/>
                    </a:cubicBezTo>
                    <a:cubicBezTo>
                      <a:pt x="2573" y="2810"/>
                      <a:pt x="2267" y="2722"/>
                      <a:pt x="2036" y="2560"/>
                    </a:cubicBezTo>
                    <a:cubicBezTo>
                      <a:pt x="1716" y="2327"/>
                      <a:pt x="1454" y="2065"/>
                      <a:pt x="1222" y="1745"/>
                    </a:cubicBezTo>
                    <a:lnTo>
                      <a:pt x="1222" y="1745"/>
                    </a:lnTo>
                    <a:cubicBezTo>
                      <a:pt x="1745" y="2618"/>
                      <a:pt x="2094" y="3606"/>
                      <a:pt x="2269" y="4624"/>
                    </a:cubicBezTo>
                    <a:lnTo>
                      <a:pt x="756" y="4246"/>
                    </a:lnTo>
                    <a:lnTo>
                      <a:pt x="2298" y="6107"/>
                    </a:lnTo>
                    <a:lnTo>
                      <a:pt x="2298" y="6107"/>
                    </a:lnTo>
                    <a:lnTo>
                      <a:pt x="756" y="5758"/>
                    </a:lnTo>
                    <a:lnTo>
                      <a:pt x="3665" y="8550"/>
                    </a:lnTo>
                    <a:lnTo>
                      <a:pt x="3984" y="8812"/>
                    </a:lnTo>
                    <a:lnTo>
                      <a:pt x="0" y="10353"/>
                    </a:lnTo>
                    <a:lnTo>
                      <a:pt x="1716" y="10935"/>
                    </a:lnTo>
                    <a:lnTo>
                      <a:pt x="902" y="11546"/>
                    </a:lnTo>
                    <a:cubicBezTo>
                      <a:pt x="1025" y="11524"/>
                      <a:pt x="1149" y="11513"/>
                      <a:pt x="1271" y="11513"/>
                    </a:cubicBezTo>
                    <a:cubicBezTo>
                      <a:pt x="1638" y="11513"/>
                      <a:pt x="1992" y="11611"/>
                      <a:pt x="2298" y="11807"/>
                    </a:cubicBezTo>
                    <a:lnTo>
                      <a:pt x="1425" y="13000"/>
                    </a:lnTo>
                    <a:lnTo>
                      <a:pt x="7212" y="11255"/>
                    </a:lnTo>
                    <a:lnTo>
                      <a:pt x="7271" y="14599"/>
                    </a:lnTo>
                    <a:lnTo>
                      <a:pt x="8318" y="13000"/>
                    </a:lnTo>
                    <a:lnTo>
                      <a:pt x="8666" y="14395"/>
                    </a:lnTo>
                    <a:lnTo>
                      <a:pt x="9074" y="13319"/>
                    </a:lnTo>
                    <a:cubicBezTo>
                      <a:pt x="9190" y="13523"/>
                      <a:pt x="9306" y="13727"/>
                      <a:pt x="9423" y="13930"/>
                    </a:cubicBezTo>
                    <a:cubicBezTo>
                      <a:pt x="9539" y="12912"/>
                      <a:pt x="9684" y="11865"/>
                      <a:pt x="9830" y="10848"/>
                    </a:cubicBezTo>
                    <a:lnTo>
                      <a:pt x="12621" y="9452"/>
                    </a:lnTo>
                    <a:lnTo>
                      <a:pt x="11836" y="9248"/>
                    </a:lnTo>
                    <a:lnTo>
                      <a:pt x="12621" y="8434"/>
                    </a:lnTo>
                    <a:lnTo>
                      <a:pt x="11575" y="8405"/>
                    </a:lnTo>
                    <a:lnTo>
                      <a:pt x="12360" y="7154"/>
                    </a:lnTo>
                    <a:lnTo>
                      <a:pt x="9161" y="7881"/>
                    </a:lnTo>
                    <a:cubicBezTo>
                      <a:pt x="9248" y="5875"/>
                      <a:pt x="9568" y="3868"/>
                      <a:pt x="10150" y="1920"/>
                    </a:cubicBezTo>
                    <a:lnTo>
                      <a:pt x="10150" y="1920"/>
                    </a:lnTo>
                    <a:lnTo>
                      <a:pt x="9306" y="3083"/>
                    </a:lnTo>
                    <a:cubicBezTo>
                      <a:pt x="9277" y="2036"/>
                      <a:pt x="9248" y="1018"/>
                      <a:pt x="9248"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32"/>
              <p:cNvSpPr/>
              <p:nvPr/>
            </p:nvSpPr>
            <p:spPr>
              <a:xfrm rot="-5400000">
                <a:off x="7784542" y="170610"/>
                <a:ext cx="477569" cy="384077"/>
              </a:xfrm>
              <a:custGeom>
                <a:rect b="b" l="l" r="r" t="t"/>
                <a:pathLst>
                  <a:path extrusionOk="0" h="6573" w="8173">
                    <a:moveTo>
                      <a:pt x="1" y="0"/>
                    </a:moveTo>
                    <a:lnTo>
                      <a:pt x="1" y="0"/>
                    </a:lnTo>
                    <a:cubicBezTo>
                      <a:pt x="1164" y="1309"/>
                      <a:pt x="2443" y="2530"/>
                      <a:pt x="3810" y="3606"/>
                    </a:cubicBezTo>
                    <a:cubicBezTo>
                      <a:pt x="5177" y="4711"/>
                      <a:pt x="6631" y="5700"/>
                      <a:pt x="8172" y="6573"/>
                    </a:cubicBezTo>
                    <a:cubicBezTo>
                      <a:pt x="6835" y="5438"/>
                      <a:pt x="5468" y="4362"/>
                      <a:pt x="4101" y="3257"/>
                    </a:cubicBezTo>
                    <a:cubicBezTo>
                      <a:pt x="2763" y="2181"/>
                      <a:pt x="1396" y="1076"/>
                      <a:pt x="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32"/>
              <p:cNvSpPr/>
              <p:nvPr/>
            </p:nvSpPr>
            <p:spPr>
              <a:xfrm rot="-5400000">
                <a:off x="7846600" y="271703"/>
                <a:ext cx="35702" cy="260083"/>
              </a:xfrm>
              <a:custGeom>
                <a:rect b="b" l="l" r="r" t="t"/>
                <a:pathLst>
                  <a:path extrusionOk="0" h="4451" w="611">
                    <a:moveTo>
                      <a:pt x="553" y="1"/>
                    </a:moveTo>
                    <a:cubicBezTo>
                      <a:pt x="29" y="1455"/>
                      <a:pt x="0" y="2996"/>
                      <a:pt x="436" y="4450"/>
                    </a:cubicBezTo>
                    <a:cubicBezTo>
                      <a:pt x="553" y="3723"/>
                      <a:pt x="582" y="2967"/>
                      <a:pt x="611" y="2240"/>
                    </a:cubicBezTo>
                    <a:cubicBezTo>
                      <a:pt x="611" y="1484"/>
                      <a:pt x="611" y="757"/>
                      <a:pt x="55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32"/>
              <p:cNvSpPr/>
              <p:nvPr/>
            </p:nvSpPr>
            <p:spPr>
              <a:xfrm rot="-5400000">
                <a:off x="7962989" y="469668"/>
                <a:ext cx="151282" cy="78241"/>
              </a:xfrm>
              <a:custGeom>
                <a:rect b="b" l="l" r="r" t="t"/>
                <a:pathLst>
                  <a:path extrusionOk="0" h="1339" w="2589">
                    <a:moveTo>
                      <a:pt x="2589" y="0"/>
                    </a:moveTo>
                    <a:lnTo>
                      <a:pt x="2589" y="0"/>
                    </a:lnTo>
                    <a:cubicBezTo>
                      <a:pt x="2094" y="58"/>
                      <a:pt x="1629" y="233"/>
                      <a:pt x="1193" y="466"/>
                    </a:cubicBezTo>
                    <a:cubicBezTo>
                      <a:pt x="756" y="669"/>
                      <a:pt x="349" y="989"/>
                      <a:pt x="0" y="1338"/>
                    </a:cubicBezTo>
                    <a:cubicBezTo>
                      <a:pt x="495" y="1251"/>
                      <a:pt x="960" y="1105"/>
                      <a:pt x="1396" y="873"/>
                    </a:cubicBezTo>
                    <a:cubicBezTo>
                      <a:pt x="1832" y="640"/>
                      <a:pt x="2240" y="349"/>
                      <a:pt x="258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22" name="Google Shape;722;p32"/>
            <p:cNvSpPr/>
            <p:nvPr/>
          </p:nvSpPr>
          <p:spPr>
            <a:xfrm rot="-5400000">
              <a:off x="8445540" y="133238"/>
              <a:ext cx="642407" cy="616872"/>
            </a:xfrm>
            <a:custGeom>
              <a:rect b="b" l="l" r="r" t="t"/>
              <a:pathLst>
                <a:path extrusionOk="0" h="10557" w="10994">
                  <a:moveTo>
                    <a:pt x="1" y="0"/>
                  </a:moveTo>
                  <a:lnTo>
                    <a:pt x="1" y="0"/>
                  </a:lnTo>
                  <a:cubicBezTo>
                    <a:pt x="263" y="175"/>
                    <a:pt x="524" y="349"/>
                    <a:pt x="815" y="524"/>
                  </a:cubicBezTo>
                  <a:lnTo>
                    <a:pt x="1629" y="1076"/>
                  </a:lnTo>
                  <a:lnTo>
                    <a:pt x="2415" y="1629"/>
                  </a:lnTo>
                  <a:lnTo>
                    <a:pt x="3171" y="2210"/>
                  </a:lnTo>
                  <a:cubicBezTo>
                    <a:pt x="4159" y="2995"/>
                    <a:pt x="5148" y="3839"/>
                    <a:pt x="6050" y="4711"/>
                  </a:cubicBezTo>
                  <a:cubicBezTo>
                    <a:pt x="6980" y="5613"/>
                    <a:pt x="7853" y="6543"/>
                    <a:pt x="8667" y="7503"/>
                  </a:cubicBezTo>
                  <a:lnTo>
                    <a:pt x="9278" y="8230"/>
                  </a:lnTo>
                  <a:lnTo>
                    <a:pt x="9859" y="8986"/>
                  </a:lnTo>
                  <a:lnTo>
                    <a:pt x="10441" y="9771"/>
                  </a:lnTo>
                  <a:cubicBezTo>
                    <a:pt x="10615" y="10033"/>
                    <a:pt x="10790" y="10295"/>
                    <a:pt x="10993" y="10557"/>
                  </a:cubicBezTo>
                  <a:cubicBezTo>
                    <a:pt x="10819" y="10266"/>
                    <a:pt x="10644" y="9975"/>
                    <a:pt x="10499" y="9713"/>
                  </a:cubicBezTo>
                  <a:lnTo>
                    <a:pt x="10005" y="8899"/>
                  </a:lnTo>
                  <a:lnTo>
                    <a:pt x="9452" y="8085"/>
                  </a:lnTo>
                  <a:lnTo>
                    <a:pt x="8900" y="7329"/>
                  </a:lnTo>
                  <a:cubicBezTo>
                    <a:pt x="7329" y="5264"/>
                    <a:pt x="5468" y="3461"/>
                    <a:pt x="3345" y="1978"/>
                  </a:cubicBezTo>
                  <a:lnTo>
                    <a:pt x="2531" y="1425"/>
                  </a:lnTo>
                  <a:lnTo>
                    <a:pt x="1688" y="902"/>
                  </a:lnTo>
                  <a:lnTo>
                    <a:pt x="844" y="436"/>
                  </a:lnTo>
                  <a:cubicBezTo>
                    <a:pt x="582" y="291"/>
                    <a:pt x="292" y="146"/>
                    <a:pt x="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32"/>
            <p:cNvSpPr/>
            <p:nvPr/>
          </p:nvSpPr>
          <p:spPr>
            <a:xfrm rot="-5400000">
              <a:off x="8350795" y="718173"/>
              <a:ext cx="200599" cy="150464"/>
            </a:xfrm>
            <a:custGeom>
              <a:rect b="b" l="l" r="r" t="t"/>
              <a:pathLst>
                <a:path extrusionOk="0" h="2575" w="3433">
                  <a:moveTo>
                    <a:pt x="1715" y="0"/>
                  </a:moveTo>
                  <a:cubicBezTo>
                    <a:pt x="1371" y="0"/>
                    <a:pt x="1026" y="138"/>
                    <a:pt x="757" y="422"/>
                  </a:cubicBezTo>
                  <a:cubicBezTo>
                    <a:pt x="1" y="1237"/>
                    <a:pt x="611" y="2574"/>
                    <a:pt x="1745" y="2574"/>
                  </a:cubicBezTo>
                  <a:cubicBezTo>
                    <a:pt x="2880" y="2545"/>
                    <a:pt x="3432" y="1179"/>
                    <a:pt x="2618" y="364"/>
                  </a:cubicBezTo>
                  <a:cubicBezTo>
                    <a:pt x="2363" y="124"/>
                    <a:pt x="2040" y="0"/>
                    <a:pt x="171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32"/>
            <p:cNvSpPr/>
            <p:nvPr/>
          </p:nvSpPr>
          <p:spPr>
            <a:xfrm rot="-5400000">
              <a:off x="8620803" y="265509"/>
              <a:ext cx="198378" cy="149646"/>
            </a:xfrm>
            <a:custGeom>
              <a:rect b="b" l="l" r="r" t="t"/>
              <a:pathLst>
                <a:path extrusionOk="0" h="2561" w="3395">
                  <a:moveTo>
                    <a:pt x="1696" y="1"/>
                  </a:moveTo>
                  <a:cubicBezTo>
                    <a:pt x="1349" y="1"/>
                    <a:pt x="1002" y="139"/>
                    <a:pt x="748" y="408"/>
                  </a:cubicBezTo>
                  <a:cubicBezTo>
                    <a:pt x="0" y="1242"/>
                    <a:pt x="590" y="2561"/>
                    <a:pt x="1701" y="2561"/>
                  </a:cubicBezTo>
                  <a:cubicBezTo>
                    <a:pt x="1713" y="2561"/>
                    <a:pt x="1725" y="2560"/>
                    <a:pt x="1737" y="2560"/>
                  </a:cubicBezTo>
                  <a:cubicBezTo>
                    <a:pt x="2871" y="2531"/>
                    <a:pt x="3395" y="1164"/>
                    <a:pt x="2610" y="379"/>
                  </a:cubicBezTo>
                  <a:cubicBezTo>
                    <a:pt x="2355" y="125"/>
                    <a:pt x="2025" y="1"/>
                    <a:pt x="169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32"/>
            <p:cNvSpPr/>
            <p:nvPr/>
          </p:nvSpPr>
          <p:spPr>
            <a:xfrm rot="-5400000">
              <a:off x="8607978" y="451465"/>
              <a:ext cx="200073" cy="149879"/>
            </a:xfrm>
            <a:custGeom>
              <a:rect b="b" l="l" r="r" t="t"/>
              <a:pathLst>
                <a:path extrusionOk="0" h="2565" w="3424">
                  <a:moveTo>
                    <a:pt x="1722" y="0"/>
                  </a:moveTo>
                  <a:cubicBezTo>
                    <a:pt x="1373" y="0"/>
                    <a:pt x="1021" y="139"/>
                    <a:pt x="748" y="412"/>
                  </a:cubicBezTo>
                  <a:cubicBezTo>
                    <a:pt x="0" y="1217"/>
                    <a:pt x="590" y="2564"/>
                    <a:pt x="1702" y="2564"/>
                  </a:cubicBezTo>
                  <a:cubicBezTo>
                    <a:pt x="1713" y="2564"/>
                    <a:pt x="1725" y="2564"/>
                    <a:pt x="1737" y="2564"/>
                  </a:cubicBezTo>
                  <a:cubicBezTo>
                    <a:pt x="2871" y="2535"/>
                    <a:pt x="3424" y="1168"/>
                    <a:pt x="2610" y="353"/>
                  </a:cubicBezTo>
                  <a:cubicBezTo>
                    <a:pt x="2359" y="117"/>
                    <a:pt x="2042" y="0"/>
                    <a:pt x="1722"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32"/>
            <p:cNvSpPr/>
            <p:nvPr/>
          </p:nvSpPr>
          <p:spPr>
            <a:xfrm rot="-5400000">
              <a:off x="8388862" y="494062"/>
              <a:ext cx="200073" cy="149646"/>
            </a:xfrm>
            <a:custGeom>
              <a:rect b="b" l="l" r="r" t="t"/>
              <a:pathLst>
                <a:path extrusionOk="0" h="2561" w="3424">
                  <a:moveTo>
                    <a:pt x="1696" y="1"/>
                  </a:moveTo>
                  <a:cubicBezTo>
                    <a:pt x="1349" y="1"/>
                    <a:pt x="1002" y="139"/>
                    <a:pt x="748" y="408"/>
                  </a:cubicBezTo>
                  <a:cubicBezTo>
                    <a:pt x="0" y="1242"/>
                    <a:pt x="590" y="2561"/>
                    <a:pt x="1701" y="2561"/>
                  </a:cubicBezTo>
                  <a:cubicBezTo>
                    <a:pt x="1713" y="2561"/>
                    <a:pt x="1725" y="2560"/>
                    <a:pt x="1737" y="2560"/>
                  </a:cubicBezTo>
                  <a:cubicBezTo>
                    <a:pt x="2871" y="2531"/>
                    <a:pt x="3424" y="1164"/>
                    <a:pt x="2610" y="379"/>
                  </a:cubicBezTo>
                  <a:cubicBezTo>
                    <a:pt x="2355" y="125"/>
                    <a:pt x="2025" y="1"/>
                    <a:pt x="169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27" name="Google Shape;727;p32"/>
            <p:cNvGrpSpPr/>
            <p:nvPr/>
          </p:nvGrpSpPr>
          <p:grpSpPr>
            <a:xfrm flipH="1" rot="5400000">
              <a:off x="8266534" y="1300531"/>
              <a:ext cx="752913" cy="480995"/>
              <a:chOff x="7899243" y="902117"/>
              <a:chExt cx="752837" cy="480947"/>
            </a:xfrm>
          </p:grpSpPr>
          <p:sp>
            <p:nvSpPr>
              <p:cNvPr id="728" name="Google Shape;728;p32"/>
              <p:cNvSpPr/>
              <p:nvPr/>
            </p:nvSpPr>
            <p:spPr>
              <a:xfrm rot="-5400000">
                <a:off x="8218715" y="823956"/>
                <a:ext cx="348375" cy="518355"/>
              </a:xfrm>
              <a:custGeom>
                <a:rect b="b" l="l" r="r" t="t"/>
                <a:pathLst>
                  <a:path extrusionOk="0" h="8871" w="5962">
                    <a:moveTo>
                      <a:pt x="0" y="1"/>
                    </a:moveTo>
                    <a:cubicBezTo>
                      <a:pt x="640" y="611"/>
                      <a:pt x="1251" y="1280"/>
                      <a:pt x="1832" y="1949"/>
                    </a:cubicBezTo>
                    <a:cubicBezTo>
                      <a:pt x="2414" y="2647"/>
                      <a:pt x="2937" y="3374"/>
                      <a:pt x="3432" y="4101"/>
                    </a:cubicBezTo>
                    <a:cubicBezTo>
                      <a:pt x="3955" y="4857"/>
                      <a:pt x="4421" y="5613"/>
                      <a:pt x="4828" y="6428"/>
                    </a:cubicBezTo>
                    <a:cubicBezTo>
                      <a:pt x="5235" y="7213"/>
                      <a:pt x="5613" y="8027"/>
                      <a:pt x="5962" y="8870"/>
                    </a:cubicBezTo>
                    <a:cubicBezTo>
                      <a:pt x="5671" y="7998"/>
                      <a:pt x="5351" y="7155"/>
                      <a:pt x="4944" y="6369"/>
                    </a:cubicBezTo>
                    <a:cubicBezTo>
                      <a:pt x="4537" y="5555"/>
                      <a:pt x="4101" y="4770"/>
                      <a:pt x="3606" y="4014"/>
                    </a:cubicBezTo>
                    <a:cubicBezTo>
                      <a:pt x="3083" y="3258"/>
                      <a:pt x="2530" y="2560"/>
                      <a:pt x="1920" y="1862"/>
                    </a:cubicBezTo>
                    <a:cubicBezTo>
                      <a:pt x="1338" y="1193"/>
                      <a:pt x="669" y="582"/>
                      <a:pt x="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32"/>
              <p:cNvSpPr/>
              <p:nvPr/>
            </p:nvSpPr>
            <p:spPr>
              <a:xfrm rot="-5400000">
                <a:off x="8351171" y="1080473"/>
                <a:ext cx="377299" cy="98751"/>
              </a:xfrm>
              <a:custGeom>
                <a:rect b="b" l="l" r="r" t="t"/>
                <a:pathLst>
                  <a:path extrusionOk="0" h="1690" w="6457">
                    <a:moveTo>
                      <a:pt x="2151" y="0"/>
                    </a:moveTo>
                    <a:cubicBezTo>
                      <a:pt x="1946" y="0"/>
                      <a:pt x="1742" y="10"/>
                      <a:pt x="1542" y="32"/>
                    </a:cubicBezTo>
                    <a:cubicBezTo>
                      <a:pt x="1280" y="61"/>
                      <a:pt x="1018" y="90"/>
                      <a:pt x="756" y="148"/>
                    </a:cubicBezTo>
                    <a:cubicBezTo>
                      <a:pt x="621" y="175"/>
                      <a:pt x="206" y="354"/>
                      <a:pt x="33" y="354"/>
                    </a:cubicBezTo>
                    <a:cubicBezTo>
                      <a:pt x="21" y="354"/>
                      <a:pt x="10" y="354"/>
                      <a:pt x="0" y="352"/>
                    </a:cubicBezTo>
                    <a:lnTo>
                      <a:pt x="0" y="352"/>
                    </a:lnTo>
                    <a:cubicBezTo>
                      <a:pt x="1222" y="788"/>
                      <a:pt x="2443" y="1166"/>
                      <a:pt x="3723" y="1457"/>
                    </a:cubicBezTo>
                    <a:cubicBezTo>
                      <a:pt x="4188" y="1573"/>
                      <a:pt x="4653" y="1660"/>
                      <a:pt x="5148" y="1689"/>
                    </a:cubicBezTo>
                    <a:cubicBezTo>
                      <a:pt x="5468" y="1689"/>
                      <a:pt x="5787" y="1631"/>
                      <a:pt x="6078" y="1544"/>
                    </a:cubicBezTo>
                    <a:cubicBezTo>
                      <a:pt x="6456" y="1428"/>
                      <a:pt x="6456" y="1311"/>
                      <a:pt x="6136" y="1108"/>
                    </a:cubicBezTo>
                    <a:cubicBezTo>
                      <a:pt x="5235" y="555"/>
                      <a:pt x="4217" y="206"/>
                      <a:pt x="3141" y="61"/>
                    </a:cubicBezTo>
                    <a:cubicBezTo>
                      <a:pt x="2818" y="25"/>
                      <a:pt x="2483" y="0"/>
                      <a:pt x="215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32"/>
              <p:cNvSpPr/>
              <p:nvPr/>
            </p:nvSpPr>
            <p:spPr>
              <a:xfrm rot="-5400000">
                <a:off x="8222799" y="1130549"/>
                <a:ext cx="334818" cy="98926"/>
              </a:xfrm>
              <a:custGeom>
                <a:rect b="b" l="l" r="r" t="t"/>
                <a:pathLst>
                  <a:path extrusionOk="0" h="1693" w="5730">
                    <a:moveTo>
                      <a:pt x="1077" y="1"/>
                    </a:moveTo>
                    <a:cubicBezTo>
                      <a:pt x="719" y="1"/>
                      <a:pt x="360" y="22"/>
                      <a:pt x="1" y="64"/>
                    </a:cubicBezTo>
                    <a:cubicBezTo>
                      <a:pt x="990" y="296"/>
                      <a:pt x="1862" y="849"/>
                      <a:pt x="2764" y="1227"/>
                    </a:cubicBezTo>
                    <a:cubicBezTo>
                      <a:pt x="3374" y="1518"/>
                      <a:pt x="4043" y="1663"/>
                      <a:pt x="4712" y="1692"/>
                    </a:cubicBezTo>
                    <a:cubicBezTo>
                      <a:pt x="4887" y="1692"/>
                      <a:pt x="5555" y="1692"/>
                      <a:pt x="5643" y="1518"/>
                    </a:cubicBezTo>
                    <a:cubicBezTo>
                      <a:pt x="5730" y="1256"/>
                      <a:pt x="5236" y="994"/>
                      <a:pt x="5061" y="936"/>
                    </a:cubicBezTo>
                    <a:cubicBezTo>
                      <a:pt x="3814" y="313"/>
                      <a:pt x="2457" y="1"/>
                      <a:pt x="107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32"/>
              <p:cNvSpPr/>
              <p:nvPr/>
            </p:nvSpPr>
            <p:spPr>
              <a:xfrm rot="-5400000">
                <a:off x="8112541" y="1181501"/>
                <a:ext cx="297421" cy="105704"/>
              </a:xfrm>
              <a:custGeom>
                <a:rect b="b" l="l" r="r" t="t"/>
                <a:pathLst>
                  <a:path extrusionOk="0" h="1809" w="5090">
                    <a:moveTo>
                      <a:pt x="182" y="0"/>
                    </a:moveTo>
                    <a:cubicBezTo>
                      <a:pt x="122" y="0"/>
                      <a:pt x="61" y="1"/>
                      <a:pt x="0" y="2"/>
                    </a:cubicBezTo>
                    <a:cubicBezTo>
                      <a:pt x="785" y="380"/>
                      <a:pt x="1483" y="933"/>
                      <a:pt x="2239" y="1340"/>
                    </a:cubicBezTo>
                    <a:cubicBezTo>
                      <a:pt x="2779" y="1637"/>
                      <a:pt x="3369" y="1808"/>
                      <a:pt x="3962" y="1808"/>
                    </a:cubicBezTo>
                    <a:cubicBezTo>
                      <a:pt x="4008" y="1808"/>
                      <a:pt x="4054" y="1807"/>
                      <a:pt x="4101" y="1805"/>
                    </a:cubicBezTo>
                    <a:cubicBezTo>
                      <a:pt x="5089" y="1747"/>
                      <a:pt x="4275" y="1107"/>
                      <a:pt x="3839" y="875"/>
                    </a:cubicBezTo>
                    <a:cubicBezTo>
                      <a:pt x="2701" y="292"/>
                      <a:pt x="1457" y="0"/>
                      <a:pt x="18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32"/>
              <p:cNvSpPr/>
              <p:nvPr/>
            </p:nvSpPr>
            <p:spPr>
              <a:xfrm rot="-5400000">
                <a:off x="8010027" y="1206072"/>
                <a:ext cx="169221" cy="174596"/>
              </a:xfrm>
              <a:custGeom>
                <a:rect b="b" l="l" r="r" t="t"/>
                <a:pathLst>
                  <a:path extrusionOk="0" h="2988" w="2896">
                    <a:moveTo>
                      <a:pt x="193" y="0"/>
                    </a:moveTo>
                    <a:cubicBezTo>
                      <a:pt x="130" y="0"/>
                      <a:pt x="72" y="27"/>
                      <a:pt x="30" y="70"/>
                    </a:cubicBezTo>
                    <a:cubicBezTo>
                      <a:pt x="0" y="157"/>
                      <a:pt x="0" y="273"/>
                      <a:pt x="30" y="361"/>
                    </a:cubicBezTo>
                    <a:cubicBezTo>
                      <a:pt x="175" y="739"/>
                      <a:pt x="379" y="1059"/>
                      <a:pt x="640" y="1349"/>
                    </a:cubicBezTo>
                    <a:cubicBezTo>
                      <a:pt x="786" y="1553"/>
                      <a:pt x="960" y="1728"/>
                      <a:pt x="1135" y="1873"/>
                    </a:cubicBezTo>
                    <a:cubicBezTo>
                      <a:pt x="1425" y="2164"/>
                      <a:pt x="1774" y="2425"/>
                      <a:pt x="2123" y="2658"/>
                    </a:cubicBezTo>
                    <a:cubicBezTo>
                      <a:pt x="2298" y="2774"/>
                      <a:pt x="2472" y="2891"/>
                      <a:pt x="2676" y="2978"/>
                    </a:cubicBezTo>
                    <a:cubicBezTo>
                      <a:pt x="2701" y="2984"/>
                      <a:pt x="2723" y="2987"/>
                      <a:pt x="2742" y="2987"/>
                    </a:cubicBezTo>
                    <a:cubicBezTo>
                      <a:pt x="2896" y="2987"/>
                      <a:pt x="2844" y="2791"/>
                      <a:pt x="2792" y="2687"/>
                    </a:cubicBezTo>
                    <a:cubicBezTo>
                      <a:pt x="2152" y="1728"/>
                      <a:pt x="1367" y="855"/>
                      <a:pt x="495" y="128"/>
                    </a:cubicBezTo>
                    <a:cubicBezTo>
                      <a:pt x="408" y="70"/>
                      <a:pt x="349" y="41"/>
                      <a:pt x="262" y="12"/>
                    </a:cubicBezTo>
                    <a:cubicBezTo>
                      <a:pt x="239" y="4"/>
                      <a:pt x="215" y="0"/>
                      <a:pt x="19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32"/>
              <p:cNvSpPr/>
              <p:nvPr/>
            </p:nvSpPr>
            <p:spPr>
              <a:xfrm rot="-5400000">
                <a:off x="8016487" y="1053362"/>
                <a:ext cx="68015" cy="302505"/>
              </a:xfrm>
              <a:custGeom>
                <a:rect b="b" l="l" r="r" t="t"/>
                <a:pathLst>
                  <a:path extrusionOk="0" h="5177" w="1164">
                    <a:moveTo>
                      <a:pt x="291" y="1"/>
                    </a:moveTo>
                    <a:cubicBezTo>
                      <a:pt x="204" y="1"/>
                      <a:pt x="146" y="30"/>
                      <a:pt x="116" y="117"/>
                    </a:cubicBezTo>
                    <a:cubicBezTo>
                      <a:pt x="87" y="204"/>
                      <a:pt x="58" y="291"/>
                      <a:pt x="58" y="350"/>
                    </a:cubicBezTo>
                    <a:cubicBezTo>
                      <a:pt x="0" y="1513"/>
                      <a:pt x="116" y="2647"/>
                      <a:pt x="436" y="3752"/>
                    </a:cubicBezTo>
                    <a:cubicBezTo>
                      <a:pt x="495" y="4014"/>
                      <a:pt x="582" y="4275"/>
                      <a:pt x="698" y="4537"/>
                    </a:cubicBezTo>
                    <a:cubicBezTo>
                      <a:pt x="727" y="4653"/>
                      <a:pt x="843" y="5177"/>
                      <a:pt x="1018" y="5177"/>
                    </a:cubicBezTo>
                    <a:cubicBezTo>
                      <a:pt x="1163" y="5177"/>
                      <a:pt x="1105" y="4566"/>
                      <a:pt x="1105" y="4450"/>
                    </a:cubicBezTo>
                    <a:lnTo>
                      <a:pt x="1105" y="3548"/>
                    </a:lnTo>
                    <a:cubicBezTo>
                      <a:pt x="1105" y="2967"/>
                      <a:pt x="1047" y="2356"/>
                      <a:pt x="989" y="1774"/>
                    </a:cubicBezTo>
                    <a:cubicBezTo>
                      <a:pt x="989" y="1193"/>
                      <a:pt x="814" y="640"/>
                      <a:pt x="524" y="146"/>
                    </a:cubicBezTo>
                    <a:cubicBezTo>
                      <a:pt x="465" y="59"/>
                      <a:pt x="378" y="1"/>
                      <a:pt x="29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32"/>
              <p:cNvSpPr/>
              <p:nvPr/>
            </p:nvSpPr>
            <p:spPr>
              <a:xfrm rot="-5400000">
                <a:off x="8133408" y="898052"/>
                <a:ext cx="78241" cy="361697"/>
              </a:xfrm>
              <a:custGeom>
                <a:rect b="b" l="l" r="r" t="t"/>
                <a:pathLst>
                  <a:path extrusionOk="0" h="6190" w="1339">
                    <a:moveTo>
                      <a:pt x="437" y="1"/>
                    </a:moveTo>
                    <a:cubicBezTo>
                      <a:pt x="269" y="1"/>
                      <a:pt x="197" y="220"/>
                      <a:pt x="146" y="396"/>
                    </a:cubicBezTo>
                    <a:cubicBezTo>
                      <a:pt x="146" y="512"/>
                      <a:pt x="117" y="600"/>
                      <a:pt x="117" y="687"/>
                    </a:cubicBezTo>
                    <a:cubicBezTo>
                      <a:pt x="59" y="1065"/>
                      <a:pt x="30" y="1472"/>
                      <a:pt x="30" y="1879"/>
                    </a:cubicBezTo>
                    <a:cubicBezTo>
                      <a:pt x="1" y="3217"/>
                      <a:pt x="263" y="4555"/>
                      <a:pt x="757" y="5776"/>
                    </a:cubicBezTo>
                    <a:cubicBezTo>
                      <a:pt x="784" y="5883"/>
                      <a:pt x="910" y="6190"/>
                      <a:pt x="1044" y="6190"/>
                    </a:cubicBezTo>
                    <a:cubicBezTo>
                      <a:pt x="1055" y="6190"/>
                      <a:pt x="1066" y="6188"/>
                      <a:pt x="1077" y="6183"/>
                    </a:cubicBezTo>
                    <a:cubicBezTo>
                      <a:pt x="1222" y="6125"/>
                      <a:pt x="1251" y="5776"/>
                      <a:pt x="1251" y="5660"/>
                    </a:cubicBezTo>
                    <a:cubicBezTo>
                      <a:pt x="1339" y="4816"/>
                      <a:pt x="1339" y="4002"/>
                      <a:pt x="1251" y="3159"/>
                    </a:cubicBezTo>
                    <a:cubicBezTo>
                      <a:pt x="1222" y="2693"/>
                      <a:pt x="1193" y="2228"/>
                      <a:pt x="1135" y="1763"/>
                    </a:cubicBezTo>
                    <a:cubicBezTo>
                      <a:pt x="1077" y="1443"/>
                      <a:pt x="1048" y="1094"/>
                      <a:pt x="961" y="774"/>
                    </a:cubicBezTo>
                    <a:cubicBezTo>
                      <a:pt x="902" y="512"/>
                      <a:pt x="757" y="76"/>
                      <a:pt x="524" y="18"/>
                    </a:cubicBezTo>
                    <a:cubicBezTo>
                      <a:pt x="493" y="6"/>
                      <a:pt x="464" y="1"/>
                      <a:pt x="43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32"/>
              <p:cNvSpPr/>
              <p:nvPr/>
            </p:nvSpPr>
            <p:spPr>
              <a:xfrm rot="-5400000">
                <a:off x="8315654" y="741866"/>
                <a:ext cx="76547" cy="397049"/>
              </a:xfrm>
              <a:custGeom>
                <a:rect b="b" l="l" r="r" t="t"/>
                <a:pathLst>
                  <a:path extrusionOk="0" h="6795" w="1310">
                    <a:moveTo>
                      <a:pt x="612" y="0"/>
                    </a:moveTo>
                    <a:cubicBezTo>
                      <a:pt x="593" y="0"/>
                      <a:pt x="574" y="3"/>
                      <a:pt x="553" y="8"/>
                    </a:cubicBezTo>
                    <a:cubicBezTo>
                      <a:pt x="437" y="37"/>
                      <a:pt x="379" y="182"/>
                      <a:pt x="350" y="328"/>
                    </a:cubicBezTo>
                    <a:cubicBezTo>
                      <a:pt x="233" y="851"/>
                      <a:pt x="146" y="1375"/>
                      <a:pt x="117" y="1898"/>
                    </a:cubicBezTo>
                    <a:cubicBezTo>
                      <a:pt x="1" y="2858"/>
                      <a:pt x="1" y="3817"/>
                      <a:pt x="117" y="4777"/>
                    </a:cubicBezTo>
                    <a:cubicBezTo>
                      <a:pt x="146" y="5242"/>
                      <a:pt x="204" y="5708"/>
                      <a:pt x="320" y="6173"/>
                    </a:cubicBezTo>
                    <a:cubicBezTo>
                      <a:pt x="350" y="6318"/>
                      <a:pt x="350" y="6667"/>
                      <a:pt x="495" y="6755"/>
                    </a:cubicBezTo>
                    <a:cubicBezTo>
                      <a:pt x="534" y="6782"/>
                      <a:pt x="569" y="6794"/>
                      <a:pt x="602" y="6794"/>
                    </a:cubicBezTo>
                    <a:cubicBezTo>
                      <a:pt x="741" y="6794"/>
                      <a:pt x="826" y="6581"/>
                      <a:pt x="873" y="6464"/>
                    </a:cubicBezTo>
                    <a:cubicBezTo>
                      <a:pt x="1309" y="4457"/>
                      <a:pt x="1309" y="2392"/>
                      <a:pt x="931" y="415"/>
                    </a:cubicBezTo>
                    <a:cubicBezTo>
                      <a:pt x="902" y="299"/>
                      <a:pt x="873" y="211"/>
                      <a:pt x="815" y="124"/>
                    </a:cubicBezTo>
                    <a:cubicBezTo>
                      <a:pt x="767" y="52"/>
                      <a:pt x="699" y="0"/>
                      <a:pt x="61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22" name="Shape 122"/>
        <p:cNvGrpSpPr/>
        <p:nvPr/>
      </p:nvGrpSpPr>
      <p:grpSpPr>
        <a:xfrm>
          <a:off x="0" y="0"/>
          <a:ext cx="0" cy="0"/>
          <a:chOff x="0" y="0"/>
          <a:chExt cx="0" cy="0"/>
        </a:xfrm>
      </p:grpSpPr>
      <p:sp>
        <p:nvSpPr>
          <p:cNvPr id="123" name="Google Shape;123;p5"/>
          <p:cNvSpPr txBox="1"/>
          <p:nvPr>
            <p:ph type="ctrTitle"/>
          </p:nvPr>
        </p:nvSpPr>
        <p:spPr>
          <a:xfrm flipH="1">
            <a:off x="722425" y="1612358"/>
            <a:ext cx="2929200" cy="4353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000"/>
            </a:lvl1pPr>
            <a:lvl2pPr lvl="1" rtl="0">
              <a:spcBef>
                <a:spcPts val="0"/>
              </a:spcBef>
              <a:spcAft>
                <a:spcPts val="0"/>
              </a:spcAft>
              <a:buClr>
                <a:srgbClr val="434343"/>
              </a:buClr>
              <a:buSzPts val="1800"/>
              <a:buNone/>
              <a:defRPr sz="1800">
                <a:solidFill>
                  <a:srgbClr val="434343"/>
                </a:solidFill>
              </a:defRPr>
            </a:lvl2pPr>
            <a:lvl3pPr lvl="2" rtl="0">
              <a:spcBef>
                <a:spcPts val="0"/>
              </a:spcBef>
              <a:spcAft>
                <a:spcPts val="0"/>
              </a:spcAft>
              <a:buClr>
                <a:srgbClr val="434343"/>
              </a:buClr>
              <a:buSzPts val="1800"/>
              <a:buNone/>
              <a:defRPr sz="1800">
                <a:solidFill>
                  <a:srgbClr val="434343"/>
                </a:solidFill>
              </a:defRPr>
            </a:lvl3pPr>
            <a:lvl4pPr lvl="3" rtl="0">
              <a:spcBef>
                <a:spcPts val="0"/>
              </a:spcBef>
              <a:spcAft>
                <a:spcPts val="0"/>
              </a:spcAft>
              <a:buClr>
                <a:srgbClr val="434343"/>
              </a:buClr>
              <a:buSzPts val="1800"/>
              <a:buNone/>
              <a:defRPr sz="1800">
                <a:solidFill>
                  <a:srgbClr val="434343"/>
                </a:solidFill>
              </a:defRPr>
            </a:lvl4pPr>
            <a:lvl5pPr lvl="4" rtl="0">
              <a:spcBef>
                <a:spcPts val="0"/>
              </a:spcBef>
              <a:spcAft>
                <a:spcPts val="0"/>
              </a:spcAft>
              <a:buClr>
                <a:srgbClr val="434343"/>
              </a:buClr>
              <a:buSzPts val="1800"/>
              <a:buNone/>
              <a:defRPr sz="1800">
                <a:solidFill>
                  <a:srgbClr val="434343"/>
                </a:solidFill>
              </a:defRPr>
            </a:lvl5pPr>
            <a:lvl6pPr lvl="5" rtl="0">
              <a:spcBef>
                <a:spcPts val="0"/>
              </a:spcBef>
              <a:spcAft>
                <a:spcPts val="0"/>
              </a:spcAft>
              <a:buClr>
                <a:srgbClr val="434343"/>
              </a:buClr>
              <a:buSzPts val="1800"/>
              <a:buNone/>
              <a:defRPr sz="1800">
                <a:solidFill>
                  <a:srgbClr val="434343"/>
                </a:solidFill>
              </a:defRPr>
            </a:lvl6pPr>
            <a:lvl7pPr lvl="6" rtl="0">
              <a:spcBef>
                <a:spcPts val="0"/>
              </a:spcBef>
              <a:spcAft>
                <a:spcPts val="0"/>
              </a:spcAft>
              <a:buClr>
                <a:srgbClr val="434343"/>
              </a:buClr>
              <a:buSzPts val="1800"/>
              <a:buNone/>
              <a:defRPr sz="1800">
                <a:solidFill>
                  <a:srgbClr val="434343"/>
                </a:solidFill>
              </a:defRPr>
            </a:lvl7pPr>
            <a:lvl8pPr lvl="7" rtl="0">
              <a:spcBef>
                <a:spcPts val="0"/>
              </a:spcBef>
              <a:spcAft>
                <a:spcPts val="0"/>
              </a:spcAft>
              <a:buClr>
                <a:srgbClr val="434343"/>
              </a:buClr>
              <a:buSzPts val="1800"/>
              <a:buNone/>
              <a:defRPr sz="1800">
                <a:solidFill>
                  <a:srgbClr val="434343"/>
                </a:solidFill>
              </a:defRPr>
            </a:lvl8pPr>
            <a:lvl9pPr lvl="8" rtl="0">
              <a:spcBef>
                <a:spcPts val="0"/>
              </a:spcBef>
              <a:spcAft>
                <a:spcPts val="0"/>
              </a:spcAft>
              <a:buClr>
                <a:srgbClr val="434343"/>
              </a:buClr>
              <a:buSzPts val="1800"/>
              <a:buNone/>
              <a:defRPr sz="1800">
                <a:solidFill>
                  <a:srgbClr val="434343"/>
                </a:solidFill>
              </a:defRPr>
            </a:lvl9pPr>
          </a:lstStyle>
          <a:p/>
        </p:txBody>
      </p:sp>
      <p:sp>
        <p:nvSpPr>
          <p:cNvPr id="124" name="Google Shape;124;p5"/>
          <p:cNvSpPr txBox="1"/>
          <p:nvPr>
            <p:ph idx="1" type="subTitle"/>
          </p:nvPr>
        </p:nvSpPr>
        <p:spPr>
          <a:xfrm flipH="1">
            <a:off x="722425" y="2023721"/>
            <a:ext cx="2929200" cy="875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p:txBody>
      </p:sp>
      <p:sp>
        <p:nvSpPr>
          <p:cNvPr id="125" name="Google Shape;125;p5"/>
          <p:cNvSpPr txBox="1"/>
          <p:nvPr>
            <p:ph idx="2" type="title"/>
          </p:nvPr>
        </p:nvSpPr>
        <p:spPr>
          <a:xfrm>
            <a:off x="731550" y="448050"/>
            <a:ext cx="76809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p:txBody>
      </p:sp>
      <p:sp>
        <p:nvSpPr>
          <p:cNvPr id="126" name="Google Shape;126;p5"/>
          <p:cNvSpPr/>
          <p:nvPr/>
        </p:nvSpPr>
        <p:spPr>
          <a:xfrm>
            <a:off x="6987718" y="-9968"/>
            <a:ext cx="2166200" cy="1911183"/>
          </a:xfrm>
          <a:custGeom>
            <a:rect b="b" l="l" r="r" t="t"/>
            <a:pathLst>
              <a:path extrusionOk="0" h="86567" w="98118">
                <a:moveTo>
                  <a:pt x="66841" y="56171"/>
                </a:moveTo>
                <a:cubicBezTo>
                  <a:pt x="74379" y="80943"/>
                  <a:pt x="88756" y="86080"/>
                  <a:pt x="98118" y="86567"/>
                </a:cubicBezTo>
                <a:lnTo>
                  <a:pt x="98118" y="0"/>
                </a:lnTo>
                <a:lnTo>
                  <a:pt x="0" y="0"/>
                </a:lnTo>
                <a:cubicBezTo>
                  <a:pt x="9849" y="20791"/>
                  <a:pt x="52494" y="9210"/>
                  <a:pt x="66841" y="5617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7" name="Google Shape;127;p5"/>
          <p:cNvGrpSpPr/>
          <p:nvPr/>
        </p:nvGrpSpPr>
        <p:grpSpPr>
          <a:xfrm>
            <a:off x="7247545" y="98384"/>
            <a:ext cx="1827632" cy="1819101"/>
            <a:chOff x="7247545" y="98384"/>
            <a:chExt cx="1827632" cy="1819101"/>
          </a:xfrm>
        </p:grpSpPr>
        <p:grpSp>
          <p:nvGrpSpPr>
            <p:cNvPr id="128" name="Google Shape;128;p5"/>
            <p:cNvGrpSpPr/>
            <p:nvPr/>
          </p:nvGrpSpPr>
          <p:grpSpPr>
            <a:xfrm>
              <a:off x="7247545" y="98384"/>
              <a:ext cx="853053" cy="737532"/>
              <a:chOff x="7476145" y="98384"/>
              <a:chExt cx="853053" cy="737532"/>
            </a:xfrm>
          </p:grpSpPr>
          <p:sp>
            <p:nvSpPr>
              <p:cNvPr id="129" name="Google Shape;129;p5"/>
              <p:cNvSpPr/>
              <p:nvPr/>
            </p:nvSpPr>
            <p:spPr>
              <a:xfrm rot="-5400000">
                <a:off x="7533906" y="40624"/>
                <a:ext cx="737532" cy="853053"/>
              </a:xfrm>
              <a:custGeom>
                <a:rect b="b" l="l" r="r" t="t"/>
                <a:pathLst>
                  <a:path extrusionOk="0" h="14599" w="12622">
                    <a:moveTo>
                      <a:pt x="3519" y="1862"/>
                    </a:moveTo>
                    <a:lnTo>
                      <a:pt x="3611" y="1995"/>
                    </a:lnTo>
                    <a:lnTo>
                      <a:pt x="3611" y="1995"/>
                    </a:lnTo>
                    <a:cubicBezTo>
                      <a:pt x="3589" y="1946"/>
                      <a:pt x="3558" y="1901"/>
                      <a:pt x="3519" y="1862"/>
                    </a:cubicBezTo>
                    <a:close/>
                    <a:moveTo>
                      <a:pt x="9248" y="0"/>
                    </a:moveTo>
                    <a:cubicBezTo>
                      <a:pt x="8957" y="698"/>
                      <a:pt x="8637" y="1396"/>
                      <a:pt x="8318" y="2094"/>
                    </a:cubicBezTo>
                    <a:cubicBezTo>
                      <a:pt x="8201" y="1600"/>
                      <a:pt x="8085" y="1076"/>
                      <a:pt x="7969" y="582"/>
                    </a:cubicBezTo>
                    <a:lnTo>
                      <a:pt x="7561" y="2298"/>
                    </a:lnTo>
                    <a:cubicBezTo>
                      <a:pt x="7503" y="2560"/>
                      <a:pt x="7387" y="2909"/>
                      <a:pt x="7096" y="2938"/>
                    </a:cubicBezTo>
                    <a:cubicBezTo>
                      <a:pt x="6893" y="2938"/>
                      <a:pt x="6689" y="2792"/>
                      <a:pt x="6631" y="2589"/>
                    </a:cubicBezTo>
                    <a:cubicBezTo>
                      <a:pt x="6573" y="2385"/>
                      <a:pt x="6573" y="2181"/>
                      <a:pt x="6602" y="1978"/>
                    </a:cubicBezTo>
                    <a:lnTo>
                      <a:pt x="6602" y="1978"/>
                    </a:lnTo>
                    <a:cubicBezTo>
                      <a:pt x="6340" y="3054"/>
                      <a:pt x="6078" y="4159"/>
                      <a:pt x="5846" y="5235"/>
                    </a:cubicBezTo>
                    <a:lnTo>
                      <a:pt x="3611" y="1995"/>
                    </a:lnTo>
                    <a:lnTo>
                      <a:pt x="3611" y="1995"/>
                    </a:lnTo>
                    <a:cubicBezTo>
                      <a:pt x="3672" y="2128"/>
                      <a:pt x="3670" y="2287"/>
                      <a:pt x="3606" y="2414"/>
                    </a:cubicBezTo>
                    <a:cubicBezTo>
                      <a:pt x="3490" y="2618"/>
                      <a:pt x="3316" y="2734"/>
                      <a:pt x="3112" y="2792"/>
                    </a:cubicBezTo>
                    <a:cubicBezTo>
                      <a:pt x="3035" y="2804"/>
                      <a:pt x="2956" y="2810"/>
                      <a:pt x="2878" y="2810"/>
                    </a:cubicBezTo>
                    <a:cubicBezTo>
                      <a:pt x="2573" y="2810"/>
                      <a:pt x="2267" y="2722"/>
                      <a:pt x="2036" y="2560"/>
                    </a:cubicBezTo>
                    <a:cubicBezTo>
                      <a:pt x="1716" y="2327"/>
                      <a:pt x="1454" y="2065"/>
                      <a:pt x="1222" y="1745"/>
                    </a:cubicBezTo>
                    <a:lnTo>
                      <a:pt x="1222" y="1745"/>
                    </a:lnTo>
                    <a:cubicBezTo>
                      <a:pt x="1745" y="2618"/>
                      <a:pt x="2094" y="3606"/>
                      <a:pt x="2269" y="4624"/>
                    </a:cubicBezTo>
                    <a:lnTo>
                      <a:pt x="756" y="4246"/>
                    </a:lnTo>
                    <a:lnTo>
                      <a:pt x="2298" y="6107"/>
                    </a:lnTo>
                    <a:lnTo>
                      <a:pt x="2298" y="6107"/>
                    </a:lnTo>
                    <a:lnTo>
                      <a:pt x="756" y="5758"/>
                    </a:lnTo>
                    <a:lnTo>
                      <a:pt x="3665" y="8550"/>
                    </a:lnTo>
                    <a:lnTo>
                      <a:pt x="3984" y="8812"/>
                    </a:lnTo>
                    <a:lnTo>
                      <a:pt x="0" y="10353"/>
                    </a:lnTo>
                    <a:lnTo>
                      <a:pt x="1716" y="10935"/>
                    </a:lnTo>
                    <a:lnTo>
                      <a:pt x="902" y="11546"/>
                    </a:lnTo>
                    <a:cubicBezTo>
                      <a:pt x="1025" y="11524"/>
                      <a:pt x="1149" y="11513"/>
                      <a:pt x="1271" y="11513"/>
                    </a:cubicBezTo>
                    <a:cubicBezTo>
                      <a:pt x="1638" y="11513"/>
                      <a:pt x="1992" y="11611"/>
                      <a:pt x="2298" y="11807"/>
                    </a:cubicBezTo>
                    <a:lnTo>
                      <a:pt x="1425" y="13000"/>
                    </a:lnTo>
                    <a:lnTo>
                      <a:pt x="7212" y="11255"/>
                    </a:lnTo>
                    <a:lnTo>
                      <a:pt x="7271" y="14599"/>
                    </a:lnTo>
                    <a:lnTo>
                      <a:pt x="8318" y="13000"/>
                    </a:lnTo>
                    <a:lnTo>
                      <a:pt x="8666" y="14395"/>
                    </a:lnTo>
                    <a:lnTo>
                      <a:pt x="9074" y="13319"/>
                    </a:lnTo>
                    <a:cubicBezTo>
                      <a:pt x="9190" y="13523"/>
                      <a:pt x="9306" y="13727"/>
                      <a:pt x="9423" y="13930"/>
                    </a:cubicBezTo>
                    <a:cubicBezTo>
                      <a:pt x="9539" y="12912"/>
                      <a:pt x="9684" y="11865"/>
                      <a:pt x="9830" y="10848"/>
                    </a:cubicBezTo>
                    <a:lnTo>
                      <a:pt x="12621" y="9452"/>
                    </a:lnTo>
                    <a:lnTo>
                      <a:pt x="11836" y="9248"/>
                    </a:lnTo>
                    <a:lnTo>
                      <a:pt x="12621" y="8434"/>
                    </a:lnTo>
                    <a:lnTo>
                      <a:pt x="11575" y="8405"/>
                    </a:lnTo>
                    <a:lnTo>
                      <a:pt x="12360" y="7154"/>
                    </a:lnTo>
                    <a:lnTo>
                      <a:pt x="9161" y="7881"/>
                    </a:lnTo>
                    <a:cubicBezTo>
                      <a:pt x="9248" y="5875"/>
                      <a:pt x="9568" y="3868"/>
                      <a:pt x="10150" y="1920"/>
                    </a:cubicBezTo>
                    <a:lnTo>
                      <a:pt x="10150" y="1920"/>
                    </a:lnTo>
                    <a:lnTo>
                      <a:pt x="9306" y="3083"/>
                    </a:lnTo>
                    <a:cubicBezTo>
                      <a:pt x="9277" y="2036"/>
                      <a:pt x="9248" y="1018"/>
                      <a:pt x="9248"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5"/>
              <p:cNvSpPr/>
              <p:nvPr/>
            </p:nvSpPr>
            <p:spPr>
              <a:xfrm rot="-5400000">
                <a:off x="7784542" y="170612"/>
                <a:ext cx="477567" cy="384075"/>
              </a:xfrm>
              <a:custGeom>
                <a:rect b="b" l="l" r="r" t="t"/>
                <a:pathLst>
                  <a:path extrusionOk="0" h="6573" w="8173">
                    <a:moveTo>
                      <a:pt x="1" y="0"/>
                    </a:moveTo>
                    <a:lnTo>
                      <a:pt x="1" y="0"/>
                    </a:lnTo>
                    <a:cubicBezTo>
                      <a:pt x="1164" y="1309"/>
                      <a:pt x="2443" y="2530"/>
                      <a:pt x="3810" y="3606"/>
                    </a:cubicBezTo>
                    <a:cubicBezTo>
                      <a:pt x="5177" y="4711"/>
                      <a:pt x="6631" y="5700"/>
                      <a:pt x="8172" y="6573"/>
                    </a:cubicBezTo>
                    <a:cubicBezTo>
                      <a:pt x="6835" y="5438"/>
                      <a:pt x="5468" y="4362"/>
                      <a:pt x="4101" y="3257"/>
                    </a:cubicBezTo>
                    <a:cubicBezTo>
                      <a:pt x="2763" y="2181"/>
                      <a:pt x="1396" y="1076"/>
                      <a:pt x="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5"/>
              <p:cNvSpPr/>
              <p:nvPr/>
            </p:nvSpPr>
            <p:spPr>
              <a:xfrm rot="-5400000">
                <a:off x="7846599" y="271704"/>
                <a:ext cx="35702" cy="260082"/>
              </a:xfrm>
              <a:custGeom>
                <a:rect b="b" l="l" r="r" t="t"/>
                <a:pathLst>
                  <a:path extrusionOk="0" h="4451" w="611">
                    <a:moveTo>
                      <a:pt x="553" y="1"/>
                    </a:moveTo>
                    <a:cubicBezTo>
                      <a:pt x="29" y="1455"/>
                      <a:pt x="0" y="2996"/>
                      <a:pt x="436" y="4450"/>
                    </a:cubicBezTo>
                    <a:cubicBezTo>
                      <a:pt x="553" y="3723"/>
                      <a:pt x="582" y="2967"/>
                      <a:pt x="611" y="2240"/>
                    </a:cubicBezTo>
                    <a:cubicBezTo>
                      <a:pt x="611" y="1484"/>
                      <a:pt x="611" y="757"/>
                      <a:pt x="55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5"/>
              <p:cNvSpPr/>
              <p:nvPr/>
            </p:nvSpPr>
            <p:spPr>
              <a:xfrm rot="-5400000">
                <a:off x="7962990" y="469669"/>
                <a:ext cx="151281" cy="78241"/>
              </a:xfrm>
              <a:custGeom>
                <a:rect b="b" l="l" r="r" t="t"/>
                <a:pathLst>
                  <a:path extrusionOk="0" h="1339" w="2589">
                    <a:moveTo>
                      <a:pt x="2589" y="0"/>
                    </a:moveTo>
                    <a:lnTo>
                      <a:pt x="2589" y="0"/>
                    </a:lnTo>
                    <a:cubicBezTo>
                      <a:pt x="2094" y="58"/>
                      <a:pt x="1629" y="233"/>
                      <a:pt x="1193" y="466"/>
                    </a:cubicBezTo>
                    <a:cubicBezTo>
                      <a:pt x="756" y="669"/>
                      <a:pt x="349" y="989"/>
                      <a:pt x="0" y="1338"/>
                    </a:cubicBezTo>
                    <a:cubicBezTo>
                      <a:pt x="495" y="1251"/>
                      <a:pt x="960" y="1105"/>
                      <a:pt x="1396" y="873"/>
                    </a:cubicBezTo>
                    <a:cubicBezTo>
                      <a:pt x="1832" y="640"/>
                      <a:pt x="2240" y="349"/>
                      <a:pt x="258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3" name="Google Shape;133;p5"/>
            <p:cNvSpPr/>
            <p:nvPr/>
          </p:nvSpPr>
          <p:spPr>
            <a:xfrm rot="-5400000">
              <a:off x="8445541" y="133241"/>
              <a:ext cx="642404" cy="616870"/>
            </a:xfrm>
            <a:custGeom>
              <a:rect b="b" l="l" r="r" t="t"/>
              <a:pathLst>
                <a:path extrusionOk="0" h="10557" w="10994">
                  <a:moveTo>
                    <a:pt x="1" y="0"/>
                  </a:moveTo>
                  <a:lnTo>
                    <a:pt x="1" y="0"/>
                  </a:lnTo>
                  <a:cubicBezTo>
                    <a:pt x="263" y="175"/>
                    <a:pt x="524" y="349"/>
                    <a:pt x="815" y="524"/>
                  </a:cubicBezTo>
                  <a:lnTo>
                    <a:pt x="1629" y="1076"/>
                  </a:lnTo>
                  <a:lnTo>
                    <a:pt x="2415" y="1629"/>
                  </a:lnTo>
                  <a:lnTo>
                    <a:pt x="3171" y="2210"/>
                  </a:lnTo>
                  <a:cubicBezTo>
                    <a:pt x="4159" y="2995"/>
                    <a:pt x="5148" y="3839"/>
                    <a:pt x="6050" y="4711"/>
                  </a:cubicBezTo>
                  <a:cubicBezTo>
                    <a:pt x="6980" y="5613"/>
                    <a:pt x="7853" y="6543"/>
                    <a:pt x="8667" y="7503"/>
                  </a:cubicBezTo>
                  <a:lnTo>
                    <a:pt x="9278" y="8230"/>
                  </a:lnTo>
                  <a:lnTo>
                    <a:pt x="9859" y="8986"/>
                  </a:lnTo>
                  <a:lnTo>
                    <a:pt x="10441" y="9771"/>
                  </a:lnTo>
                  <a:cubicBezTo>
                    <a:pt x="10615" y="10033"/>
                    <a:pt x="10790" y="10295"/>
                    <a:pt x="10993" y="10557"/>
                  </a:cubicBezTo>
                  <a:cubicBezTo>
                    <a:pt x="10819" y="10266"/>
                    <a:pt x="10644" y="9975"/>
                    <a:pt x="10499" y="9713"/>
                  </a:cubicBezTo>
                  <a:lnTo>
                    <a:pt x="10005" y="8899"/>
                  </a:lnTo>
                  <a:lnTo>
                    <a:pt x="9452" y="8085"/>
                  </a:lnTo>
                  <a:lnTo>
                    <a:pt x="8900" y="7329"/>
                  </a:lnTo>
                  <a:cubicBezTo>
                    <a:pt x="7329" y="5264"/>
                    <a:pt x="5468" y="3461"/>
                    <a:pt x="3345" y="1978"/>
                  </a:cubicBezTo>
                  <a:lnTo>
                    <a:pt x="2531" y="1425"/>
                  </a:lnTo>
                  <a:lnTo>
                    <a:pt x="1688" y="902"/>
                  </a:lnTo>
                  <a:lnTo>
                    <a:pt x="844" y="436"/>
                  </a:lnTo>
                  <a:cubicBezTo>
                    <a:pt x="582" y="291"/>
                    <a:pt x="292" y="146"/>
                    <a:pt x="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5"/>
            <p:cNvSpPr/>
            <p:nvPr/>
          </p:nvSpPr>
          <p:spPr>
            <a:xfrm rot="-5400000">
              <a:off x="8350795" y="718174"/>
              <a:ext cx="200598" cy="150463"/>
            </a:xfrm>
            <a:custGeom>
              <a:rect b="b" l="l" r="r" t="t"/>
              <a:pathLst>
                <a:path extrusionOk="0" h="2575" w="3433">
                  <a:moveTo>
                    <a:pt x="1715" y="0"/>
                  </a:moveTo>
                  <a:cubicBezTo>
                    <a:pt x="1371" y="0"/>
                    <a:pt x="1026" y="138"/>
                    <a:pt x="757" y="422"/>
                  </a:cubicBezTo>
                  <a:cubicBezTo>
                    <a:pt x="1" y="1237"/>
                    <a:pt x="611" y="2574"/>
                    <a:pt x="1745" y="2574"/>
                  </a:cubicBezTo>
                  <a:cubicBezTo>
                    <a:pt x="2880" y="2545"/>
                    <a:pt x="3432" y="1179"/>
                    <a:pt x="2618" y="364"/>
                  </a:cubicBezTo>
                  <a:cubicBezTo>
                    <a:pt x="2363" y="124"/>
                    <a:pt x="2040" y="0"/>
                    <a:pt x="171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5"/>
            <p:cNvSpPr/>
            <p:nvPr/>
          </p:nvSpPr>
          <p:spPr>
            <a:xfrm rot="-5400000">
              <a:off x="8620803" y="265510"/>
              <a:ext cx="198378" cy="149645"/>
            </a:xfrm>
            <a:custGeom>
              <a:rect b="b" l="l" r="r" t="t"/>
              <a:pathLst>
                <a:path extrusionOk="0" h="2561" w="3395">
                  <a:moveTo>
                    <a:pt x="1696" y="1"/>
                  </a:moveTo>
                  <a:cubicBezTo>
                    <a:pt x="1349" y="1"/>
                    <a:pt x="1002" y="139"/>
                    <a:pt x="748" y="408"/>
                  </a:cubicBezTo>
                  <a:cubicBezTo>
                    <a:pt x="0" y="1242"/>
                    <a:pt x="590" y="2561"/>
                    <a:pt x="1701" y="2561"/>
                  </a:cubicBezTo>
                  <a:cubicBezTo>
                    <a:pt x="1713" y="2561"/>
                    <a:pt x="1725" y="2560"/>
                    <a:pt x="1737" y="2560"/>
                  </a:cubicBezTo>
                  <a:cubicBezTo>
                    <a:pt x="2871" y="2531"/>
                    <a:pt x="3395" y="1164"/>
                    <a:pt x="2610" y="379"/>
                  </a:cubicBezTo>
                  <a:cubicBezTo>
                    <a:pt x="2355" y="125"/>
                    <a:pt x="2025" y="1"/>
                    <a:pt x="169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5"/>
            <p:cNvSpPr/>
            <p:nvPr/>
          </p:nvSpPr>
          <p:spPr>
            <a:xfrm rot="-5400000">
              <a:off x="8607978" y="451466"/>
              <a:ext cx="200072" cy="149879"/>
            </a:xfrm>
            <a:custGeom>
              <a:rect b="b" l="l" r="r" t="t"/>
              <a:pathLst>
                <a:path extrusionOk="0" h="2565" w="3424">
                  <a:moveTo>
                    <a:pt x="1722" y="0"/>
                  </a:moveTo>
                  <a:cubicBezTo>
                    <a:pt x="1373" y="0"/>
                    <a:pt x="1021" y="139"/>
                    <a:pt x="748" y="412"/>
                  </a:cubicBezTo>
                  <a:cubicBezTo>
                    <a:pt x="0" y="1217"/>
                    <a:pt x="590" y="2564"/>
                    <a:pt x="1702" y="2564"/>
                  </a:cubicBezTo>
                  <a:cubicBezTo>
                    <a:pt x="1713" y="2564"/>
                    <a:pt x="1725" y="2564"/>
                    <a:pt x="1737" y="2564"/>
                  </a:cubicBezTo>
                  <a:cubicBezTo>
                    <a:pt x="2871" y="2535"/>
                    <a:pt x="3424" y="1168"/>
                    <a:pt x="2610" y="353"/>
                  </a:cubicBezTo>
                  <a:cubicBezTo>
                    <a:pt x="2359" y="117"/>
                    <a:pt x="2042" y="0"/>
                    <a:pt x="1722"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5"/>
            <p:cNvSpPr/>
            <p:nvPr/>
          </p:nvSpPr>
          <p:spPr>
            <a:xfrm rot="-5400000">
              <a:off x="8388862" y="494062"/>
              <a:ext cx="200072" cy="149645"/>
            </a:xfrm>
            <a:custGeom>
              <a:rect b="b" l="l" r="r" t="t"/>
              <a:pathLst>
                <a:path extrusionOk="0" h="2561" w="3424">
                  <a:moveTo>
                    <a:pt x="1696" y="1"/>
                  </a:moveTo>
                  <a:cubicBezTo>
                    <a:pt x="1349" y="1"/>
                    <a:pt x="1002" y="139"/>
                    <a:pt x="748" y="408"/>
                  </a:cubicBezTo>
                  <a:cubicBezTo>
                    <a:pt x="0" y="1242"/>
                    <a:pt x="590" y="2561"/>
                    <a:pt x="1701" y="2561"/>
                  </a:cubicBezTo>
                  <a:cubicBezTo>
                    <a:pt x="1713" y="2561"/>
                    <a:pt x="1725" y="2560"/>
                    <a:pt x="1737" y="2560"/>
                  </a:cubicBezTo>
                  <a:cubicBezTo>
                    <a:pt x="2871" y="2531"/>
                    <a:pt x="3424" y="1164"/>
                    <a:pt x="2610" y="379"/>
                  </a:cubicBezTo>
                  <a:cubicBezTo>
                    <a:pt x="2355" y="125"/>
                    <a:pt x="2025" y="1"/>
                    <a:pt x="169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8" name="Google Shape;138;p5"/>
            <p:cNvGrpSpPr/>
            <p:nvPr/>
          </p:nvGrpSpPr>
          <p:grpSpPr>
            <a:xfrm flipH="1" rot="5400000">
              <a:off x="8266535" y="1300532"/>
              <a:ext cx="752911" cy="480995"/>
              <a:chOff x="7899243" y="902117"/>
              <a:chExt cx="752835" cy="480947"/>
            </a:xfrm>
          </p:grpSpPr>
          <p:sp>
            <p:nvSpPr>
              <p:cNvPr id="139" name="Google Shape;139;p5"/>
              <p:cNvSpPr/>
              <p:nvPr/>
            </p:nvSpPr>
            <p:spPr>
              <a:xfrm rot="-5400000">
                <a:off x="8218715" y="823957"/>
                <a:ext cx="348373" cy="518353"/>
              </a:xfrm>
              <a:custGeom>
                <a:rect b="b" l="l" r="r" t="t"/>
                <a:pathLst>
                  <a:path extrusionOk="0" h="8871" w="5962">
                    <a:moveTo>
                      <a:pt x="0" y="1"/>
                    </a:moveTo>
                    <a:cubicBezTo>
                      <a:pt x="640" y="611"/>
                      <a:pt x="1251" y="1280"/>
                      <a:pt x="1832" y="1949"/>
                    </a:cubicBezTo>
                    <a:cubicBezTo>
                      <a:pt x="2414" y="2647"/>
                      <a:pt x="2937" y="3374"/>
                      <a:pt x="3432" y="4101"/>
                    </a:cubicBezTo>
                    <a:cubicBezTo>
                      <a:pt x="3955" y="4857"/>
                      <a:pt x="4421" y="5613"/>
                      <a:pt x="4828" y="6428"/>
                    </a:cubicBezTo>
                    <a:cubicBezTo>
                      <a:pt x="5235" y="7213"/>
                      <a:pt x="5613" y="8027"/>
                      <a:pt x="5962" y="8870"/>
                    </a:cubicBezTo>
                    <a:cubicBezTo>
                      <a:pt x="5671" y="7998"/>
                      <a:pt x="5351" y="7155"/>
                      <a:pt x="4944" y="6369"/>
                    </a:cubicBezTo>
                    <a:cubicBezTo>
                      <a:pt x="4537" y="5555"/>
                      <a:pt x="4101" y="4770"/>
                      <a:pt x="3606" y="4014"/>
                    </a:cubicBezTo>
                    <a:cubicBezTo>
                      <a:pt x="3083" y="3258"/>
                      <a:pt x="2530" y="2560"/>
                      <a:pt x="1920" y="1862"/>
                    </a:cubicBezTo>
                    <a:cubicBezTo>
                      <a:pt x="1338" y="1193"/>
                      <a:pt x="669" y="582"/>
                      <a:pt x="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5"/>
              <p:cNvSpPr/>
              <p:nvPr/>
            </p:nvSpPr>
            <p:spPr>
              <a:xfrm rot="-5400000">
                <a:off x="8351172" y="1080474"/>
                <a:ext cx="377297" cy="98751"/>
              </a:xfrm>
              <a:custGeom>
                <a:rect b="b" l="l" r="r" t="t"/>
                <a:pathLst>
                  <a:path extrusionOk="0" h="1690" w="6457">
                    <a:moveTo>
                      <a:pt x="2151" y="0"/>
                    </a:moveTo>
                    <a:cubicBezTo>
                      <a:pt x="1946" y="0"/>
                      <a:pt x="1742" y="10"/>
                      <a:pt x="1542" y="32"/>
                    </a:cubicBezTo>
                    <a:cubicBezTo>
                      <a:pt x="1280" y="61"/>
                      <a:pt x="1018" y="90"/>
                      <a:pt x="756" y="148"/>
                    </a:cubicBezTo>
                    <a:cubicBezTo>
                      <a:pt x="621" y="175"/>
                      <a:pt x="206" y="354"/>
                      <a:pt x="33" y="354"/>
                    </a:cubicBezTo>
                    <a:cubicBezTo>
                      <a:pt x="21" y="354"/>
                      <a:pt x="10" y="354"/>
                      <a:pt x="0" y="352"/>
                    </a:cubicBezTo>
                    <a:lnTo>
                      <a:pt x="0" y="352"/>
                    </a:lnTo>
                    <a:cubicBezTo>
                      <a:pt x="1222" y="788"/>
                      <a:pt x="2443" y="1166"/>
                      <a:pt x="3723" y="1457"/>
                    </a:cubicBezTo>
                    <a:cubicBezTo>
                      <a:pt x="4188" y="1573"/>
                      <a:pt x="4653" y="1660"/>
                      <a:pt x="5148" y="1689"/>
                    </a:cubicBezTo>
                    <a:cubicBezTo>
                      <a:pt x="5468" y="1689"/>
                      <a:pt x="5787" y="1631"/>
                      <a:pt x="6078" y="1544"/>
                    </a:cubicBezTo>
                    <a:cubicBezTo>
                      <a:pt x="6456" y="1428"/>
                      <a:pt x="6456" y="1311"/>
                      <a:pt x="6136" y="1108"/>
                    </a:cubicBezTo>
                    <a:cubicBezTo>
                      <a:pt x="5235" y="555"/>
                      <a:pt x="4217" y="206"/>
                      <a:pt x="3141" y="61"/>
                    </a:cubicBezTo>
                    <a:cubicBezTo>
                      <a:pt x="2818" y="25"/>
                      <a:pt x="2483" y="0"/>
                      <a:pt x="215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5"/>
              <p:cNvSpPr/>
              <p:nvPr/>
            </p:nvSpPr>
            <p:spPr>
              <a:xfrm rot="-5400000">
                <a:off x="8222800" y="1130549"/>
                <a:ext cx="334817" cy="98926"/>
              </a:xfrm>
              <a:custGeom>
                <a:rect b="b" l="l" r="r" t="t"/>
                <a:pathLst>
                  <a:path extrusionOk="0" h="1693" w="5730">
                    <a:moveTo>
                      <a:pt x="1077" y="1"/>
                    </a:moveTo>
                    <a:cubicBezTo>
                      <a:pt x="719" y="1"/>
                      <a:pt x="360" y="22"/>
                      <a:pt x="1" y="64"/>
                    </a:cubicBezTo>
                    <a:cubicBezTo>
                      <a:pt x="990" y="296"/>
                      <a:pt x="1862" y="849"/>
                      <a:pt x="2764" y="1227"/>
                    </a:cubicBezTo>
                    <a:cubicBezTo>
                      <a:pt x="3374" y="1518"/>
                      <a:pt x="4043" y="1663"/>
                      <a:pt x="4712" y="1692"/>
                    </a:cubicBezTo>
                    <a:cubicBezTo>
                      <a:pt x="4887" y="1692"/>
                      <a:pt x="5555" y="1692"/>
                      <a:pt x="5643" y="1518"/>
                    </a:cubicBezTo>
                    <a:cubicBezTo>
                      <a:pt x="5730" y="1256"/>
                      <a:pt x="5236" y="994"/>
                      <a:pt x="5061" y="936"/>
                    </a:cubicBezTo>
                    <a:cubicBezTo>
                      <a:pt x="3814" y="313"/>
                      <a:pt x="2457" y="1"/>
                      <a:pt x="107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5"/>
              <p:cNvSpPr/>
              <p:nvPr/>
            </p:nvSpPr>
            <p:spPr>
              <a:xfrm rot="-5400000">
                <a:off x="8112541" y="1181502"/>
                <a:ext cx="297420" cy="105704"/>
              </a:xfrm>
              <a:custGeom>
                <a:rect b="b" l="l" r="r" t="t"/>
                <a:pathLst>
                  <a:path extrusionOk="0" h="1809" w="5090">
                    <a:moveTo>
                      <a:pt x="182" y="0"/>
                    </a:moveTo>
                    <a:cubicBezTo>
                      <a:pt x="122" y="0"/>
                      <a:pt x="61" y="1"/>
                      <a:pt x="0" y="2"/>
                    </a:cubicBezTo>
                    <a:cubicBezTo>
                      <a:pt x="785" y="380"/>
                      <a:pt x="1483" y="933"/>
                      <a:pt x="2239" y="1340"/>
                    </a:cubicBezTo>
                    <a:cubicBezTo>
                      <a:pt x="2779" y="1637"/>
                      <a:pt x="3369" y="1808"/>
                      <a:pt x="3962" y="1808"/>
                    </a:cubicBezTo>
                    <a:cubicBezTo>
                      <a:pt x="4008" y="1808"/>
                      <a:pt x="4054" y="1807"/>
                      <a:pt x="4101" y="1805"/>
                    </a:cubicBezTo>
                    <a:cubicBezTo>
                      <a:pt x="5089" y="1747"/>
                      <a:pt x="4275" y="1107"/>
                      <a:pt x="3839" y="875"/>
                    </a:cubicBezTo>
                    <a:cubicBezTo>
                      <a:pt x="2701" y="292"/>
                      <a:pt x="1457" y="0"/>
                      <a:pt x="18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5"/>
              <p:cNvSpPr/>
              <p:nvPr/>
            </p:nvSpPr>
            <p:spPr>
              <a:xfrm rot="-5400000">
                <a:off x="8010027" y="1206073"/>
                <a:ext cx="169220" cy="174596"/>
              </a:xfrm>
              <a:custGeom>
                <a:rect b="b" l="l" r="r" t="t"/>
                <a:pathLst>
                  <a:path extrusionOk="0" h="2988" w="2896">
                    <a:moveTo>
                      <a:pt x="193" y="0"/>
                    </a:moveTo>
                    <a:cubicBezTo>
                      <a:pt x="130" y="0"/>
                      <a:pt x="72" y="27"/>
                      <a:pt x="30" y="70"/>
                    </a:cubicBezTo>
                    <a:cubicBezTo>
                      <a:pt x="0" y="157"/>
                      <a:pt x="0" y="273"/>
                      <a:pt x="30" y="361"/>
                    </a:cubicBezTo>
                    <a:cubicBezTo>
                      <a:pt x="175" y="739"/>
                      <a:pt x="379" y="1059"/>
                      <a:pt x="640" y="1349"/>
                    </a:cubicBezTo>
                    <a:cubicBezTo>
                      <a:pt x="786" y="1553"/>
                      <a:pt x="960" y="1728"/>
                      <a:pt x="1135" y="1873"/>
                    </a:cubicBezTo>
                    <a:cubicBezTo>
                      <a:pt x="1425" y="2164"/>
                      <a:pt x="1774" y="2425"/>
                      <a:pt x="2123" y="2658"/>
                    </a:cubicBezTo>
                    <a:cubicBezTo>
                      <a:pt x="2298" y="2774"/>
                      <a:pt x="2472" y="2891"/>
                      <a:pt x="2676" y="2978"/>
                    </a:cubicBezTo>
                    <a:cubicBezTo>
                      <a:pt x="2701" y="2984"/>
                      <a:pt x="2723" y="2987"/>
                      <a:pt x="2742" y="2987"/>
                    </a:cubicBezTo>
                    <a:cubicBezTo>
                      <a:pt x="2896" y="2987"/>
                      <a:pt x="2844" y="2791"/>
                      <a:pt x="2792" y="2687"/>
                    </a:cubicBezTo>
                    <a:cubicBezTo>
                      <a:pt x="2152" y="1728"/>
                      <a:pt x="1367" y="855"/>
                      <a:pt x="495" y="128"/>
                    </a:cubicBezTo>
                    <a:cubicBezTo>
                      <a:pt x="408" y="70"/>
                      <a:pt x="349" y="41"/>
                      <a:pt x="262" y="12"/>
                    </a:cubicBezTo>
                    <a:cubicBezTo>
                      <a:pt x="239" y="4"/>
                      <a:pt x="215" y="0"/>
                      <a:pt x="19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5"/>
              <p:cNvSpPr/>
              <p:nvPr/>
            </p:nvSpPr>
            <p:spPr>
              <a:xfrm rot="-5400000">
                <a:off x="8016487" y="1053363"/>
                <a:ext cx="68015" cy="302504"/>
              </a:xfrm>
              <a:custGeom>
                <a:rect b="b" l="l" r="r" t="t"/>
                <a:pathLst>
                  <a:path extrusionOk="0" h="5177" w="1164">
                    <a:moveTo>
                      <a:pt x="291" y="1"/>
                    </a:moveTo>
                    <a:cubicBezTo>
                      <a:pt x="204" y="1"/>
                      <a:pt x="146" y="30"/>
                      <a:pt x="116" y="117"/>
                    </a:cubicBezTo>
                    <a:cubicBezTo>
                      <a:pt x="87" y="204"/>
                      <a:pt x="58" y="291"/>
                      <a:pt x="58" y="350"/>
                    </a:cubicBezTo>
                    <a:cubicBezTo>
                      <a:pt x="0" y="1513"/>
                      <a:pt x="116" y="2647"/>
                      <a:pt x="436" y="3752"/>
                    </a:cubicBezTo>
                    <a:cubicBezTo>
                      <a:pt x="495" y="4014"/>
                      <a:pt x="582" y="4275"/>
                      <a:pt x="698" y="4537"/>
                    </a:cubicBezTo>
                    <a:cubicBezTo>
                      <a:pt x="727" y="4653"/>
                      <a:pt x="843" y="5177"/>
                      <a:pt x="1018" y="5177"/>
                    </a:cubicBezTo>
                    <a:cubicBezTo>
                      <a:pt x="1163" y="5177"/>
                      <a:pt x="1105" y="4566"/>
                      <a:pt x="1105" y="4450"/>
                    </a:cubicBezTo>
                    <a:lnTo>
                      <a:pt x="1105" y="3548"/>
                    </a:lnTo>
                    <a:cubicBezTo>
                      <a:pt x="1105" y="2967"/>
                      <a:pt x="1047" y="2356"/>
                      <a:pt x="989" y="1774"/>
                    </a:cubicBezTo>
                    <a:cubicBezTo>
                      <a:pt x="989" y="1193"/>
                      <a:pt x="814" y="640"/>
                      <a:pt x="524" y="146"/>
                    </a:cubicBezTo>
                    <a:cubicBezTo>
                      <a:pt x="465" y="59"/>
                      <a:pt x="378" y="1"/>
                      <a:pt x="29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5"/>
              <p:cNvSpPr/>
              <p:nvPr/>
            </p:nvSpPr>
            <p:spPr>
              <a:xfrm rot="-5400000">
                <a:off x="8133407" y="898053"/>
                <a:ext cx="78241" cy="361696"/>
              </a:xfrm>
              <a:custGeom>
                <a:rect b="b" l="l" r="r" t="t"/>
                <a:pathLst>
                  <a:path extrusionOk="0" h="6190" w="1339">
                    <a:moveTo>
                      <a:pt x="437" y="1"/>
                    </a:moveTo>
                    <a:cubicBezTo>
                      <a:pt x="269" y="1"/>
                      <a:pt x="197" y="220"/>
                      <a:pt x="146" y="396"/>
                    </a:cubicBezTo>
                    <a:cubicBezTo>
                      <a:pt x="146" y="512"/>
                      <a:pt x="117" y="600"/>
                      <a:pt x="117" y="687"/>
                    </a:cubicBezTo>
                    <a:cubicBezTo>
                      <a:pt x="59" y="1065"/>
                      <a:pt x="30" y="1472"/>
                      <a:pt x="30" y="1879"/>
                    </a:cubicBezTo>
                    <a:cubicBezTo>
                      <a:pt x="1" y="3217"/>
                      <a:pt x="263" y="4555"/>
                      <a:pt x="757" y="5776"/>
                    </a:cubicBezTo>
                    <a:cubicBezTo>
                      <a:pt x="784" y="5883"/>
                      <a:pt x="910" y="6190"/>
                      <a:pt x="1044" y="6190"/>
                    </a:cubicBezTo>
                    <a:cubicBezTo>
                      <a:pt x="1055" y="6190"/>
                      <a:pt x="1066" y="6188"/>
                      <a:pt x="1077" y="6183"/>
                    </a:cubicBezTo>
                    <a:cubicBezTo>
                      <a:pt x="1222" y="6125"/>
                      <a:pt x="1251" y="5776"/>
                      <a:pt x="1251" y="5660"/>
                    </a:cubicBezTo>
                    <a:cubicBezTo>
                      <a:pt x="1339" y="4816"/>
                      <a:pt x="1339" y="4002"/>
                      <a:pt x="1251" y="3159"/>
                    </a:cubicBezTo>
                    <a:cubicBezTo>
                      <a:pt x="1222" y="2693"/>
                      <a:pt x="1193" y="2228"/>
                      <a:pt x="1135" y="1763"/>
                    </a:cubicBezTo>
                    <a:cubicBezTo>
                      <a:pt x="1077" y="1443"/>
                      <a:pt x="1048" y="1094"/>
                      <a:pt x="961" y="774"/>
                    </a:cubicBezTo>
                    <a:cubicBezTo>
                      <a:pt x="902" y="512"/>
                      <a:pt x="757" y="76"/>
                      <a:pt x="524" y="18"/>
                    </a:cubicBezTo>
                    <a:cubicBezTo>
                      <a:pt x="493" y="6"/>
                      <a:pt x="464" y="1"/>
                      <a:pt x="43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5"/>
              <p:cNvSpPr/>
              <p:nvPr/>
            </p:nvSpPr>
            <p:spPr>
              <a:xfrm rot="-5400000">
                <a:off x="8315653" y="741866"/>
                <a:ext cx="76546" cy="397047"/>
              </a:xfrm>
              <a:custGeom>
                <a:rect b="b" l="l" r="r" t="t"/>
                <a:pathLst>
                  <a:path extrusionOk="0" h="6795" w="1310">
                    <a:moveTo>
                      <a:pt x="612" y="0"/>
                    </a:moveTo>
                    <a:cubicBezTo>
                      <a:pt x="593" y="0"/>
                      <a:pt x="574" y="3"/>
                      <a:pt x="553" y="8"/>
                    </a:cubicBezTo>
                    <a:cubicBezTo>
                      <a:pt x="437" y="37"/>
                      <a:pt x="379" y="182"/>
                      <a:pt x="350" y="328"/>
                    </a:cubicBezTo>
                    <a:cubicBezTo>
                      <a:pt x="233" y="851"/>
                      <a:pt x="146" y="1375"/>
                      <a:pt x="117" y="1898"/>
                    </a:cubicBezTo>
                    <a:cubicBezTo>
                      <a:pt x="1" y="2858"/>
                      <a:pt x="1" y="3817"/>
                      <a:pt x="117" y="4777"/>
                    </a:cubicBezTo>
                    <a:cubicBezTo>
                      <a:pt x="146" y="5242"/>
                      <a:pt x="204" y="5708"/>
                      <a:pt x="320" y="6173"/>
                    </a:cubicBezTo>
                    <a:cubicBezTo>
                      <a:pt x="350" y="6318"/>
                      <a:pt x="350" y="6667"/>
                      <a:pt x="495" y="6755"/>
                    </a:cubicBezTo>
                    <a:cubicBezTo>
                      <a:pt x="534" y="6782"/>
                      <a:pt x="569" y="6794"/>
                      <a:pt x="602" y="6794"/>
                    </a:cubicBezTo>
                    <a:cubicBezTo>
                      <a:pt x="741" y="6794"/>
                      <a:pt x="826" y="6581"/>
                      <a:pt x="873" y="6464"/>
                    </a:cubicBezTo>
                    <a:cubicBezTo>
                      <a:pt x="1309" y="4457"/>
                      <a:pt x="1309" y="2392"/>
                      <a:pt x="931" y="415"/>
                    </a:cubicBezTo>
                    <a:cubicBezTo>
                      <a:pt x="902" y="299"/>
                      <a:pt x="873" y="211"/>
                      <a:pt x="815" y="124"/>
                    </a:cubicBezTo>
                    <a:cubicBezTo>
                      <a:pt x="767" y="52"/>
                      <a:pt x="699" y="0"/>
                      <a:pt x="61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47" name="Google Shape;147;p5"/>
          <p:cNvSpPr txBox="1"/>
          <p:nvPr>
            <p:ph idx="3" type="ctrTitle"/>
          </p:nvPr>
        </p:nvSpPr>
        <p:spPr>
          <a:xfrm flipH="1">
            <a:off x="722425" y="3073511"/>
            <a:ext cx="2929200" cy="4353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000"/>
            </a:lvl1pPr>
            <a:lvl2pPr lvl="1" rtl="0">
              <a:spcBef>
                <a:spcPts val="0"/>
              </a:spcBef>
              <a:spcAft>
                <a:spcPts val="0"/>
              </a:spcAft>
              <a:buClr>
                <a:srgbClr val="434343"/>
              </a:buClr>
              <a:buSzPts val="1800"/>
              <a:buNone/>
              <a:defRPr sz="1800">
                <a:solidFill>
                  <a:srgbClr val="434343"/>
                </a:solidFill>
              </a:defRPr>
            </a:lvl2pPr>
            <a:lvl3pPr lvl="2" rtl="0">
              <a:spcBef>
                <a:spcPts val="0"/>
              </a:spcBef>
              <a:spcAft>
                <a:spcPts val="0"/>
              </a:spcAft>
              <a:buClr>
                <a:srgbClr val="434343"/>
              </a:buClr>
              <a:buSzPts val="1800"/>
              <a:buNone/>
              <a:defRPr sz="1800">
                <a:solidFill>
                  <a:srgbClr val="434343"/>
                </a:solidFill>
              </a:defRPr>
            </a:lvl3pPr>
            <a:lvl4pPr lvl="3" rtl="0">
              <a:spcBef>
                <a:spcPts val="0"/>
              </a:spcBef>
              <a:spcAft>
                <a:spcPts val="0"/>
              </a:spcAft>
              <a:buClr>
                <a:srgbClr val="434343"/>
              </a:buClr>
              <a:buSzPts val="1800"/>
              <a:buNone/>
              <a:defRPr sz="1800">
                <a:solidFill>
                  <a:srgbClr val="434343"/>
                </a:solidFill>
              </a:defRPr>
            </a:lvl4pPr>
            <a:lvl5pPr lvl="4" rtl="0">
              <a:spcBef>
                <a:spcPts val="0"/>
              </a:spcBef>
              <a:spcAft>
                <a:spcPts val="0"/>
              </a:spcAft>
              <a:buClr>
                <a:srgbClr val="434343"/>
              </a:buClr>
              <a:buSzPts val="1800"/>
              <a:buNone/>
              <a:defRPr sz="1800">
                <a:solidFill>
                  <a:srgbClr val="434343"/>
                </a:solidFill>
              </a:defRPr>
            </a:lvl5pPr>
            <a:lvl6pPr lvl="5" rtl="0">
              <a:spcBef>
                <a:spcPts val="0"/>
              </a:spcBef>
              <a:spcAft>
                <a:spcPts val="0"/>
              </a:spcAft>
              <a:buClr>
                <a:srgbClr val="434343"/>
              </a:buClr>
              <a:buSzPts val="1800"/>
              <a:buNone/>
              <a:defRPr sz="1800">
                <a:solidFill>
                  <a:srgbClr val="434343"/>
                </a:solidFill>
              </a:defRPr>
            </a:lvl6pPr>
            <a:lvl7pPr lvl="6" rtl="0">
              <a:spcBef>
                <a:spcPts val="0"/>
              </a:spcBef>
              <a:spcAft>
                <a:spcPts val="0"/>
              </a:spcAft>
              <a:buClr>
                <a:srgbClr val="434343"/>
              </a:buClr>
              <a:buSzPts val="1800"/>
              <a:buNone/>
              <a:defRPr sz="1800">
                <a:solidFill>
                  <a:srgbClr val="434343"/>
                </a:solidFill>
              </a:defRPr>
            </a:lvl7pPr>
            <a:lvl8pPr lvl="7" rtl="0">
              <a:spcBef>
                <a:spcPts val="0"/>
              </a:spcBef>
              <a:spcAft>
                <a:spcPts val="0"/>
              </a:spcAft>
              <a:buClr>
                <a:srgbClr val="434343"/>
              </a:buClr>
              <a:buSzPts val="1800"/>
              <a:buNone/>
              <a:defRPr sz="1800">
                <a:solidFill>
                  <a:srgbClr val="434343"/>
                </a:solidFill>
              </a:defRPr>
            </a:lvl8pPr>
            <a:lvl9pPr lvl="8" rtl="0">
              <a:spcBef>
                <a:spcPts val="0"/>
              </a:spcBef>
              <a:spcAft>
                <a:spcPts val="0"/>
              </a:spcAft>
              <a:buClr>
                <a:srgbClr val="434343"/>
              </a:buClr>
              <a:buSzPts val="1800"/>
              <a:buNone/>
              <a:defRPr sz="1800">
                <a:solidFill>
                  <a:srgbClr val="434343"/>
                </a:solidFill>
              </a:defRPr>
            </a:lvl9pPr>
          </a:lstStyle>
          <a:p/>
        </p:txBody>
      </p:sp>
      <p:sp>
        <p:nvSpPr>
          <p:cNvPr id="148" name="Google Shape;148;p5"/>
          <p:cNvSpPr txBox="1"/>
          <p:nvPr>
            <p:ph idx="4" type="subTitle"/>
          </p:nvPr>
        </p:nvSpPr>
        <p:spPr>
          <a:xfrm flipH="1">
            <a:off x="722425" y="3484874"/>
            <a:ext cx="2929200" cy="875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49" name="Shape 149"/>
        <p:cNvGrpSpPr/>
        <p:nvPr/>
      </p:nvGrpSpPr>
      <p:grpSpPr>
        <a:xfrm>
          <a:off x="0" y="0"/>
          <a:ext cx="0" cy="0"/>
          <a:chOff x="0" y="0"/>
          <a:chExt cx="0" cy="0"/>
        </a:xfrm>
      </p:grpSpPr>
      <p:sp>
        <p:nvSpPr>
          <p:cNvPr id="150" name="Google Shape;150;p6"/>
          <p:cNvSpPr txBox="1"/>
          <p:nvPr>
            <p:ph type="title"/>
          </p:nvPr>
        </p:nvSpPr>
        <p:spPr>
          <a:xfrm>
            <a:off x="731550" y="447456"/>
            <a:ext cx="76809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p:txBody>
      </p:sp>
      <p:sp>
        <p:nvSpPr>
          <p:cNvPr id="151" name="Google Shape;151;p6"/>
          <p:cNvSpPr/>
          <p:nvPr/>
        </p:nvSpPr>
        <p:spPr>
          <a:xfrm rot="-5400000">
            <a:off x="6821785" y="2810121"/>
            <a:ext cx="1769421" cy="2941893"/>
          </a:xfrm>
          <a:custGeom>
            <a:rect b="b" l="l" r="r" t="t"/>
            <a:pathLst>
              <a:path extrusionOk="0" h="68921" w="41453">
                <a:moveTo>
                  <a:pt x="0" y="1"/>
                </a:moveTo>
                <a:lnTo>
                  <a:pt x="0" y="68920"/>
                </a:lnTo>
                <a:lnTo>
                  <a:pt x="38855" y="68920"/>
                </a:lnTo>
                <a:cubicBezTo>
                  <a:pt x="41452" y="58139"/>
                  <a:pt x="33553" y="45722"/>
                  <a:pt x="21029" y="41879"/>
                </a:cubicBezTo>
                <a:cubicBezTo>
                  <a:pt x="6476" y="37360"/>
                  <a:pt x="12596" y="28501"/>
                  <a:pt x="11920" y="14944"/>
                </a:cubicBezTo>
                <a:cubicBezTo>
                  <a:pt x="11422" y="4697"/>
                  <a:pt x="3701" y="1139"/>
                  <a:pt x="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2" name="Google Shape;152;p6"/>
          <p:cNvGrpSpPr/>
          <p:nvPr/>
        </p:nvGrpSpPr>
        <p:grpSpPr>
          <a:xfrm>
            <a:off x="6833580" y="3665308"/>
            <a:ext cx="2180812" cy="1403285"/>
            <a:chOff x="6833580" y="3665308"/>
            <a:chExt cx="2180812" cy="1403285"/>
          </a:xfrm>
        </p:grpSpPr>
        <p:grpSp>
          <p:nvGrpSpPr>
            <p:cNvPr id="153" name="Google Shape;153;p6"/>
            <p:cNvGrpSpPr/>
            <p:nvPr/>
          </p:nvGrpSpPr>
          <p:grpSpPr>
            <a:xfrm>
              <a:off x="7412246" y="3665308"/>
              <a:ext cx="1602146" cy="1403285"/>
              <a:chOff x="4270184" y="3429402"/>
              <a:chExt cx="1477041" cy="1293708"/>
            </a:xfrm>
          </p:grpSpPr>
          <p:sp>
            <p:nvSpPr>
              <p:cNvPr id="154" name="Google Shape;154;p6"/>
              <p:cNvSpPr/>
              <p:nvPr/>
            </p:nvSpPr>
            <p:spPr>
              <a:xfrm rot="5400000">
                <a:off x="4261695" y="4323971"/>
                <a:ext cx="398778" cy="381800"/>
              </a:xfrm>
              <a:custGeom>
                <a:rect b="b" l="l" r="r" t="t"/>
                <a:pathLst>
                  <a:path extrusionOk="0" h="10052" w="10499">
                    <a:moveTo>
                      <a:pt x="3985" y="1"/>
                    </a:moveTo>
                    <a:cubicBezTo>
                      <a:pt x="3812" y="1"/>
                      <a:pt x="3657" y="79"/>
                      <a:pt x="3519" y="193"/>
                    </a:cubicBezTo>
                    <a:cubicBezTo>
                      <a:pt x="3403" y="368"/>
                      <a:pt x="3345" y="571"/>
                      <a:pt x="3345" y="775"/>
                    </a:cubicBezTo>
                    <a:cubicBezTo>
                      <a:pt x="3345" y="1531"/>
                      <a:pt x="3607" y="2287"/>
                      <a:pt x="4101" y="2869"/>
                    </a:cubicBezTo>
                    <a:cubicBezTo>
                      <a:pt x="2938" y="2898"/>
                      <a:pt x="1833" y="3276"/>
                      <a:pt x="873" y="3945"/>
                    </a:cubicBezTo>
                    <a:cubicBezTo>
                      <a:pt x="582" y="4148"/>
                      <a:pt x="350" y="4381"/>
                      <a:pt x="175" y="4672"/>
                    </a:cubicBezTo>
                    <a:cubicBezTo>
                      <a:pt x="1" y="4992"/>
                      <a:pt x="1" y="5341"/>
                      <a:pt x="175" y="5660"/>
                    </a:cubicBezTo>
                    <a:cubicBezTo>
                      <a:pt x="376" y="5962"/>
                      <a:pt x="758" y="6055"/>
                      <a:pt x="1147" y="6055"/>
                    </a:cubicBezTo>
                    <a:cubicBezTo>
                      <a:pt x="1321" y="6055"/>
                      <a:pt x="1497" y="6036"/>
                      <a:pt x="1658" y="6009"/>
                    </a:cubicBezTo>
                    <a:cubicBezTo>
                      <a:pt x="2880" y="5806"/>
                      <a:pt x="4072" y="5341"/>
                      <a:pt x="5090" y="4643"/>
                    </a:cubicBezTo>
                    <a:lnTo>
                      <a:pt x="5090" y="4643"/>
                    </a:lnTo>
                    <a:cubicBezTo>
                      <a:pt x="4072" y="5690"/>
                      <a:pt x="3403" y="6998"/>
                      <a:pt x="3141" y="8452"/>
                    </a:cubicBezTo>
                    <a:cubicBezTo>
                      <a:pt x="3083" y="8714"/>
                      <a:pt x="3083" y="9005"/>
                      <a:pt x="3112" y="9266"/>
                    </a:cubicBezTo>
                    <a:cubicBezTo>
                      <a:pt x="3171" y="9557"/>
                      <a:pt x="3345" y="9819"/>
                      <a:pt x="3578" y="9964"/>
                    </a:cubicBezTo>
                    <a:cubicBezTo>
                      <a:pt x="3709" y="10023"/>
                      <a:pt x="3854" y="10052"/>
                      <a:pt x="3999" y="10052"/>
                    </a:cubicBezTo>
                    <a:cubicBezTo>
                      <a:pt x="4145" y="10052"/>
                      <a:pt x="4290" y="10023"/>
                      <a:pt x="4421" y="9964"/>
                    </a:cubicBezTo>
                    <a:cubicBezTo>
                      <a:pt x="4683" y="9819"/>
                      <a:pt x="4915" y="9645"/>
                      <a:pt x="5119" y="9412"/>
                    </a:cubicBezTo>
                    <a:cubicBezTo>
                      <a:pt x="6166" y="8307"/>
                      <a:pt x="6835" y="6853"/>
                      <a:pt x="6951" y="5312"/>
                    </a:cubicBezTo>
                    <a:cubicBezTo>
                      <a:pt x="7271" y="6184"/>
                      <a:pt x="7794" y="6940"/>
                      <a:pt x="8521" y="7522"/>
                    </a:cubicBezTo>
                    <a:cubicBezTo>
                      <a:pt x="8715" y="7739"/>
                      <a:pt x="8988" y="7856"/>
                      <a:pt x="9276" y="7856"/>
                    </a:cubicBezTo>
                    <a:cubicBezTo>
                      <a:pt x="9334" y="7856"/>
                      <a:pt x="9393" y="7851"/>
                      <a:pt x="9452" y="7842"/>
                    </a:cubicBezTo>
                    <a:cubicBezTo>
                      <a:pt x="9714" y="7754"/>
                      <a:pt x="9888" y="7522"/>
                      <a:pt x="9946" y="7260"/>
                    </a:cubicBezTo>
                    <a:cubicBezTo>
                      <a:pt x="9975" y="6998"/>
                      <a:pt x="9975" y="6736"/>
                      <a:pt x="9888" y="6475"/>
                    </a:cubicBezTo>
                    <a:cubicBezTo>
                      <a:pt x="9597" y="5253"/>
                      <a:pt x="8929" y="4177"/>
                      <a:pt x="7969" y="3392"/>
                    </a:cubicBezTo>
                    <a:cubicBezTo>
                      <a:pt x="8725" y="3305"/>
                      <a:pt x="9452" y="2985"/>
                      <a:pt x="10034" y="2491"/>
                    </a:cubicBezTo>
                    <a:cubicBezTo>
                      <a:pt x="10266" y="2287"/>
                      <a:pt x="10499" y="1996"/>
                      <a:pt x="10412" y="1705"/>
                    </a:cubicBezTo>
                    <a:cubicBezTo>
                      <a:pt x="10354" y="1531"/>
                      <a:pt x="10179" y="1386"/>
                      <a:pt x="9975" y="1357"/>
                    </a:cubicBezTo>
                    <a:cubicBezTo>
                      <a:pt x="9874" y="1327"/>
                      <a:pt x="9779" y="1313"/>
                      <a:pt x="9685" y="1313"/>
                    </a:cubicBezTo>
                    <a:cubicBezTo>
                      <a:pt x="9590" y="1313"/>
                      <a:pt x="9496" y="1327"/>
                      <a:pt x="9394" y="1357"/>
                    </a:cubicBezTo>
                    <a:cubicBezTo>
                      <a:pt x="8870" y="1415"/>
                      <a:pt x="8376" y="1531"/>
                      <a:pt x="7882" y="1705"/>
                    </a:cubicBezTo>
                    <a:cubicBezTo>
                      <a:pt x="7475" y="1851"/>
                      <a:pt x="6980" y="2258"/>
                      <a:pt x="6544" y="2258"/>
                    </a:cubicBezTo>
                    <a:cubicBezTo>
                      <a:pt x="6079" y="2258"/>
                      <a:pt x="5962" y="1618"/>
                      <a:pt x="5759" y="1327"/>
                    </a:cubicBezTo>
                    <a:cubicBezTo>
                      <a:pt x="5468" y="891"/>
                      <a:pt x="5119" y="542"/>
                      <a:pt x="4712" y="281"/>
                    </a:cubicBezTo>
                    <a:cubicBezTo>
                      <a:pt x="4537" y="135"/>
                      <a:pt x="4334" y="48"/>
                      <a:pt x="4130" y="19"/>
                    </a:cubicBezTo>
                    <a:cubicBezTo>
                      <a:pt x="4080" y="6"/>
                      <a:pt x="4032" y="1"/>
                      <a:pt x="398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6"/>
              <p:cNvSpPr/>
              <p:nvPr/>
            </p:nvSpPr>
            <p:spPr>
              <a:xfrm rot="5400000">
                <a:off x="4406581" y="4492781"/>
                <a:ext cx="229794" cy="85081"/>
              </a:xfrm>
              <a:custGeom>
                <a:rect b="b" l="l" r="r" t="t"/>
                <a:pathLst>
                  <a:path extrusionOk="0" h="2240" w="6050">
                    <a:moveTo>
                      <a:pt x="6049" y="0"/>
                    </a:moveTo>
                    <a:lnTo>
                      <a:pt x="6049" y="0"/>
                    </a:lnTo>
                    <a:cubicBezTo>
                      <a:pt x="5002" y="291"/>
                      <a:pt x="3984" y="640"/>
                      <a:pt x="2996" y="1018"/>
                    </a:cubicBezTo>
                    <a:cubicBezTo>
                      <a:pt x="1978" y="1396"/>
                      <a:pt x="989" y="1774"/>
                      <a:pt x="0" y="2239"/>
                    </a:cubicBezTo>
                    <a:cubicBezTo>
                      <a:pt x="1018" y="1920"/>
                      <a:pt x="2065" y="1571"/>
                      <a:pt x="3054" y="1192"/>
                    </a:cubicBezTo>
                    <a:cubicBezTo>
                      <a:pt x="4043" y="814"/>
                      <a:pt x="5060" y="436"/>
                      <a:pt x="604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6"/>
              <p:cNvSpPr/>
              <p:nvPr/>
            </p:nvSpPr>
            <p:spPr>
              <a:xfrm rot="5400000">
                <a:off x="4408233" y="4480075"/>
                <a:ext cx="176771" cy="190026"/>
              </a:xfrm>
              <a:custGeom>
                <a:rect b="b" l="l" r="r" t="t"/>
                <a:pathLst>
                  <a:path extrusionOk="0" h="5003" w="4654">
                    <a:moveTo>
                      <a:pt x="0" y="0"/>
                    </a:moveTo>
                    <a:cubicBezTo>
                      <a:pt x="262" y="87"/>
                      <a:pt x="524" y="233"/>
                      <a:pt x="727" y="436"/>
                    </a:cubicBezTo>
                    <a:cubicBezTo>
                      <a:pt x="931" y="611"/>
                      <a:pt x="1163" y="814"/>
                      <a:pt x="1367" y="1018"/>
                    </a:cubicBezTo>
                    <a:cubicBezTo>
                      <a:pt x="1803" y="1396"/>
                      <a:pt x="2210" y="1803"/>
                      <a:pt x="2588" y="2239"/>
                    </a:cubicBezTo>
                    <a:cubicBezTo>
                      <a:pt x="3345" y="3083"/>
                      <a:pt x="4042" y="4013"/>
                      <a:pt x="4653" y="5002"/>
                    </a:cubicBezTo>
                    <a:cubicBezTo>
                      <a:pt x="4159" y="3955"/>
                      <a:pt x="3519" y="2966"/>
                      <a:pt x="2734" y="2094"/>
                    </a:cubicBezTo>
                    <a:cubicBezTo>
                      <a:pt x="2356" y="1658"/>
                      <a:pt x="1920" y="1251"/>
                      <a:pt x="1483" y="902"/>
                    </a:cubicBezTo>
                    <a:cubicBezTo>
                      <a:pt x="1251" y="727"/>
                      <a:pt x="1018" y="524"/>
                      <a:pt x="785" y="349"/>
                    </a:cubicBezTo>
                    <a:cubicBezTo>
                      <a:pt x="553" y="175"/>
                      <a:pt x="291" y="58"/>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6"/>
              <p:cNvSpPr/>
              <p:nvPr/>
            </p:nvSpPr>
            <p:spPr>
              <a:xfrm rot="5400000">
                <a:off x="4507649" y="4367399"/>
                <a:ext cx="70723" cy="364556"/>
              </a:xfrm>
              <a:custGeom>
                <a:rect b="b" l="l" r="r" t="t"/>
                <a:pathLst>
                  <a:path extrusionOk="0" h="9598" w="1862">
                    <a:moveTo>
                      <a:pt x="1861" y="0"/>
                    </a:moveTo>
                    <a:lnTo>
                      <a:pt x="1861" y="0"/>
                    </a:lnTo>
                    <a:cubicBezTo>
                      <a:pt x="1774" y="815"/>
                      <a:pt x="1687" y="1629"/>
                      <a:pt x="1600" y="2443"/>
                    </a:cubicBezTo>
                    <a:cubicBezTo>
                      <a:pt x="1483" y="3228"/>
                      <a:pt x="1338" y="4043"/>
                      <a:pt x="1193" y="4857"/>
                    </a:cubicBezTo>
                    <a:cubicBezTo>
                      <a:pt x="1047" y="5642"/>
                      <a:pt x="873" y="6427"/>
                      <a:pt x="669" y="7242"/>
                    </a:cubicBezTo>
                    <a:cubicBezTo>
                      <a:pt x="466" y="8027"/>
                      <a:pt x="233" y="8812"/>
                      <a:pt x="0" y="9597"/>
                    </a:cubicBezTo>
                    <a:cubicBezTo>
                      <a:pt x="320" y="8812"/>
                      <a:pt x="582" y="8056"/>
                      <a:pt x="785" y="7271"/>
                    </a:cubicBezTo>
                    <a:cubicBezTo>
                      <a:pt x="1018" y="6485"/>
                      <a:pt x="1222" y="5671"/>
                      <a:pt x="1367" y="4886"/>
                    </a:cubicBezTo>
                    <a:cubicBezTo>
                      <a:pt x="1542" y="4072"/>
                      <a:pt x="1658" y="3257"/>
                      <a:pt x="1745" y="2443"/>
                    </a:cubicBezTo>
                    <a:cubicBezTo>
                      <a:pt x="1803" y="1629"/>
                      <a:pt x="1861" y="815"/>
                      <a:pt x="186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6"/>
              <p:cNvSpPr/>
              <p:nvPr/>
            </p:nvSpPr>
            <p:spPr>
              <a:xfrm rot="5400000">
                <a:off x="5074941" y="3622751"/>
                <a:ext cx="447396" cy="149119"/>
              </a:xfrm>
              <a:custGeom>
                <a:rect b="b" l="l" r="r" t="t"/>
                <a:pathLst>
                  <a:path extrusionOk="0" h="3926" w="11779">
                    <a:moveTo>
                      <a:pt x="11778" y="0"/>
                    </a:moveTo>
                    <a:lnTo>
                      <a:pt x="11778" y="0"/>
                    </a:lnTo>
                    <a:cubicBezTo>
                      <a:pt x="10760" y="204"/>
                      <a:pt x="9742" y="436"/>
                      <a:pt x="8754" y="727"/>
                    </a:cubicBezTo>
                    <a:cubicBezTo>
                      <a:pt x="7736" y="989"/>
                      <a:pt x="6747" y="1280"/>
                      <a:pt x="5758" y="1629"/>
                    </a:cubicBezTo>
                    <a:cubicBezTo>
                      <a:pt x="4770" y="1949"/>
                      <a:pt x="3810" y="2297"/>
                      <a:pt x="2850" y="2676"/>
                    </a:cubicBezTo>
                    <a:cubicBezTo>
                      <a:pt x="1861" y="3054"/>
                      <a:pt x="931" y="3461"/>
                      <a:pt x="0" y="3926"/>
                    </a:cubicBezTo>
                    <a:cubicBezTo>
                      <a:pt x="989" y="3664"/>
                      <a:pt x="1978" y="3344"/>
                      <a:pt x="2967" y="3054"/>
                    </a:cubicBezTo>
                    <a:cubicBezTo>
                      <a:pt x="3955" y="2763"/>
                      <a:pt x="4944" y="2443"/>
                      <a:pt x="5933" y="2094"/>
                    </a:cubicBezTo>
                    <a:cubicBezTo>
                      <a:pt x="6922" y="1774"/>
                      <a:pt x="7910" y="1454"/>
                      <a:pt x="8870" y="1105"/>
                    </a:cubicBezTo>
                    <a:cubicBezTo>
                      <a:pt x="9830" y="727"/>
                      <a:pt x="10818" y="407"/>
                      <a:pt x="1177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6"/>
              <p:cNvSpPr/>
              <p:nvPr/>
            </p:nvSpPr>
            <p:spPr>
              <a:xfrm rot="5400000">
                <a:off x="5166610" y="3564199"/>
                <a:ext cx="253001" cy="297137"/>
              </a:xfrm>
              <a:custGeom>
                <a:rect b="b" l="l" r="r" t="t"/>
                <a:pathLst>
                  <a:path extrusionOk="0" h="7823" w="6661">
                    <a:moveTo>
                      <a:pt x="1" y="0"/>
                    </a:moveTo>
                    <a:lnTo>
                      <a:pt x="1" y="0"/>
                    </a:lnTo>
                    <a:cubicBezTo>
                      <a:pt x="1106" y="465"/>
                      <a:pt x="2152" y="902"/>
                      <a:pt x="3170" y="1396"/>
                    </a:cubicBezTo>
                    <a:cubicBezTo>
                      <a:pt x="4157" y="1862"/>
                      <a:pt x="5117" y="2379"/>
                      <a:pt x="6052" y="2899"/>
                    </a:cubicBezTo>
                    <a:lnTo>
                      <a:pt x="6052" y="2899"/>
                    </a:lnTo>
                    <a:cubicBezTo>
                      <a:pt x="5698" y="3703"/>
                      <a:pt x="5321" y="4483"/>
                      <a:pt x="4944" y="5264"/>
                    </a:cubicBezTo>
                    <a:cubicBezTo>
                      <a:pt x="4508" y="6136"/>
                      <a:pt x="4072" y="6979"/>
                      <a:pt x="3607" y="7823"/>
                    </a:cubicBezTo>
                    <a:cubicBezTo>
                      <a:pt x="4217" y="7067"/>
                      <a:pt x="4770" y="6282"/>
                      <a:pt x="5264" y="5467"/>
                    </a:cubicBezTo>
                    <a:cubicBezTo>
                      <a:pt x="5759" y="4624"/>
                      <a:pt x="6195" y="3781"/>
                      <a:pt x="6573" y="2908"/>
                    </a:cubicBezTo>
                    <a:lnTo>
                      <a:pt x="6660" y="2705"/>
                    </a:lnTo>
                    <a:lnTo>
                      <a:pt x="6486" y="2588"/>
                    </a:lnTo>
                    <a:cubicBezTo>
                      <a:pt x="5468" y="1978"/>
                      <a:pt x="4421" y="1454"/>
                      <a:pt x="3345" y="1018"/>
                    </a:cubicBezTo>
                    <a:cubicBezTo>
                      <a:pt x="2269" y="582"/>
                      <a:pt x="1135" y="233"/>
                      <a:pt x="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6"/>
              <p:cNvSpPr/>
              <p:nvPr/>
            </p:nvSpPr>
            <p:spPr>
              <a:xfrm rot="5400000">
                <a:off x="5173793" y="3575783"/>
                <a:ext cx="103882" cy="155766"/>
              </a:xfrm>
              <a:custGeom>
                <a:rect b="b" l="l" r="r" t="t"/>
                <a:pathLst>
                  <a:path extrusionOk="0" h="4101" w="2735">
                    <a:moveTo>
                      <a:pt x="2734" y="0"/>
                    </a:moveTo>
                    <a:lnTo>
                      <a:pt x="2734" y="0"/>
                    </a:lnTo>
                    <a:cubicBezTo>
                      <a:pt x="2443" y="291"/>
                      <a:pt x="2153" y="582"/>
                      <a:pt x="1891" y="931"/>
                    </a:cubicBezTo>
                    <a:cubicBezTo>
                      <a:pt x="1629" y="1251"/>
                      <a:pt x="1397" y="1571"/>
                      <a:pt x="1164" y="1920"/>
                    </a:cubicBezTo>
                    <a:cubicBezTo>
                      <a:pt x="931" y="2239"/>
                      <a:pt x="728" y="2617"/>
                      <a:pt x="524" y="2966"/>
                    </a:cubicBezTo>
                    <a:cubicBezTo>
                      <a:pt x="321" y="3315"/>
                      <a:pt x="146" y="3693"/>
                      <a:pt x="1" y="4101"/>
                    </a:cubicBezTo>
                    <a:cubicBezTo>
                      <a:pt x="321" y="3810"/>
                      <a:pt x="582" y="3519"/>
                      <a:pt x="873" y="3199"/>
                    </a:cubicBezTo>
                    <a:cubicBezTo>
                      <a:pt x="1106" y="2879"/>
                      <a:pt x="1367" y="2530"/>
                      <a:pt x="1600" y="2210"/>
                    </a:cubicBezTo>
                    <a:cubicBezTo>
                      <a:pt x="1804" y="1890"/>
                      <a:pt x="2036" y="1512"/>
                      <a:pt x="2240" y="1163"/>
                    </a:cubicBezTo>
                    <a:cubicBezTo>
                      <a:pt x="2443" y="785"/>
                      <a:pt x="2589" y="407"/>
                      <a:pt x="273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6"/>
              <p:cNvSpPr/>
              <p:nvPr/>
            </p:nvSpPr>
            <p:spPr>
              <a:xfrm rot="5400000">
                <a:off x="5230138" y="3543748"/>
                <a:ext cx="191128" cy="61873"/>
              </a:xfrm>
              <a:custGeom>
                <a:rect b="b" l="l" r="r" t="t"/>
                <a:pathLst>
                  <a:path extrusionOk="0" h="1629" w="5032">
                    <a:moveTo>
                      <a:pt x="1" y="0"/>
                    </a:moveTo>
                    <a:lnTo>
                      <a:pt x="1" y="0"/>
                    </a:lnTo>
                    <a:cubicBezTo>
                      <a:pt x="379" y="233"/>
                      <a:pt x="786" y="437"/>
                      <a:pt x="1193" y="582"/>
                    </a:cubicBezTo>
                    <a:cubicBezTo>
                      <a:pt x="1600" y="756"/>
                      <a:pt x="2007" y="902"/>
                      <a:pt x="2443" y="1047"/>
                    </a:cubicBezTo>
                    <a:cubicBezTo>
                      <a:pt x="2851" y="1193"/>
                      <a:pt x="3287" y="1309"/>
                      <a:pt x="3694" y="1425"/>
                    </a:cubicBezTo>
                    <a:cubicBezTo>
                      <a:pt x="4130" y="1513"/>
                      <a:pt x="4566" y="1600"/>
                      <a:pt x="5032" y="1629"/>
                    </a:cubicBezTo>
                    <a:cubicBezTo>
                      <a:pt x="4625" y="1425"/>
                      <a:pt x="4246" y="1222"/>
                      <a:pt x="3839" y="1047"/>
                    </a:cubicBezTo>
                    <a:cubicBezTo>
                      <a:pt x="3432" y="873"/>
                      <a:pt x="2996" y="727"/>
                      <a:pt x="2589" y="582"/>
                    </a:cubicBezTo>
                    <a:cubicBezTo>
                      <a:pt x="2182" y="437"/>
                      <a:pt x="1746" y="320"/>
                      <a:pt x="1309" y="233"/>
                    </a:cubicBezTo>
                    <a:cubicBezTo>
                      <a:pt x="873" y="117"/>
                      <a:pt x="437" y="29"/>
                      <a:pt x="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6"/>
              <p:cNvSpPr/>
              <p:nvPr/>
            </p:nvSpPr>
            <p:spPr>
              <a:xfrm rot="5400000">
                <a:off x="5091469" y="3694153"/>
                <a:ext cx="76687" cy="70799"/>
              </a:xfrm>
              <a:custGeom>
                <a:rect b="b" l="l" r="r" t="t"/>
                <a:pathLst>
                  <a:path extrusionOk="0" h="1864" w="2019">
                    <a:moveTo>
                      <a:pt x="1051" y="0"/>
                    </a:moveTo>
                    <a:cubicBezTo>
                      <a:pt x="838" y="0"/>
                      <a:pt x="620" y="78"/>
                      <a:pt x="436" y="253"/>
                    </a:cubicBezTo>
                    <a:cubicBezTo>
                      <a:pt x="58" y="573"/>
                      <a:pt x="0" y="1125"/>
                      <a:pt x="320" y="1503"/>
                    </a:cubicBezTo>
                    <a:cubicBezTo>
                      <a:pt x="514" y="1751"/>
                      <a:pt x="780" y="1863"/>
                      <a:pt x="1042" y="1863"/>
                    </a:cubicBezTo>
                    <a:cubicBezTo>
                      <a:pt x="1488" y="1863"/>
                      <a:pt x="1923" y="1540"/>
                      <a:pt x="1978" y="1009"/>
                    </a:cubicBezTo>
                    <a:cubicBezTo>
                      <a:pt x="2018" y="419"/>
                      <a:pt x="1547" y="0"/>
                      <a:pt x="105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6"/>
              <p:cNvSpPr/>
              <p:nvPr/>
            </p:nvSpPr>
            <p:spPr>
              <a:xfrm rot="5400000">
                <a:off x="5098268" y="3563269"/>
                <a:ext cx="77484" cy="70458"/>
              </a:xfrm>
              <a:custGeom>
                <a:rect b="b" l="l" r="r" t="t"/>
                <a:pathLst>
                  <a:path extrusionOk="0" h="1855" w="2040">
                    <a:moveTo>
                      <a:pt x="1062" y="1"/>
                    </a:moveTo>
                    <a:cubicBezTo>
                      <a:pt x="855" y="1"/>
                      <a:pt x="644" y="73"/>
                      <a:pt x="466" y="234"/>
                    </a:cubicBezTo>
                    <a:cubicBezTo>
                      <a:pt x="59" y="554"/>
                      <a:pt x="1" y="1107"/>
                      <a:pt x="320" y="1485"/>
                    </a:cubicBezTo>
                    <a:cubicBezTo>
                      <a:pt x="519" y="1738"/>
                      <a:pt x="792" y="1854"/>
                      <a:pt x="1060" y="1854"/>
                    </a:cubicBezTo>
                    <a:cubicBezTo>
                      <a:pt x="1500" y="1854"/>
                      <a:pt x="1924" y="1543"/>
                      <a:pt x="1978" y="1020"/>
                    </a:cubicBezTo>
                    <a:cubicBezTo>
                      <a:pt x="2040" y="423"/>
                      <a:pt x="1563" y="1"/>
                      <a:pt x="10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6"/>
              <p:cNvSpPr/>
              <p:nvPr/>
            </p:nvSpPr>
            <p:spPr>
              <a:xfrm rot="5400000">
                <a:off x="5392454" y="3539701"/>
                <a:ext cx="76725" cy="70420"/>
              </a:xfrm>
              <a:custGeom>
                <a:rect b="b" l="l" r="r" t="t"/>
                <a:pathLst>
                  <a:path extrusionOk="0" h="1854" w="2020">
                    <a:moveTo>
                      <a:pt x="1047" y="0"/>
                    </a:moveTo>
                    <a:cubicBezTo>
                      <a:pt x="839" y="0"/>
                      <a:pt x="624" y="72"/>
                      <a:pt x="437" y="234"/>
                    </a:cubicBezTo>
                    <a:cubicBezTo>
                      <a:pt x="59" y="525"/>
                      <a:pt x="1" y="1106"/>
                      <a:pt x="321" y="1484"/>
                    </a:cubicBezTo>
                    <a:cubicBezTo>
                      <a:pt x="508" y="1738"/>
                      <a:pt x="779" y="1854"/>
                      <a:pt x="1048" y="1854"/>
                    </a:cubicBezTo>
                    <a:cubicBezTo>
                      <a:pt x="1489" y="1854"/>
                      <a:pt x="1924" y="1543"/>
                      <a:pt x="1978" y="1019"/>
                    </a:cubicBezTo>
                    <a:cubicBezTo>
                      <a:pt x="2020" y="422"/>
                      <a:pt x="1551" y="0"/>
                      <a:pt x="104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6"/>
              <p:cNvSpPr/>
              <p:nvPr/>
            </p:nvSpPr>
            <p:spPr>
              <a:xfrm rot="5400000">
                <a:off x="5313623" y="3432954"/>
                <a:ext cx="77522" cy="70420"/>
              </a:xfrm>
              <a:custGeom>
                <a:rect b="b" l="l" r="r" t="t"/>
                <a:pathLst>
                  <a:path extrusionOk="0" h="1854" w="2041">
                    <a:moveTo>
                      <a:pt x="1052" y="0"/>
                    </a:moveTo>
                    <a:cubicBezTo>
                      <a:pt x="841" y="0"/>
                      <a:pt x="624" y="72"/>
                      <a:pt x="437" y="234"/>
                    </a:cubicBezTo>
                    <a:cubicBezTo>
                      <a:pt x="59" y="554"/>
                      <a:pt x="1" y="1106"/>
                      <a:pt x="321" y="1484"/>
                    </a:cubicBezTo>
                    <a:cubicBezTo>
                      <a:pt x="519" y="1738"/>
                      <a:pt x="793" y="1853"/>
                      <a:pt x="1061" y="1853"/>
                    </a:cubicBezTo>
                    <a:cubicBezTo>
                      <a:pt x="1500" y="1853"/>
                      <a:pt x="1924" y="1543"/>
                      <a:pt x="1979" y="1019"/>
                    </a:cubicBezTo>
                    <a:cubicBezTo>
                      <a:pt x="2040" y="422"/>
                      <a:pt x="1563" y="0"/>
                      <a:pt x="105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6"/>
              <p:cNvSpPr/>
              <p:nvPr/>
            </p:nvSpPr>
            <p:spPr>
              <a:xfrm rot="5400000">
                <a:off x="5181125" y="3435176"/>
                <a:ext cx="77484" cy="70420"/>
              </a:xfrm>
              <a:custGeom>
                <a:rect b="b" l="l" r="r" t="t"/>
                <a:pathLst>
                  <a:path extrusionOk="0" h="1854" w="2040">
                    <a:moveTo>
                      <a:pt x="1051" y="1"/>
                    </a:moveTo>
                    <a:cubicBezTo>
                      <a:pt x="840" y="1"/>
                      <a:pt x="623" y="73"/>
                      <a:pt x="436" y="234"/>
                    </a:cubicBezTo>
                    <a:cubicBezTo>
                      <a:pt x="58" y="554"/>
                      <a:pt x="0" y="1107"/>
                      <a:pt x="320" y="1485"/>
                    </a:cubicBezTo>
                    <a:cubicBezTo>
                      <a:pt x="507" y="1738"/>
                      <a:pt x="778" y="1854"/>
                      <a:pt x="1047" y="1854"/>
                    </a:cubicBezTo>
                    <a:cubicBezTo>
                      <a:pt x="1488" y="1854"/>
                      <a:pt x="1923" y="1543"/>
                      <a:pt x="1978" y="1020"/>
                    </a:cubicBezTo>
                    <a:cubicBezTo>
                      <a:pt x="2039" y="423"/>
                      <a:pt x="1562" y="1"/>
                      <a:pt x="105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6"/>
              <p:cNvSpPr/>
              <p:nvPr/>
            </p:nvSpPr>
            <p:spPr>
              <a:xfrm rot="5400000">
                <a:off x="5052247" y="4042490"/>
                <a:ext cx="493772" cy="388067"/>
              </a:xfrm>
              <a:custGeom>
                <a:rect b="b" l="l" r="r" t="t"/>
                <a:pathLst>
                  <a:path extrusionOk="0" h="10217" w="13000">
                    <a:moveTo>
                      <a:pt x="12884" y="0"/>
                    </a:moveTo>
                    <a:lnTo>
                      <a:pt x="12884" y="0"/>
                    </a:lnTo>
                    <a:cubicBezTo>
                      <a:pt x="11895" y="698"/>
                      <a:pt x="10848" y="1309"/>
                      <a:pt x="9743" y="1862"/>
                    </a:cubicBezTo>
                    <a:cubicBezTo>
                      <a:pt x="8667" y="2385"/>
                      <a:pt x="7533" y="2850"/>
                      <a:pt x="6428" y="3316"/>
                    </a:cubicBezTo>
                    <a:cubicBezTo>
                      <a:pt x="4218" y="4304"/>
                      <a:pt x="1949" y="5555"/>
                      <a:pt x="611" y="7591"/>
                    </a:cubicBezTo>
                    <a:cubicBezTo>
                      <a:pt x="292" y="8085"/>
                      <a:pt x="1" y="8725"/>
                      <a:pt x="204" y="9306"/>
                    </a:cubicBezTo>
                    <a:cubicBezTo>
                      <a:pt x="408" y="9743"/>
                      <a:pt x="815" y="10062"/>
                      <a:pt x="1309" y="10179"/>
                    </a:cubicBezTo>
                    <a:cubicBezTo>
                      <a:pt x="1502" y="10203"/>
                      <a:pt x="1700" y="10217"/>
                      <a:pt x="1901" y="10217"/>
                    </a:cubicBezTo>
                    <a:cubicBezTo>
                      <a:pt x="2184" y="10217"/>
                      <a:pt x="2474" y="10189"/>
                      <a:pt x="2763" y="10121"/>
                    </a:cubicBezTo>
                    <a:cubicBezTo>
                      <a:pt x="5148" y="9626"/>
                      <a:pt x="7358" y="8463"/>
                      <a:pt x="9103" y="6776"/>
                    </a:cubicBezTo>
                    <a:cubicBezTo>
                      <a:pt x="10150" y="5788"/>
                      <a:pt x="11022" y="4653"/>
                      <a:pt x="11691" y="3403"/>
                    </a:cubicBezTo>
                    <a:cubicBezTo>
                      <a:pt x="12040" y="2763"/>
                      <a:pt x="12331" y="2123"/>
                      <a:pt x="12593" y="1454"/>
                    </a:cubicBezTo>
                    <a:cubicBezTo>
                      <a:pt x="12738" y="989"/>
                      <a:pt x="13000" y="466"/>
                      <a:pt x="12884"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6"/>
              <p:cNvSpPr/>
              <p:nvPr/>
            </p:nvSpPr>
            <p:spPr>
              <a:xfrm rot="5400000">
                <a:off x="5328165" y="3933505"/>
                <a:ext cx="618469" cy="185089"/>
              </a:xfrm>
              <a:custGeom>
                <a:rect b="b" l="l" r="r" t="t"/>
                <a:pathLst>
                  <a:path extrusionOk="0" h="4873" w="16283">
                    <a:moveTo>
                      <a:pt x="4928" y="0"/>
                    </a:moveTo>
                    <a:cubicBezTo>
                      <a:pt x="3874" y="0"/>
                      <a:pt x="2834" y="181"/>
                      <a:pt x="1833" y="535"/>
                    </a:cubicBezTo>
                    <a:cubicBezTo>
                      <a:pt x="1106" y="796"/>
                      <a:pt x="321" y="1262"/>
                      <a:pt x="146" y="2018"/>
                    </a:cubicBezTo>
                    <a:cubicBezTo>
                      <a:pt x="1" y="2774"/>
                      <a:pt x="350" y="3530"/>
                      <a:pt x="1019" y="3908"/>
                    </a:cubicBezTo>
                    <a:cubicBezTo>
                      <a:pt x="1658" y="4286"/>
                      <a:pt x="2385" y="4519"/>
                      <a:pt x="3142" y="4577"/>
                    </a:cubicBezTo>
                    <a:cubicBezTo>
                      <a:pt x="4473" y="4760"/>
                      <a:pt x="5828" y="4872"/>
                      <a:pt x="7186" y="4872"/>
                    </a:cubicBezTo>
                    <a:cubicBezTo>
                      <a:pt x="7340" y="4872"/>
                      <a:pt x="7495" y="4871"/>
                      <a:pt x="7649" y="4868"/>
                    </a:cubicBezTo>
                    <a:cubicBezTo>
                      <a:pt x="10092" y="4868"/>
                      <a:pt x="13029" y="4635"/>
                      <a:pt x="15268" y="3530"/>
                    </a:cubicBezTo>
                    <a:cubicBezTo>
                      <a:pt x="15472" y="3443"/>
                      <a:pt x="16199" y="3123"/>
                      <a:pt x="16257" y="2861"/>
                    </a:cubicBezTo>
                    <a:cubicBezTo>
                      <a:pt x="16283" y="2720"/>
                      <a:pt x="16139" y="2681"/>
                      <a:pt x="15951" y="2681"/>
                    </a:cubicBezTo>
                    <a:cubicBezTo>
                      <a:pt x="15711" y="2681"/>
                      <a:pt x="15399" y="2745"/>
                      <a:pt x="15268" y="2745"/>
                    </a:cubicBezTo>
                    <a:cubicBezTo>
                      <a:pt x="13989" y="2687"/>
                      <a:pt x="12709" y="2396"/>
                      <a:pt x="11517" y="1901"/>
                    </a:cubicBezTo>
                    <a:cubicBezTo>
                      <a:pt x="9830" y="1262"/>
                      <a:pt x="8202" y="447"/>
                      <a:pt x="6457" y="127"/>
                    </a:cubicBezTo>
                    <a:cubicBezTo>
                      <a:pt x="5946" y="42"/>
                      <a:pt x="5435" y="0"/>
                      <a:pt x="492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6"/>
              <p:cNvSpPr/>
              <p:nvPr/>
            </p:nvSpPr>
            <p:spPr>
              <a:xfrm rot="5400000">
                <a:off x="5121432" y="4249769"/>
                <a:ext cx="194470" cy="579917"/>
              </a:xfrm>
              <a:custGeom>
                <a:rect b="b" l="l" r="r" t="t"/>
                <a:pathLst>
                  <a:path extrusionOk="0" h="15268" w="5120">
                    <a:moveTo>
                      <a:pt x="3985" y="0"/>
                    </a:moveTo>
                    <a:cubicBezTo>
                      <a:pt x="3723" y="117"/>
                      <a:pt x="3549" y="553"/>
                      <a:pt x="3433" y="785"/>
                    </a:cubicBezTo>
                    <a:cubicBezTo>
                      <a:pt x="3142" y="1280"/>
                      <a:pt x="2880" y="1774"/>
                      <a:pt x="2589" y="2298"/>
                    </a:cubicBezTo>
                    <a:cubicBezTo>
                      <a:pt x="1891" y="3577"/>
                      <a:pt x="1339" y="4915"/>
                      <a:pt x="873" y="6311"/>
                    </a:cubicBezTo>
                    <a:cubicBezTo>
                      <a:pt x="234" y="8317"/>
                      <a:pt x="1" y="10440"/>
                      <a:pt x="205" y="12534"/>
                    </a:cubicBezTo>
                    <a:cubicBezTo>
                      <a:pt x="234" y="13174"/>
                      <a:pt x="408" y="13785"/>
                      <a:pt x="728" y="14337"/>
                    </a:cubicBezTo>
                    <a:cubicBezTo>
                      <a:pt x="1048" y="14919"/>
                      <a:pt x="1659" y="15268"/>
                      <a:pt x="2298" y="15268"/>
                    </a:cubicBezTo>
                    <a:cubicBezTo>
                      <a:pt x="3084" y="15239"/>
                      <a:pt x="3694" y="14599"/>
                      <a:pt x="4072" y="13930"/>
                    </a:cubicBezTo>
                    <a:cubicBezTo>
                      <a:pt x="4799" y="12476"/>
                      <a:pt x="5119" y="10877"/>
                      <a:pt x="5003" y="9277"/>
                    </a:cubicBezTo>
                    <a:cubicBezTo>
                      <a:pt x="4858" y="7707"/>
                      <a:pt x="4625" y="6107"/>
                      <a:pt x="4305" y="4566"/>
                    </a:cubicBezTo>
                    <a:cubicBezTo>
                      <a:pt x="4131" y="3723"/>
                      <a:pt x="4043" y="2908"/>
                      <a:pt x="3985" y="2065"/>
                    </a:cubicBezTo>
                    <a:cubicBezTo>
                      <a:pt x="3956" y="1454"/>
                      <a:pt x="4160" y="524"/>
                      <a:pt x="398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6"/>
              <p:cNvSpPr/>
              <p:nvPr/>
            </p:nvSpPr>
            <p:spPr>
              <a:xfrm rot="5400000">
                <a:off x="5082228" y="4038256"/>
                <a:ext cx="733480" cy="516980"/>
              </a:xfrm>
              <a:custGeom>
                <a:rect b="b" l="l" r="r" t="t"/>
                <a:pathLst>
                  <a:path extrusionOk="0" h="13611" w="19311">
                    <a:moveTo>
                      <a:pt x="19310" y="1"/>
                    </a:moveTo>
                    <a:lnTo>
                      <a:pt x="18234" y="902"/>
                    </a:lnTo>
                    <a:cubicBezTo>
                      <a:pt x="18089" y="990"/>
                      <a:pt x="17972" y="1048"/>
                      <a:pt x="17827" y="1106"/>
                    </a:cubicBezTo>
                    <a:cubicBezTo>
                      <a:pt x="17653" y="1164"/>
                      <a:pt x="17478" y="1222"/>
                      <a:pt x="17304" y="1280"/>
                    </a:cubicBezTo>
                    <a:cubicBezTo>
                      <a:pt x="16955" y="1368"/>
                      <a:pt x="16577" y="1455"/>
                      <a:pt x="16199" y="1542"/>
                    </a:cubicBezTo>
                    <a:cubicBezTo>
                      <a:pt x="15472" y="1687"/>
                      <a:pt x="14686" y="1804"/>
                      <a:pt x="13930" y="1891"/>
                    </a:cubicBezTo>
                    <a:cubicBezTo>
                      <a:pt x="12389" y="2095"/>
                      <a:pt x="10848" y="2211"/>
                      <a:pt x="9306" y="2327"/>
                    </a:cubicBezTo>
                    <a:cubicBezTo>
                      <a:pt x="7765" y="2444"/>
                      <a:pt x="6195" y="2502"/>
                      <a:pt x="4653" y="2531"/>
                    </a:cubicBezTo>
                    <a:cubicBezTo>
                      <a:pt x="4140" y="2550"/>
                      <a:pt x="3623" y="2560"/>
                      <a:pt x="3105" y="2560"/>
                    </a:cubicBezTo>
                    <a:cubicBezTo>
                      <a:pt x="2068" y="2560"/>
                      <a:pt x="1028" y="2521"/>
                      <a:pt x="0" y="2444"/>
                    </a:cubicBezTo>
                    <a:lnTo>
                      <a:pt x="0" y="2444"/>
                    </a:lnTo>
                    <a:cubicBezTo>
                      <a:pt x="757" y="2618"/>
                      <a:pt x="1542" y="2734"/>
                      <a:pt x="2298" y="2822"/>
                    </a:cubicBezTo>
                    <a:cubicBezTo>
                      <a:pt x="3083" y="2909"/>
                      <a:pt x="3868" y="2967"/>
                      <a:pt x="4653" y="2996"/>
                    </a:cubicBezTo>
                    <a:cubicBezTo>
                      <a:pt x="5518" y="3044"/>
                      <a:pt x="6374" y="3066"/>
                      <a:pt x="7230" y="3066"/>
                    </a:cubicBezTo>
                    <a:cubicBezTo>
                      <a:pt x="7930" y="3066"/>
                      <a:pt x="8630" y="3051"/>
                      <a:pt x="9335" y="3025"/>
                    </a:cubicBezTo>
                    <a:cubicBezTo>
                      <a:pt x="10906" y="2967"/>
                      <a:pt x="12476" y="2880"/>
                      <a:pt x="14017" y="2676"/>
                    </a:cubicBezTo>
                    <a:cubicBezTo>
                      <a:pt x="14803" y="2589"/>
                      <a:pt x="15588" y="2473"/>
                      <a:pt x="16373" y="2327"/>
                    </a:cubicBezTo>
                    <a:cubicBezTo>
                      <a:pt x="16751" y="2240"/>
                      <a:pt x="17158" y="2153"/>
                      <a:pt x="17536" y="2036"/>
                    </a:cubicBezTo>
                    <a:cubicBezTo>
                      <a:pt x="17635" y="2008"/>
                      <a:pt x="17726" y="1980"/>
                      <a:pt x="17817" y="1949"/>
                    </a:cubicBezTo>
                    <a:lnTo>
                      <a:pt x="17817" y="1949"/>
                    </a:lnTo>
                    <a:cubicBezTo>
                      <a:pt x="17585" y="2668"/>
                      <a:pt x="17372" y="3392"/>
                      <a:pt x="17187" y="4130"/>
                    </a:cubicBezTo>
                    <a:cubicBezTo>
                      <a:pt x="16926" y="5148"/>
                      <a:pt x="16751" y="6195"/>
                      <a:pt x="16548" y="7242"/>
                    </a:cubicBezTo>
                    <a:cubicBezTo>
                      <a:pt x="16373" y="8289"/>
                      <a:pt x="16257" y="9365"/>
                      <a:pt x="16199" y="10412"/>
                    </a:cubicBezTo>
                    <a:cubicBezTo>
                      <a:pt x="16140" y="11488"/>
                      <a:pt x="16111" y="12535"/>
                      <a:pt x="16169" y="13611"/>
                    </a:cubicBezTo>
                    <a:cubicBezTo>
                      <a:pt x="16257" y="12535"/>
                      <a:pt x="16344" y="11517"/>
                      <a:pt x="16489" y="10470"/>
                    </a:cubicBezTo>
                    <a:cubicBezTo>
                      <a:pt x="16664" y="9423"/>
                      <a:pt x="16838" y="8376"/>
                      <a:pt x="17071" y="7358"/>
                    </a:cubicBezTo>
                    <a:cubicBezTo>
                      <a:pt x="17275" y="6340"/>
                      <a:pt x="17565" y="5323"/>
                      <a:pt x="17856" y="4305"/>
                    </a:cubicBezTo>
                    <a:cubicBezTo>
                      <a:pt x="18147" y="3287"/>
                      <a:pt x="18467" y="2298"/>
                      <a:pt x="18845" y="1309"/>
                    </a:cubicBezTo>
                    <a:lnTo>
                      <a:pt x="19310"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6"/>
              <p:cNvSpPr/>
              <p:nvPr/>
            </p:nvSpPr>
            <p:spPr>
              <a:xfrm rot="5400000">
                <a:off x="5282167" y="4258053"/>
                <a:ext cx="456208" cy="473908"/>
              </a:xfrm>
              <a:custGeom>
                <a:rect b="b" l="l" r="r" t="t"/>
                <a:pathLst>
                  <a:path extrusionOk="0" h="12477" w="12011">
                    <a:moveTo>
                      <a:pt x="12011" y="1"/>
                    </a:moveTo>
                    <a:lnTo>
                      <a:pt x="12011" y="1"/>
                    </a:lnTo>
                    <a:cubicBezTo>
                      <a:pt x="10702" y="699"/>
                      <a:pt x="9539" y="1600"/>
                      <a:pt x="8521" y="2647"/>
                    </a:cubicBezTo>
                    <a:cubicBezTo>
                      <a:pt x="7503" y="3694"/>
                      <a:pt x="6543" y="4799"/>
                      <a:pt x="5671" y="5962"/>
                    </a:cubicBezTo>
                    <a:cubicBezTo>
                      <a:pt x="4769" y="7126"/>
                      <a:pt x="3897" y="8260"/>
                      <a:pt x="2995" y="9365"/>
                    </a:cubicBezTo>
                    <a:cubicBezTo>
                      <a:pt x="2065" y="10470"/>
                      <a:pt x="1076" y="11517"/>
                      <a:pt x="0" y="12477"/>
                    </a:cubicBezTo>
                    <a:cubicBezTo>
                      <a:pt x="1280" y="11750"/>
                      <a:pt x="2443" y="10848"/>
                      <a:pt x="3461" y="9772"/>
                    </a:cubicBezTo>
                    <a:cubicBezTo>
                      <a:pt x="4450" y="8725"/>
                      <a:pt x="5409" y="7620"/>
                      <a:pt x="6311" y="6457"/>
                    </a:cubicBezTo>
                    <a:cubicBezTo>
                      <a:pt x="7183" y="5323"/>
                      <a:pt x="8056" y="4159"/>
                      <a:pt x="8986" y="3083"/>
                    </a:cubicBezTo>
                    <a:cubicBezTo>
                      <a:pt x="9888" y="1949"/>
                      <a:pt x="10905" y="931"/>
                      <a:pt x="1201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2" name="Google Shape;172;p6"/>
            <p:cNvGrpSpPr/>
            <p:nvPr/>
          </p:nvGrpSpPr>
          <p:grpSpPr>
            <a:xfrm rot="10800000">
              <a:off x="6833580" y="4743594"/>
              <a:ext cx="404613" cy="268843"/>
              <a:chOff x="2296577" y="3010047"/>
              <a:chExt cx="332495" cy="220942"/>
            </a:xfrm>
          </p:grpSpPr>
          <p:sp>
            <p:nvSpPr>
              <p:cNvPr id="173" name="Google Shape;173;p6"/>
              <p:cNvSpPr/>
              <p:nvPr/>
            </p:nvSpPr>
            <p:spPr>
              <a:xfrm rot="5400000">
                <a:off x="2494197" y="3070703"/>
                <a:ext cx="106047" cy="163705"/>
              </a:xfrm>
              <a:custGeom>
                <a:rect b="b" l="l" r="r" t="t"/>
                <a:pathLst>
                  <a:path extrusionOk="0" h="4310" w="2792">
                    <a:moveTo>
                      <a:pt x="2792" y="0"/>
                    </a:moveTo>
                    <a:lnTo>
                      <a:pt x="2792" y="0"/>
                    </a:lnTo>
                    <a:cubicBezTo>
                      <a:pt x="2414" y="291"/>
                      <a:pt x="2094" y="640"/>
                      <a:pt x="1774" y="989"/>
                    </a:cubicBezTo>
                    <a:cubicBezTo>
                      <a:pt x="1251" y="1629"/>
                      <a:pt x="785" y="2356"/>
                      <a:pt x="436" y="3112"/>
                    </a:cubicBezTo>
                    <a:cubicBezTo>
                      <a:pt x="320" y="3345"/>
                      <a:pt x="0" y="3897"/>
                      <a:pt x="87" y="4159"/>
                    </a:cubicBezTo>
                    <a:cubicBezTo>
                      <a:pt x="138" y="4268"/>
                      <a:pt x="222" y="4309"/>
                      <a:pt x="321" y="4309"/>
                    </a:cubicBezTo>
                    <a:cubicBezTo>
                      <a:pt x="564" y="4309"/>
                      <a:pt x="894" y="4059"/>
                      <a:pt x="1018" y="3955"/>
                    </a:cubicBezTo>
                    <a:cubicBezTo>
                      <a:pt x="2094" y="2909"/>
                      <a:pt x="2734" y="1484"/>
                      <a:pt x="2792"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6"/>
              <p:cNvSpPr/>
              <p:nvPr/>
            </p:nvSpPr>
            <p:spPr>
              <a:xfrm rot="5400000">
                <a:off x="2485252" y="2962322"/>
                <a:ext cx="78472" cy="173922"/>
              </a:xfrm>
              <a:custGeom>
                <a:rect b="b" l="l" r="r" t="t"/>
                <a:pathLst>
                  <a:path extrusionOk="0" h="4579" w="2066">
                    <a:moveTo>
                      <a:pt x="452" y="1"/>
                    </a:moveTo>
                    <a:cubicBezTo>
                      <a:pt x="407" y="1"/>
                      <a:pt x="362" y="10"/>
                      <a:pt x="320" y="31"/>
                    </a:cubicBezTo>
                    <a:cubicBezTo>
                      <a:pt x="204" y="118"/>
                      <a:pt x="146" y="264"/>
                      <a:pt x="146" y="409"/>
                    </a:cubicBezTo>
                    <a:cubicBezTo>
                      <a:pt x="1" y="1688"/>
                      <a:pt x="350" y="2968"/>
                      <a:pt x="1077" y="4015"/>
                    </a:cubicBezTo>
                    <a:cubicBezTo>
                      <a:pt x="1210" y="4175"/>
                      <a:pt x="1513" y="4578"/>
                      <a:pt x="1742" y="4578"/>
                    </a:cubicBezTo>
                    <a:cubicBezTo>
                      <a:pt x="1763" y="4578"/>
                      <a:pt x="1784" y="4575"/>
                      <a:pt x="1804" y="4567"/>
                    </a:cubicBezTo>
                    <a:cubicBezTo>
                      <a:pt x="2065" y="4451"/>
                      <a:pt x="1891" y="3928"/>
                      <a:pt x="1862" y="3753"/>
                    </a:cubicBezTo>
                    <a:cubicBezTo>
                      <a:pt x="1775" y="2997"/>
                      <a:pt x="1600" y="2270"/>
                      <a:pt x="1367" y="1572"/>
                    </a:cubicBezTo>
                    <a:cubicBezTo>
                      <a:pt x="1222" y="1165"/>
                      <a:pt x="1077" y="787"/>
                      <a:pt x="902" y="409"/>
                    </a:cubicBezTo>
                    <a:cubicBezTo>
                      <a:pt x="873" y="293"/>
                      <a:pt x="786" y="176"/>
                      <a:pt x="699" y="89"/>
                    </a:cubicBezTo>
                    <a:cubicBezTo>
                      <a:pt x="623" y="33"/>
                      <a:pt x="536" y="1"/>
                      <a:pt x="452"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6"/>
              <p:cNvSpPr/>
              <p:nvPr/>
            </p:nvSpPr>
            <p:spPr>
              <a:xfrm rot="5400000">
                <a:off x="2395845" y="3131418"/>
                <a:ext cx="145815" cy="53327"/>
              </a:xfrm>
              <a:custGeom>
                <a:rect b="b" l="l" r="r" t="t"/>
                <a:pathLst>
                  <a:path extrusionOk="0" h="1404" w="3839">
                    <a:moveTo>
                      <a:pt x="3344" y="0"/>
                    </a:moveTo>
                    <a:cubicBezTo>
                      <a:pt x="2617" y="29"/>
                      <a:pt x="1890" y="175"/>
                      <a:pt x="1221" y="466"/>
                    </a:cubicBezTo>
                    <a:cubicBezTo>
                      <a:pt x="873" y="582"/>
                      <a:pt x="553" y="727"/>
                      <a:pt x="262" y="931"/>
                    </a:cubicBezTo>
                    <a:cubicBezTo>
                      <a:pt x="0" y="1164"/>
                      <a:pt x="320" y="1396"/>
                      <a:pt x="582" y="1396"/>
                    </a:cubicBezTo>
                    <a:cubicBezTo>
                      <a:pt x="669" y="1401"/>
                      <a:pt x="757" y="1403"/>
                      <a:pt x="844" y="1403"/>
                    </a:cubicBezTo>
                    <a:cubicBezTo>
                      <a:pt x="1803" y="1403"/>
                      <a:pt x="2751" y="1112"/>
                      <a:pt x="3577" y="553"/>
                    </a:cubicBezTo>
                    <a:cubicBezTo>
                      <a:pt x="3693" y="466"/>
                      <a:pt x="3839" y="378"/>
                      <a:pt x="3810" y="204"/>
                    </a:cubicBezTo>
                    <a:cubicBezTo>
                      <a:pt x="3752" y="29"/>
                      <a:pt x="3519" y="0"/>
                      <a:pt x="334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6"/>
              <p:cNvSpPr/>
              <p:nvPr/>
            </p:nvSpPr>
            <p:spPr>
              <a:xfrm rot="5400000">
                <a:off x="2344625" y="2973052"/>
                <a:ext cx="99438" cy="195534"/>
              </a:xfrm>
              <a:custGeom>
                <a:rect b="b" l="l" r="r" t="t"/>
                <a:pathLst>
                  <a:path extrusionOk="0" h="5148" w="2618">
                    <a:moveTo>
                      <a:pt x="2618" y="1"/>
                    </a:moveTo>
                    <a:cubicBezTo>
                      <a:pt x="2269" y="349"/>
                      <a:pt x="1949" y="728"/>
                      <a:pt x="1687" y="1135"/>
                    </a:cubicBezTo>
                    <a:cubicBezTo>
                      <a:pt x="1396" y="1542"/>
                      <a:pt x="1135" y="1949"/>
                      <a:pt x="902" y="2385"/>
                    </a:cubicBezTo>
                    <a:cubicBezTo>
                      <a:pt x="466" y="3258"/>
                      <a:pt x="175" y="4188"/>
                      <a:pt x="0" y="5148"/>
                    </a:cubicBezTo>
                    <a:cubicBezTo>
                      <a:pt x="291" y="4217"/>
                      <a:pt x="640" y="3345"/>
                      <a:pt x="1076" y="2472"/>
                    </a:cubicBezTo>
                    <a:cubicBezTo>
                      <a:pt x="1280" y="2036"/>
                      <a:pt x="1542" y="1629"/>
                      <a:pt x="1803" y="1222"/>
                    </a:cubicBezTo>
                    <a:cubicBezTo>
                      <a:pt x="2065" y="815"/>
                      <a:pt x="2327" y="408"/>
                      <a:pt x="2618"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77" name="Shape 177"/>
        <p:cNvGrpSpPr/>
        <p:nvPr/>
      </p:nvGrpSpPr>
      <p:grpSpPr>
        <a:xfrm>
          <a:off x="0" y="0"/>
          <a:ext cx="0" cy="0"/>
          <a:chOff x="0" y="0"/>
          <a:chExt cx="0" cy="0"/>
        </a:xfrm>
      </p:grpSpPr>
      <p:sp>
        <p:nvSpPr>
          <p:cNvPr id="178" name="Google Shape;178;p7"/>
          <p:cNvSpPr txBox="1"/>
          <p:nvPr>
            <p:ph idx="1" type="body"/>
          </p:nvPr>
        </p:nvSpPr>
        <p:spPr>
          <a:xfrm>
            <a:off x="731525" y="1160996"/>
            <a:ext cx="7681200" cy="3580800"/>
          </a:xfrm>
          <a:prstGeom prst="rect">
            <a:avLst/>
          </a:prstGeom>
        </p:spPr>
        <p:txBody>
          <a:bodyPr anchorCtr="0" anchor="t" bIns="91425" lIns="91425" spcFirstLastPara="1" rIns="91425" wrap="square" tIns="91425">
            <a:noAutofit/>
          </a:bodyPr>
          <a:lstStyle>
            <a:lvl1pPr indent="-304800" lvl="0" marL="457200">
              <a:lnSpc>
                <a:spcPct val="100000"/>
              </a:lnSpc>
              <a:spcBef>
                <a:spcPts val="0"/>
              </a:spcBef>
              <a:spcAft>
                <a:spcPts val="0"/>
              </a:spcAft>
              <a:buClr>
                <a:srgbClr val="5D3765"/>
              </a:buClr>
              <a:buSzPts val="1200"/>
              <a:buChar char="●"/>
              <a:defRPr sz="1200"/>
            </a:lvl1pPr>
            <a:lvl2pPr indent="-304800" lvl="1" marL="914400">
              <a:lnSpc>
                <a:spcPct val="100000"/>
              </a:lnSpc>
              <a:spcBef>
                <a:spcPts val="0"/>
              </a:spcBef>
              <a:spcAft>
                <a:spcPts val="0"/>
              </a:spcAft>
              <a:buSzPts val="1200"/>
              <a:buFont typeface="Catamaran"/>
              <a:buChar char="○"/>
              <a:defRPr sz="1200"/>
            </a:lvl2pPr>
            <a:lvl3pPr indent="-304800" lvl="2" marL="1371600">
              <a:lnSpc>
                <a:spcPct val="100000"/>
              </a:lnSpc>
              <a:spcBef>
                <a:spcPts val="0"/>
              </a:spcBef>
              <a:spcAft>
                <a:spcPts val="0"/>
              </a:spcAft>
              <a:buSzPts val="1200"/>
              <a:buFont typeface="Catamaran"/>
              <a:buChar char="■"/>
              <a:defRPr sz="1200"/>
            </a:lvl3pPr>
            <a:lvl4pPr indent="-304800" lvl="3" marL="1828800">
              <a:lnSpc>
                <a:spcPct val="100000"/>
              </a:lnSpc>
              <a:spcBef>
                <a:spcPts val="0"/>
              </a:spcBef>
              <a:spcAft>
                <a:spcPts val="0"/>
              </a:spcAft>
              <a:buSzPts val="1200"/>
              <a:buFont typeface="Catamaran"/>
              <a:buChar char="●"/>
              <a:defRPr sz="1200"/>
            </a:lvl4pPr>
            <a:lvl5pPr indent="-304800" lvl="4" marL="2286000">
              <a:lnSpc>
                <a:spcPct val="100000"/>
              </a:lnSpc>
              <a:spcBef>
                <a:spcPts val="0"/>
              </a:spcBef>
              <a:spcAft>
                <a:spcPts val="0"/>
              </a:spcAft>
              <a:buSzPts val="1200"/>
              <a:buFont typeface="Catamaran"/>
              <a:buChar char="○"/>
              <a:defRPr sz="1200"/>
            </a:lvl5pPr>
            <a:lvl6pPr indent="-304800" lvl="5" marL="2743200">
              <a:lnSpc>
                <a:spcPct val="100000"/>
              </a:lnSpc>
              <a:spcBef>
                <a:spcPts val="0"/>
              </a:spcBef>
              <a:spcAft>
                <a:spcPts val="0"/>
              </a:spcAft>
              <a:buSzPts val="1200"/>
              <a:buFont typeface="Catamaran"/>
              <a:buChar char="■"/>
              <a:defRPr sz="1200"/>
            </a:lvl6pPr>
            <a:lvl7pPr indent="-304800" lvl="6" marL="3200400">
              <a:lnSpc>
                <a:spcPct val="100000"/>
              </a:lnSpc>
              <a:spcBef>
                <a:spcPts val="0"/>
              </a:spcBef>
              <a:spcAft>
                <a:spcPts val="0"/>
              </a:spcAft>
              <a:buSzPts val="1200"/>
              <a:buFont typeface="Catamaran"/>
              <a:buChar char="●"/>
              <a:defRPr sz="1200"/>
            </a:lvl7pPr>
            <a:lvl8pPr indent="-304800" lvl="7" marL="3657600">
              <a:lnSpc>
                <a:spcPct val="100000"/>
              </a:lnSpc>
              <a:spcBef>
                <a:spcPts val="0"/>
              </a:spcBef>
              <a:spcAft>
                <a:spcPts val="0"/>
              </a:spcAft>
              <a:buSzPts val="1200"/>
              <a:buFont typeface="Catamaran"/>
              <a:buChar char="○"/>
              <a:defRPr sz="1200"/>
            </a:lvl8pPr>
            <a:lvl9pPr indent="-304800" lvl="8" marL="4114800">
              <a:lnSpc>
                <a:spcPct val="100000"/>
              </a:lnSpc>
              <a:spcBef>
                <a:spcPts val="0"/>
              </a:spcBef>
              <a:spcAft>
                <a:spcPts val="0"/>
              </a:spcAft>
              <a:buSzPts val="1200"/>
              <a:buFont typeface="Catamaran"/>
              <a:buChar char="■"/>
              <a:defRPr sz="1200"/>
            </a:lvl9pPr>
          </a:lstStyle>
          <a:p/>
        </p:txBody>
      </p:sp>
      <p:sp>
        <p:nvSpPr>
          <p:cNvPr id="179" name="Google Shape;179;p7"/>
          <p:cNvSpPr txBox="1"/>
          <p:nvPr>
            <p:ph type="title"/>
          </p:nvPr>
        </p:nvSpPr>
        <p:spPr>
          <a:xfrm>
            <a:off x="731525" y="445025"/>
            <a:ext cx="76812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p:txBody>
      </p:sp>
      <p:sp>
        <p:nvSpPr>
          <p:cNvPr id="180" name="Google Shape;180;p7"/>
          <p:cNvSpPr/>
          <p:nvPr/>
        </p:nvSpPr>
        <p:spPr>
          <a:xfrm>
            <a:off x="6987718" y="-9968"/>
            <a:ext cx="2166200" cy="1911183"/>
          </a:xfrm>
          <a:custGeom>
            <a:rect b="b" l="l" r="r" t="t"/>
            <a:pathLst>
              <a:path extrusionOk="0" h="86567" w="98118">
                <a:moveTo>
                  <a:pt x="66841" y="56171"/>
                </a:moveTo>
                <a:cubicBezTo>
                  <a:pt x="74379" y="80943"/>
                  <a:pt x="88756" y="86080"/>
                  <a:pt x="98118" y="86567"/>
                </a:cubicBezTo>
                <a:lnTo>
                  <a:pt x="98118" y="0"/>
                </a:lnTo>
                <a:lnTo>
                  <a:pt x="0" y="0"/>
                </a:lnTo>
                <a:cubicBezTo>
                  <a:pt x="9849" y="20791"/>
                  <a:pt x="52494" y="9210"/>
                  <a:pt x="66841" y="5617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1" name="Google Shape;181;p7"/>
          <p:cNvGrpSpPr/>
          <p:nvPr/>
        </p:nvGrpSpPr>
        <p:grpSpPr>
          <a:xfrm rot="1366368">
            <a:off x="8376187" y="120888"/>
            <a:ext cx="699356" cy="773276"/>
            <a:chOff x="8375862" y="120473"/>
            <a:chExt cx="699315" cy="773231"/>
          </a:xfrm>
        </p:grpSpPr>
        <p:sp>
          <p:nvSpPr>
            <p:cNvPr id="182" name="Google Shape;182;p7"/>
            <p:cNvSpPr/>
            <p:nvPr/>
          </p:nvSpPr>
          <p:spPr>
            <a:xfrm rot="-5400000">
              <a:off x="8445541" y="133241"/>
              <a:ext cx="642404" cy="616870"/>
            </a:xfrm>
            <a:custGeom>
              <a:rect b="b" l="l" r="r" t="t"/>
              <a:pathLst>
                <a:path extrusionOk="0" h="10557" w="10994">
                  <a:moveTo>
                    <a:pt x="1" y="0"/>
                  </a:moveTo>
                  <a:lnTo>
                    <a:pt x="1" y="0"/>
                  </a:lnTo>
                  <a:cubicBezTo>
                    <a:pt x="263" y="175"/>
                    <a:pt x="524" y="349"/>
                    <a:pt x="815" y="524"/>
                  </a:cubicBezTo>
                  <a:lnTo>
                    <a:pt x="1629" y="1076"/>
                  </a:lnTo>
                  <a:lnTo>
                    <a:pt x="2415" y="1629"/>
                  </a:lnTo>
                  <a:lnTo>
                    <a:pt x="3171" y="2210"/>
                  </a:lnTo>
                  <a:cubicBezTo>
                    <a:pt x="4159" y="2995"/>
                    <a:pt x="5148" y="3839"/>
                    <a:pt x="6050" y="4711"/>
                  </a:cubicBezTo>
                  <a:cubicBezTo>
                    <a:pt x="6980" y="5613"/>
                    <a:pt x="7853" y="6543"/>
                    <a:pt x="8667" y="7503"/>
                  </a:cubicBezTo>
                  <a:lnTo>
                    <a:pt x="9278" y="8230"/>
                  </a:lnTo>
                  <a:lnTo>
                    <a:pt x="9859" y="8986"/>
                  </a:lnTo>
                  <a:lnTo>
                    <a:pt x="10441" y="9771"/>
                  </a:lnTo>
                  <a:cubicBezTo>
                    <a:pt x="10615" y="10033"/>
                    <a:pt x="10790" y="10295"/>
                    <a:pt x="10993" y="10557"/>
                  </a:cubicBezTo>
                  <a:cubicBezTo>
                    <a:pt x="10819" y="10266"/>
                    <a:pt x="10644" y="9975"/>
                    <a:pt x="10499" y="9713"/>
                  </a:cubicBezTo>
                  <a:lnTo>
                    <a:pt x="10005" y="8899"/>
                  </a:lnTo>
                  <a:lnTo>
                    <a:pt x="9452" y="8085"/>
                  </a:lnTo>
                  <a:lnTo>
                    <a:pt x="8900" y="7329"/>
                  </a:lnTo>
                  <a:cubicBezTo>
                    <a:pt x="7329" y="5264"/>
                    <a:pt x="5468" y="3461"/>
                    <a:pt x="3345" y="1978"/>
                  </a:cubicBezTo>
                  <a:lnTo>
                    <a:pt x="2531" y="1425"/>
                  </a:lnTo>
                  <a:lnTo>
                    <a:pt x="1688" y="902"/>
                  </a:lnTo>
                  <a:lnTo>
                    <a:pt x="844" y="436"/>
                  </a:lnTo>
                  <a:cubicBezTo>
                    <a:pt x="582" y="291"/>
                    <a:pt x="292" y="146"/>
                    <a:pt x="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7"/>
            <p:cNvSpPr/>
            <p:nvPr/>
          </p:nvSpPr>
          <p:spPr>
            <a:xfrm rot="-5400000">
              <a:off x="8350795" y="718174"/>
              <a:ext cx="200598" cy="150463"/>
            </a:xfrm>
            <a:custGeom>
              <a:rect b="b" l="l" r="r" t="t"/>
              <a:pathLst>
                <a:path extrusionOk="0" h="2575" w="3433">
                  <a:moveTo>
                    <a:pt x="1715" y="0"/>
                  </a:moveTo>
                  <a:cubicBezTo>
                    <a:pt x="1371" y="0"/>
                    <a:pt x="1026" y="138"/>
                    <a:pt x="757" y="422"/>
                  </a:cubicBezTo>
                  <a:cubicBezTo>
                    <a:pt x="1" y="1237"/>
                    <a:pt x="611" y="2574"/>
                    <a:pt x="1745" y="2574"/>
                  </a:cubicBezTo>
                  <a:cubicBezTo>
                    <a:pt x="2880" y="2545"/>
                    <a:pt x="3432" y="1179"/>
                    <a:pt x="2618" y="364"/>
                  </a:cubicBezTo>
                  <a:cubicBezTo>
                    <a:pt x="2363" y="124"/>
                    <a:pt x="2040" y="0"/>
                    <a:pt x="171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7"/>
            <p:cNvSpPr/>
            <p:nvPr/>
          </p:nvSpPr>
          <p:spPr>
            <a:xfrm rot="-5400000">
              <a:off x="8620803" y="265510"/>
              <a:ext cx="198378" cy="149645"/>
            </a:xfrm>
            <a:custGeom>
              <a:rect b="b" l="l" r="r" t="t"/>
              <a:pathLst>
                <a:path extrusionOk="0" h="2561" w="3395">
                  <a:moveTo>
                    <a:pt x="1696" y="1"/>
                  </a:moveTo>
                  <a:cubicBezTo>
                    <a:pt x="1349" y="1"/>
                    <a:pt x="1002" y="139"/>
                    <a:pt x="748" y="408"/>
                  </a:cubicBezTo>
                  <a:cubicBezTo>
                    <a:pt x="0" y="1242"/>
                    <a:pt x="590" y="2561"/>
                    <a:pt x="1701" y="2561"/>
                  </a:cubicBezTo>
                  <a:cubicBezTo>
                    <a:pt x="1713" y="2561"/>
                    <a:pt x="1725" y="2560"/>
                    <a:pt x="1737" y="2560"/>
                  </a:cubicBezTo>
                  <a:cubicBezTo>
                    <a:pt x="2871" y="2531"/>
                    <a:pt x="3395" y="1164"/>
                    <a:pt x="2610" y="379"/>
                  </a:cubicBezTo>
                  <a:cubicBezTo>
                    <a:pt x="2355" y="125"/>
                    <a:pt x="2025" y="1"/>
                    <a:pt x="169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7"/>
            <p:cNvSpPr/>
            <p:nvPr/>
          </p:nvSpPr>
          <p:spPr>
            <a:xfrm rot="-5400000">
              <a:off x="8607978" y="451466"/>
              <a:ext cx="200072" cy="149879"/>
            </a:xfrm>
            <a:custGeom>
              <a:rect b="b" l="l" r="r" t="t"/>
              <a:pathLst>
                <a:path extrusionOk="0" h="2565" w="3424">
                  <a:moveTo>
                    <a:pt x="1722" y="0"/>
                  </a:moveTo>
                  <a:cubicBezTo>
                    <a:pt x="1373" y="0"/>
                    <a:pt x="1021" y="139"/>
                    <a:pt x="748" y="412"/>
                  </a:cubicBezTo>
                  <a:cubicBezTo>
                    <a:pt x="0" y="1217"/>
                    <a:pt x="590" y="2564"/>
                    <a:pt x="1702" y="2564"/>
                  </a:cubicBezTo>
                  <a:cubicBezTo>
                    <a:pt x="1713" y="2564"/>
                    <a:pt x="1725" y="2564"/>
                    <a:pt x="1737" y="2564"/>
                  </a:cubicBezTo>
                  <a:cubicBezTo>
                    <a:pt x="2871" y="2535"/>
                    <a:pt x="3424" y="1168"/>
                    <a:pt x="2610" y="353"/>
                  </a:cubicBezTo>
                  <a:cubicBezTo>
                    <a:pt x="2359" y="117"/>
                    <a:pt x="2042" y="0"/>
                    <a:pt x="1722"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7"/>
            <p:cNvSpPr/>
            <p:nvPr/>
          </p:nvSpPr>
          <p:spPr>
            <a:xfrm rot="-5400000">
              <a:off x="8388862" y="494062"/>
              <a:ext cx="200072" cy="149645"/>
            </a:xfrm>
            <a:custGeom>
              <a:rect b="b" l="l" r="r" t="t"/>
              <a:pathLst>
                <a:path extrusionOk="0" h="2561" w="3424">
                  <a:moveTo>
                    <a:pt x="1696" y="1"/>
                  </a:moveTo>
                  <a:cubicBezTo>
                    <a:pt x="1349" y="1"/>
                    <a:pt x="1002" y="139"/>
                    <a:pt x="748" y="408"/>
                  </a:cubicBezTo>
                  <a:cubicBezTo>
                    <a:pt x="0" y="1242"/>
                    <a:pt x="590" y="2561"/>
                    <a:pt x="1701" y="2561"/>
                  </a:cubicBezTo>
                  <a:cubicBezTo>
                    <a:pt x="1713" y="2561"/>
                    <a:pt x="1725" y="2560"/>
                    <a:pt x="1737" y="2560"/>
                  </a:cubicBezTo>
                  <a:cubicBezTo>
                    <a:pt x="2871" y="2531"/>
                    <a:pt x="3424" y="1164"/>
                    <a:pt x="2610" y="379"/>
                  </a:cubicBezTo>
                  <a:cubicBezTo>
                    <a:pt x="2355" y="125"/>
                    <a:pt x="2025" y="1"/>
                    <a:pt x="169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7" name="Google Shape;187;p7"/>
          <p:cNvGrpSpPr/>
          <p:nvPr/>
        </p:nvGrpSpPr>
        <p:grpSpPr>
          <a:xfrm rot="-2842489">
            <a:off x="8349442" y="1027277"/>
            <a:ext cx="752836" cy="480947"/>
            <a:chOff x="7899243" y="902117"/>
            <a:chExt cx="752835" cy="480947"/>
          </a:xfrm>
        </p:grpSpPr>
        <p:sp>
          <p:nvSpPr>
            <p:cNvPr id="188" name="Google Shape;188;p7"/>
            <p:cNvSpPr/>
            <p:nvPr/>
          </p:nvSpPr>
          <p:spPr>
            <a:xfrm rot="-5400000">
              <a:off x="8218715" y="823957"/>
              <a:ext cx="348373" cy="518353"/>
            </a:xfrm>
            <a:custGeom>
              <a:rect b="b" l="l" r="r" t="t"/>
              <a:pathLst>
                <a:path extrusionOk="0" h="8871" w="5962">
                  <a:moveTo>
                    <a:pt x="0" y="1"/>
                  </a:moveTo>
                  <a:cubicBezTo>
                    <a:pt x="640" y="611"/>
                    <a:pt x="1251" y="1280"/>
                    <a:pt x="1832" y="1949"/>
                  </a:cubicBezTo>
                  <a:cubicBezTo>
                    <a:pt x="2414" y="2647"/>
                    <a:pt x="2937" y="3374"/>
                    <a:pt x="3432" y="4101"/>
                  </a:cubicBezTo>
                  <a:cubicBezTo>
                    <a:pt x="3955" y="4857"/>
                    <a:pt x="4421" y="5613"/>
                    <a:pt x="4828" y="6428"/>
                  </a:cubicBezTo>
                  <a:cubicBezTo>
                    <a:pt x="5235" y="7213"/>
                    <a:pt x="5613" y="8027"/>
                    <a:pt x="5962" y="8870"/>
                  </a:cubicBezTo>
                  <a:cubicBezTo>
                    <a:pt x="5671" y="7998"/>
                    <a:pt x="5351" y="7155"/>
                    <a:pt x="4944" y="6369"/>
                  </a:cubicBezTo>
                  <a:cubicBezTo>
                    <a:pt x="4537" y="5555"/>
                    <a:pt x="4101" y="4770"/>
                    <a:pt x="3606" y="4014"/>
                  </a:cubicBezTo>
                  <a:cubicBezTo>
                    <a:pt x="3083" y="3258"/>
                    <a:pt x="2530" y="2560"/>
                    <a:pt x="1920" y="1862"/>
                  </a:cubicBezTo>
                  <a:cubicBezTo>
                    <a:pt x="1338" y="1193"/>
                    <a:pt x="669" y="582"/>
                    <a:pt x="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7"/>
            <p:cNvSpPr/>
            <p:nvPr/>
          </p:nvSpPr>
          <p:spPr>
            <a:xfrm rot="-5400000">
              <a:off x="8351172" y="1080474"/>
              <a:ext cx="377297" cy="98751"/>
            </a:xfrm>
            <a:custGeom>
              <a:rect b="b" l="l" r="r" t="t"/>
              <a:pathLst>
                <a:path extrusionOk="0" h="1690" w="6457">
                  <a:moveTo>
                    <a:pt x="2151" y="0"/>
                  </a:moveTo>
                  <a:cubicBezTo>
                    <a:pt x="1946" y="0"/>
                    <a:pt x="1742" y="10"/>
                    <a:pt x="1542" y="32"/>
                  </a:cubicBezTo>
                  <a:cubicBezTo>
                    <a:pt x="1280" y="61"/>
                    <a:pt x="1018" y="90"/>
                    <a:pt x="756" y="148"/>
                  </a:cubicBezTo>
                  <a:cubicBezTo>
                    <a:pt x="621" y="175"/>
                    <a:pt x="206" y="354"/>
                    <a:pt x="33" y="354"/>
                  </a:cubicBezTo>
                  <a:cubicBezTo>
                    <a:pt x="21" y="354"/>
                    <a:pt x="10" y="354"/>
                    <a:pt x="0" y="352"/>
                  </a:cubicBezTo>
                  <a:lnTo>
                    <a:pt x="0" y="352"/>
                  </a:lnTo>
                  <a:cubicBezTo>
                    <a:pt x="1222" y="788"/>
                    <a:pt x="2443" y="1166"/>
                    <a:pt x="3723" y="1457"/>
                  </a:cubicBezTo>
                  <a:cubicBezTo>
                    <a:pt x="4188" y="1573"/>
                    <a:pt x="4653" y="1660"/>
                    <a:pt x="5148" y="1689"/>
                  </a:cubicBezTo>
                  <a:cubicBezTo>
                    <a:pt x="5468" y="1689"/>
                    <a:pt x="5787" y="1631"/>
                    <a:pt x="6078" y="1544"/>
                  </a:cubicBezTo>
                  <a:cubicBezTo>
                    <a:pt x="6456" y="1428"/>
                    <a:pt x="6456" y="1311"/>
                    <a:pt x="6136" y="1108"/>
                  </a:cubicBezTo>
                  <a:cubicBezTo>
                    <a:pt x="5235" y="555"/>
                    <a:pt x="4217" y="206"/>
                    <a:pt x="3141" y="61"/>
                  </a:cubicBezTo>
                  <a:cubicBezTo>
                    <a:pt x="2818" y="25"/>
                    <a:pt x="2483" y="0"/>
                    <a:pt x="215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7"/>
            <p:cNvSpPr/>
            <p:nvPr/>
          </p:nvSpPr>
          <p:spPr>
            <a:xfrm rot="-5400000">
              <a:off x="8222800" y="1130549"/>
              <a:ext cx="334817" cy="98926"/>
            </a:xfrm>
            <a:custGeom>
              <a:rect b="b" l="l" r="r" t="t"/>
              <a:pathLst>
                <a:path extrusionOk="0" h="1693" w="5730">
                  <a:moveTo>
                    <a:pt x="1077" y="1"/>
                  </a:moveTo>
                  <a:cubicBezTo>
                    <a:pt x="719" y="1"/>
                    <a:pt x="360" y="22"/>
                    <a:pt x="1" y="64"/>
                  </a:cubicBezTo>
                  <a:cubicBezTo>
                    <a:pt x="990" y="296"/>
                    <a:pt x="1862" y="849"/>
                    <a:pt x="2764" y="1227"/>
                  </a:cubicBezTo>
                  <a:cubicBezTo>
                    <a:pt x="3374" y="1518"/>
                    <a:pt x="4043" y="1663"/>
                    <a:pt x="4712" y="1692"/>
                  </a:cubicBezTo>
                  <a:cubicBezTo>
                    <a:pt x="4887" y="1692"/>
                    <a:pt x="5555" y="1692"/>
                    <a:pt x="5643" y="1518"/>
                  </a:cubicBezTo>
                  <a:cubicBezTo>
                    <a:pt x="5730" y="1256"/>
                    <a:pt x="5236" y="994"/>
                    <a:pt x="5061" y="936"/>
                  </a:cubicBezTo>
                  <a:cubicBezTo>
                    <a:pt x="3814" y="313"/>
                    <a:pt x="2457" y="1"/>
                    <a:pt x="107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7"/>
            <p:cNvSpPr/>
            <p:nvPr/>
          </p:nvSpPr>
          <p:spPr>
            <a:xfrm rot="-5400000">
              <a:off x="8112541" y="1181502"/>
              <a:ext cx="297420" cy="105704"/>
            </a:xfrm>
            <a:custGeom>
              <a:rect b="b" l="l" r="r" t="t"/>
              <a:pathLst>
                <a:path extrusionOk="0" h="1809" w="5090">
                  <a:moveTo>
                    <a:pt x="182" y="0"/>
                  </a:moveTo>
                  <a:cubicBezTo>
                    <a:pt x="122" y="0"/>
                    <a:pt x="61" y="1"/>
                    <a:pt x="0" y="2"/>
                  </a:cubicBezTo>
                  <a:cubicBezTo>
                    <a:pt x="785" y="380"/>
                    <a:pt x="1483" y="933"/>
                    <a:pt x="2239" y="1340"/>
                  </a:cubicBezTo>
                  <a:cubicBezTo>
                    <a:pt x="2779" y="1637"/>
                    <a:pt x="3369" y="1808"/>
                    <a:pt x="3962" y="1808"/>
                  </a:cubicBezTo>
                  <a:cubicBezTo>
                    <a:pt x="4008" y="1808"/>
                    <a:pt x="4054" y="1807"/>
                    <a:pt x="4101" y="1805"/>
                  </a:cubicBezTo>
                  <a:cubicBezTo>
                    <a:pt x="5089" y="1747"/>
                    <a:pt x="4275" y="1107"/>
                    <a:pt x="3839" y="875"/>
                  </a:cubicBezTo>
                  <a:cubicBezTo>
                    <a:pt x="2701" y="292"/>
                    <a:pt x="1457" y="0"/>
                    <a:pt x="18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7"/>
            <p:cNvSpPr/>
            <p:nvPr/>
          </p:nvSpPr>
          <p:spPr>
            <a:xfrm rot="-5400000">
              <a:off x="8010027" y="1206073"/>
              <a:ext cx="169220" cy="174596"/>
            </a:xfrm>
            <a:custGeom>
              <a:rect b="b" l="l" r="r" t="t"/>
              <a:pathLst>
                <a:path extrusionOk="0" h="2988" w="2896">
                  <a:moveTo>
                    <a:pt x="193" y="0"/>
                  </a:moveTo>
                  <a:cubicBezTo>
                    <a:pt x="130" y="0"/>
                    <a:pt x="72" y="27"/>
                    <a:pt x="30" y="70"/>
                  </a:cubicBezTo>
                  <a:cubicBezTo>
                    <a:pt x="0" y="157"/>
                    <a:pt x="0" y="273"/>
                    <a:pt x="30" y="361"/>
                  </a:cubicBezTo>
                  <a:cubicBezTo>
                    <a:pt x="175" y="739"/>
                    <a:pt x="379" y="1059"/>
                    <a:pt x="640" y="1349"/>
                  </a:cubicBezTo>
                  <a:cubicBezTo>
                    <a:pt x="786" y="1553"/>
                    <a:pt x="960" y="1728"/>
                    <a:pt x="1135" y="1873"/>
                  </a:cubicBezTo>
                  <a:cubicBezTo>
                    <a:pt x="1425" y="2164"/>
                    <a:pt x="1774" y="2425"/>
                    <a:pt x="2123" y="2658"/>
                  </a:cubicBezTo>
                  <a:cubicBezTo>
                    <a:pt x="2298" y="2774"/>
                    <a:pt x="2472" y="2891"/>
                    <a:pt x="2676" y="2978"/>
                  </a:cubicBezTo>
                  <a:cubicBezTo>
                    <a:pt x="2701" y="2984"/>
                    <a:pt x="2723" y="2987"/>
                    <a:pt x="2742" y="2987"/>
                  </a:cubicBezTo>
                  <a:cubicBezTo>
                    <a:pt x="2896" y="2987"/>
                    <a:pt x="2844" y="2791"/>
                    <a:pt x="2792" y="2687"/>
                  </a:cubicBezTo>
                  <a:cubicBezTo>
                    <a:pt x="2152" y="1728"/>
                    <a:pt x="1367" y="855"/>
                    <a:pt x="495" y="128"/>
                  </a:cubicBezTo>
                  <a:cubicBezTo>
                    <a:pt x="408" y="70"/>
                    <a:pt x="349" y="41"/>
                    <a:pt x="262" y="12"/>
                  </a:cubicBezTo>
                  <a:cubicBezTo>
                    <a:pt x="239" y="4"/>
                    <a:pt x="215" y="0"/>
                    <a:pt x="19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7"/>
            <p:cNvSpPr/>
            <p:nvPr/>
          </p:nvSpPr>
          <p:spPr>
            <a:xfrm rot="-5400000">
              <a:off x="8016487" y="1053363"/>
              <a:ext cx="68015" cy="302504"/>
            </a:xfrm>
            <a:custGeom>
              <a:rect b="b" l="l" r="r" t="t"/>
              <a:pathLst>
                <a:path extrusionOk="0" h="5177" w="1164">
                  <a:moveTo>
                    <a:pt x="291" y="1"/>
                  </a:moveTo>
                  <a:cubicBezTo>
                    <a:pt x="204" y="1"/>
                    <a:pt x="146" y="30"/>
                    <a:pt x="116" y="117"/>
                  </a:cubicBezTo>
                  <a:cubicBezTo>
                    <a:pt x="87" y="204"/>
                    <a:pt x="58" y="291"/>
                    <a:pt x="58" y="350"/>
                  </a:cubicBezTo>
                  <a:cubicBezTo>
                    <a:pt x="0" y="1513"/>
                    <a:pt x="116" y="2647"/>
                    <a:pt x="436" y="3752"/>
                  </a:cubicBezTo>
                  <a:cubicBezTo>
                    <a:pt x="495" y="4014"/>
                    <a:pt x="582" y="4275"/>
                    <a:pt x="698" y="4537"/>
                  </a:cubicBezTo>
                  <a:cubicBezTo>
                    <a:pt x="727" y="4653"/>
                    <a:pt x="843" y="5177"/>
                    <a:pt x="1018" y="5177"/>
                  </a:cubicBezTo>
                  <a:cubicBezTo>
                    <a:pt x="1163" y="5177"/>
                    <a:pt x="1105" y="4566"/>
                    <a:pt x="1105" y="4450"/>
                  </a:cubicBezTo>
                  <a:lnTo>
                    <a:pt x="1105" y="3548"/>
                  </a:lnTo>
                  <a:cubicBezTo>
                    <a:pt x="1105" y="2967"/>
                    <a:pt x="1047" y="2356"/>
                    <a:pt x="989" y="1774"/>
                  </a:cubicBezTo>
                  <a:cubicBezTo>
                    <a:pt x="989" y="1193"/>
                    <a:pt x="814" y="640"/>
                    <a:pt x="524" y="146"/>
                  </a:cubicBezTo>
                  <a:cubicBezTo>
                    <a:pt x="465" y="59"/>
                    <a:pt x="378" y="1"/>
                    <a:pt x="29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7"/>
            <p:cNvSpPr/>
            <p:nvPr/>
          </p:nvSpPr>
          <p:spPr>
            <a:xfrm rot="-5400000">
              <a:off x="8133407" y="898053"/>
              <a:ext cx="78241" cy="361696"/>
            </a:xfrm>
            <a:custGeom>
              <a:rect b="b" l="l" r="r" t="t"/>
              <a:pathLst>
                <a:path extrusionOk="0" h="6190" w="1339">
                  <a:moveTo>
                    <a:pt x="437" y="1"/>
                  </a:moveTo>
                  <a:cubicBezTo>
                    <a:pt x="269" y="1"/>
                    <a:pt x="197" y="220"/>
                    <a:pt x="146" y="396"/>
                  </a:cubicBezTo>
                  <a:cubicBezTo>
                    <a:pt x="146" y="512"/>
                    <a:pt x="117" y="600"/>
                    <a:pt x="117" y="687"/>
                  </a:cubicBezTo>
                  <a:cubicBezTo>
                    <a:pt x="59" y="1065"/>
                    <a:pt x="30" y="1472"/>
                    <a:pt x="30" y="1879"/>
                  </a:cubicBezTo>
                  <a:cubicBezTo>
                    <a:pt x="1" y="3217"/>
                    <a:pt x="263" y="4555"/>
                    <a:pt x="757" y="5776"/>
                  </a:cubicBezTo>
                  <a:cubicBezTo>
                    <a:pt x="784" y="5883"/>
                    <a:pt x="910" y="6190"/>
                    <a:pt x="1044" y="6190"/>
                  </a:cubicBezTo>
                  <a:cubicBezTo>
                    <a:pt x="1055" y="6190"/>
                    <a:pt x="1066" y="6188"/>
                    <a:pt x="1077" y="6183"/>
                  </a:cubicBezTo>
                  <a:cubicBezTo>
                    <a:pt x="1222" y="6125"/>
                    <a:pt x="1251" y="5776"/>
                    <a:pt x="1251" y="5660"/>
                  </a:cubicBezTo>
                  <a:cubicBezTo>
                    <a:pt x="1339" y="4816"/>
                    <a:pt x="1339" y="4002"/>
                    <a:pt x="1251" y="3159"/>
                  </a:cubicBezTo>
                  <a:cubicBezTo>
                    <a:pt x="1222" y="2693"/>
                    <a:pt x="1193" y="2228"/>
                    <a:pt x="1135" y="1763"/>
                  </a:cubicBezTo>
                  <a:cubicBezTo>
                    <a:pt x="1077" y="1443"/>
                    <a:pt x="1048" y="1094"/>
                    <a:pt x="961" y="774"/>
                  </a:cubicBezTo>
                  <a:cubicBezTo>
                    <a:pt x="902" y="512"/>
                    <a:pt x="757" y="76"/>
                    <a:pt x="524" y="18"/>
                  </a:cubicBezTo>
                  <a:cubicBezTo>
                    <a:pt x="493" y="6"/>
                    <a:pt x="464" y="1"/>
                    <a:pt x="43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7"/>
            <p:cNvSpPr/>
            <p:nvPr/>
          </p:nvSpPr>
          <p:spPr>
            <a:xfrm rot="-5400000">
              <a:off x="8315653" y="741866"/>
              <a:ext cx="76546" cy="397047"/>
            </a:xfrm>
            <a:custGeom>
              <a:rect b="b" l="l" r="r" t="t"/>
              <a:pathLst>
                <a:path extrusionOk="0" h="6795" w="1310">
                  <a:moveTo>
                    <a:pt x="612" y="0"/>
                  </a:moveTo>
                  <a:cubicBezTo>
                    <a:pt x="593" y="0"/>
                    <a:pt x="574" y="3"/>
                    <a:pt x="553" y="8"/>
                  </a:cubicBezTo>
                  <a:cubicBezTo>
                    <a:pt x="437" y="37"/>
                    <a:pt x="379" y="182"/>
                    <a:pt x="350" y="328"/>
                  </a:cubicBezTo>
                  <a:cubicBezTo>
                    <a:pt x="233" y="851"/>
                    <a:pt x="146" y="1375"/>
                    <a:pt x="117" y="1898"/>
                  </a:cubicBezTo>
                  <a:cubicBezTo>
                    <a:pt x="1" y="2858"/>
                    <a:pt x="1" y="3817"/>
                    <a:pt x="117" y="4777"/>
                  </a:cubicBezTo>
                  <a:cubicBezTo>
                    <a:pt x="146" y="5242"/>
                    <a:pt x="204" y="5708"/>
                    <a:pt x="320" y="6173"/>
                  </a:cubicBezTo>
                  <a:cubicBezTo>
                    <a:pt x="350" y="6318"/>
                    <a:pt x="350" y="6667"/>
                    <a:pt x="495" y="6755"/>
                  </a:cubicBezTo>
                  <a:cubicBezTo>
                    <a:pt x="534" y="6782"/>
                    <a:pt x="569" y="6794"/>
                    <a:pt x="602" y="6794"/>
                  </a:cubicBezTo>
                  <a:cubicBezTo>
                    <a:pt x="741" y="6794"/>
                    <a:pt x="826" y="6581"/>
                    <a:pt x="873" y="6464"/>
                  </a:cubicBezTo>
                  <a:cubicBezTo>
                    <a:pt x="1309" y="4457"/>
                    <a:pt x="1309" y="2392"/>
                    <a:pt x="931" y="415"/>
                  </a:cubicBezTo>
                  <a:cubicBezTo>
                    <a:pt x="902" y="299"/>
                    <a:pt x="873" y="211"/>
                    <a:pt x="815" y="124"/>
                  </a:cubicBezTo>
                  <a:cubicBezTo>
                    <a:pt x="767" y="52"/>
                    <a:pt x="699" y="0"/>
                    <a:pt x="61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96" name="Shape 196"/>
        <p:cNvGrpSpPr/>
        <p:nvPr/>
      </p:nvGrpSpPr>
      <p:grpSpPr>
        <a:xfrm>
          <a:off x="0" y="0"/>
          <a:ext cx="0" cy="0"/>
          <a:chOff x="0" y="0"/>
          <a:chExt cx="0" cy="0"/>
        </a:xfrm>
      </p:grpSpPr>
      <p:sp>
        <p:nvSpPr>
          <p:cNvPr id="197" name="Google Shape;197;p8"/>
          <p:cNvSpPr/>
          <p:nvPr/>
        </p:nvSpPr>
        <p:spPr>
          <a:xfrm rot="5400000">
            <a:off x="1374843" y="-1424720"/>
            <a:ext cx="2108741" cy="4878438"/>
          </a:xfrm>
          <a:custGeom>
            <a:rect b="b" l="l" r="r" t="t"/>
            <a:pathLst>
              <a:path extrusionOk="0" h="69063" w="29853">
                <a:moveTo>
                  <a:pt x="0" y="0"/>
                </a:moveTo>
                <a:lnTo>
                  <a:pt x="0" y="69062"/>
                </a:lnTo>
                <a:lnTo>
                  <a:pt x="24587" y="69062"/>
                </a:lnTo>
                <a:cubicBezTo>
                  <a:pt x="29853" y="60060"/>
                  <a:pt x="28109" y="40420"/>
                  <a:pt x="16261" y="34727"/>
                </a:cubicBezTo>
                <a:cubicBezTo>
                  <a:pt x="13485" y="33410"/>
                  <a:pt x="11635" y="32058"/>
                  <a:pt x="10354" y="30742"/>
                </a:cubicBezTo>
                <a:cubicBezTo>
                  <a:pt x="10354" y="30706"/>
                  <a:pt x="10319" y="30706"/>
                  <a:pt x="10319" y="30671"/>
                </a:cubicBezTo>
                <a:cubicBezTo>
                  <a:pt x="9998" y="30315"/>
                  <a:pt x="9678" y="29924"/>
                  <a:pt x="9429" y="29497"/>
                </a:cubicBezTo>
                <a:cubicBezTo>
                  <a:pt x="6654" y="25191"/>
                  <a:pt x="9144" y="20246"/>
                  <a:pt x="9073" y="12596"/>
                </a:cubicBezTo>
                <a:cubicBezTo>
                  <a:pt x="9073" y="9536"/>
                  <a:pt x="8006" y="6583"/>
                  <a:pt x="6049" y="4234"/>
                </a:cubicBezTo>
                <a:cubicBezTo>
                  <a:pt x="5800" y="3950"/>
                  <a:pt x="5551" y="3665"/>
                  <a:pt x="5266" y="3416"/>
                </a:cubicBezTo>
                <a:cubicBezTo>
                  <a:pt x="3772" y="1957"/>
                  <a:pt x="1957" y="783"/>
                  <a:pt x="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8"/>
          <p:cNvSpPr/>
          <p:nvPr/>
        </p:nvSpPr>
        <p:spPr>
          <a:xfrm flipH="1" rot="10800000">
            <a:off x="5927201" y="3304376"/>
            <a:ext cx="3227275" cy="1849600"/>
          </a:xfrm>
          <a:custGeom>
            <a:rect b="b" l="l" r="r" t="t"/>
            <a:pathLst>
              <a:path extrusionOk="0" h="73984" w="129091">
                <a:moveTo>
                  <a:pt x="96324" y="52402"/>
                </a:moveTo>
                <a:cubicBezTo>
                  <a:pt x="107996" y="68634"/>
                  <a:pt x="119729" y="73497"/>
                  <a:pt x="129091" y="73983"/>
                </a:cubicBezTo>
                <a:lnTo>
                  <a:pt x="129091" y="122"/>
                </a:lnTo>
                <a:lnTo>
                  <a:pt x="0" y="122"/>
                </a:lnTo>
                <a:cubicBezTo>
                  <a:pt x="8329" y="49849"/>
                  <a:pt x="58633" y="0"/>
                  <a:pt x="96324" y="52402"/>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9" name="Google Shape;199;p8"/>
          <p:cNvGrpSpPr/>
          <p:nvPr/>
        </p:nvGrpSpPr>
        <p:grpSpPr>
          <a:xfrm>
            <a:off x="229058" y="118480"/>
            <a:ext cx="2004170" cy="1662838"/>
            <a:chOff x="229058" y="118480"/>
            <a:chExt cx="2004170" cy="1662838"/>
          </a:xfrm>
        </p:grpSpPr>
        <p:grpSp>
          <p:nvGrpSpPr>
            <p:cNvPr id="200" name="Google Shape;200;p8"/>
            <p:cNvGrpSpPr/>
            <p:nvPr/>
          </p:nvGrpSpPr>
          <p:grpSpPr>
            <a:xfrm rot="-1153606">
              <a:off x="1682131" y="187698"/>
              <a:ext cx="493644" cy="432548"/>
              <a:chOff x="1363200" y="166154"/>
              <a:chExt cx="493656" cy="432559"/>
            </a:xfrm>
          </p:grpSpPr>
          <p:sp>
            <p:nvSpPr>
              <p:cNvPr id="201" name="Google Shape;201;p8"/>
              <p:cNvSpPr/>
              <p:nvPr/>
            </p:nvSpPr>
            <p:spPr>
              <a:xfrm rot="-5400000">
                <a:off x="1433505" y="175363"/>
                <a:ext cx="432559" cy="414142"/>
              </a:xfrm>
              <a:custGeom>
                <a:rect b="b" l="l" r="r" t="t"/>
                <a:pathLst>
                  <a:path extrusionOk="0" h="10052" w="10499">
                    <a:moveTo>
                      <a:pt x="3985" y="1"/>
                    </a:moveTo>
                    <a:cubicBezTo>
                      <a:pt x="3812" y="1"/>
                      <a:pt x="3657" y="79"/>
                      <a:pt x="3519" y="193"/>
                    </a:cubicBezTo>
                    <a:cubicBezTo>
                      <a:pt x="3403" y="368"/>
                      <a:pt x="3345" y="571"/>
                      <a:pt x="3345" y="775"/>
                    </a:cubicBezTo>
                    <a:cubicBezTo>
                      <a:pt x="3345" y="1531"/>
                      <a:pt x="3607" y="2287"/>
                      <a:pt x="4101" y="2869"/>
                    </a:cubicBezTo>
                    <a:cubicBezTo>
                      <a:pt x="2938" y="2898"/>
                      <a:pt x="1833" y="3276"/>
                      <a:pt x="873" y="3945"/>
                    </a:cubicBezTo>
                    <a:cubicBezTo>
                      <a:pt x="582" y="4148"/>
                      <a:pt x="350" y="4381"/>
                      <a:pt x="175" y="4672"/>
                    </a:cubicBezTo>
                    <a:cubicBezTo>
                      <a:pt x="1" y="4992"/>
                      <a:pt x="1" y="5341"/>
                      <a:pt x="175" y="5660"/>
                    </a:cubicBezTo>
                    <a:cubicBezTo>
                      <a:pt x="376" y="5962"/>
                      <a:pt x="758" y="6055"/>
                      <a:pt x="1147" y="6055"/>
                    </a:cubicBezTo>
                    <a:cubicBezTo>
                      <a:pt x="1321" y="6055"/>
                      <a:pt x="1497" y="6036"/>
                      <a:pt x="1658" y="6009"/>
                    </a:cubicBezTo>
                    <a:cubicBezTo>
                      <a:pt x="2880" y="5806"/>
                      <a:pt x="4072" y="5341"/>
                      <a:pt x="5090" y="4643"/>
                    </a:cubicBezTo>
                    <a:lnTo>
                      <a:pt x="5090" y="4643"/>
                    </a:lnTo>
                    <a:cubicBezTo>
                      <a:pt x="4072" y="5690"/>
                      <a:pt x="3403" y="6998"/>
                      <a:pt x="3141" y="8452"/>
                    </a:cubicBezTo>
                    <a:cubicBezTo>
                      <a:pt x="3083" y="8714"/>
                      <a:pt x="3083" y="9005"/>
                      <a:pt x="3112" y="9266"/>
                    </a:cubicBezTo>
                    <a:cubicBezTo>
                      <a:pt x="3171" y="9557"/>
                      <a:pt x="3345" y="9819"/>
                      <a:pt x="3578" y="9964"/>
                    </a:cubicBezTo>
                    <a:cubicBezTo>
                      <a:pt x="3709" y="10023"/>
                      <a:pt x="3854" y="10052"/>
                      <a:pt x="3999" y="10052"/>
                    </a:cubicBezTo>
                    <a:cubicBezTo>
                      <a:pt x="4145" y="10052"/>
                      <a:pt x="4290" y="10023"/>
                      <a:pt x="4421" y="9964"/>
                    </a:cubicBezTo>
                    <a:cubicBezTo>
                      <a:pt x="4683" y="9819"/>
                      <a:pt x="4915" y="9645"/>
                      <a:pt x="5119" y="9412"/>
                    </a:cubicBezTo>
                    <a:cubicBezTo>
                      <a:pt x="6166" y="8307"/>
                      <a:pt x="6835" y="6853"/>
                      <a:pt x="6951" y="5312"/>
                    </a:cubicBezTo>
                    <a:cubicBezTo>
                      <a:pt x="7271" y="6184"/>
                      <a:pt x="7794" y="6940"/>
                      <a:pt x="8521" y="7522"/>
                    </a:cubicBezTo>
                    <a:cubicBezTo>
                      <a:pt x="8715" y="7739"/>
                      <a:pt x="8988" y="7856"/>
                      <a:pt x="9276" y="7856"/>
                    </a:cubicBezTo>
                    <a:cubicBezTo>
                      <a:pt x="9334" y="7856"/>
                      <a:pt x="9393" y="7851"/>
                      <a:pt x="9452" y="7842"/>
                    </a:cubicBezTo>
                    <a:cubicBezTo>
                      <a:pt x="9714" y="7754"/>
                      <a:pt x="9888" y="7522"/>
                      <a:pt x="9946" y="7260"/>
                    </a:cubicBezTo>
                    <a:cubicBezTo>
                      <a:pt x="9975" y="6998"/>
                      <a:pt x="9975" y="6736"/>
                      <a:pt x="9888" y="6475"/>
                    </a:cubicBezTo>
                    <a:cubicBezTo>
                      <a:pt x="9597" y="5253"/>
                      <a:pt x="8929" y="4177"/>
                      <a:pt x="7969" y="3392"/>
                    </a:cubicBezTo>
                    <a:cubicBezTo>
                      <a:pt x="8725" y="3305"/>
                      <a:pt x="9452" y="2985"/>
                      <a:pt x="10034" y="2491"/>
                    </a:cubicBezTo>
                    <a:cubicBezTo>
                      <a:pt x="10266" y="2287"/>
                      <a:pt x="10499" y="1996"/>
                      <a:pt x="10412" y="1705"/>
                    </a:cubicBezTo>
                    <a:cubicBezTo>
                      <a:pt x="10354" y="1531"/>
                      <a:pt x="10179" y="1386"/>
                      <a:pt x="9975" y="1357"/>
                    </a:cubicBezTo>
                    <a:cubicBezTo>
                      <a:pt x="9874" y="1327"/>
                      <a:pt x="9779" y="1313"/>
                      <a:pt x="9685" y="1313"/>
                    </a:cubicBezTo>
                    <a:cubicBezTo>
                      <a:pt x="9590" y="1313"/>
                      <a:pt x="9496" y="1327"/>
                      <a:pt x="9394" y="1357"/>
                    </a:cubicBezTo>
                    <a:cubicBezTo>
                      <a:pt x="8870" y="1415"/>
                      <a:pt x="8376" y="1531"/>
                      <a:pt x="7882" y="1705"/>
                    </a:cubicBezTo>
                    <a:cubicBezTo>
                      <a:pt x="7475" y="1851"/>
                      <a:pt x="6980" y="2258"/>
                      <a:pt x="6544" y="2258"/>
                    </a:cubicBezTo>
                    <a:cubicBezTo>
                      <a:pt x="6079" y="2258"/>
                      <a:pt x="5962" y="1618"/>
                      <a:pt x="5759" y="1327"/>
                    </a:cubicBezTo>
                    <a:cubicBezTo>
                      <a:pt x="5468" y="891"/>
                      <a:pt x="5119" y="542"/>
                      <a:pt x="4712" y="281"/>
                    </a:cubicBezTo>
                    <a:cubicBezTo>
                      <a:pt x="4537" y="135"/>
                      <a:pt x="4334" y="48"/>
                      <a:pt x="4130" y="19"/>
                    </a:cubicBezTo>
                    <a:cubicBezTo>
                      <a:pt x="4080" y="6"/>
                      <a:pt x="4032" y="1"/>
                      <a:pt x="398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8"/>
              <p:cNvSpPr/>
              <p:nvPr/>
            </p:nvSpPr>
            <p:spPr>
              <a:xfrm rot="-5400000">
                <a:off x="1459643" y="314107"/>
                <a:ext cx="249260" cy="92288"/>
              </a:xfrm>
              <a:custGeom>
                <a:rect b="b" l="l" r="r" t="t"/>
                <a:pathLst>
                  <a:path extrusionOk="0" h="2240" w="6050">
                    <a:moveTo>
                      <a:pt x="6049" y="0"/>
                    </a:moveTo>
                    <a:lnTo>
                      <a:pt x="6049" y="0"/>
                    </a:lnTo>
                    <a:cubicBezTo>
                      <a:pt x="5002" y="291"/>
                      <a:pt x="3984" y="640"/>
                      <a:pt x="2996" y="1018"/>
                    </a:cubicBezTo>
                    <a:cubicBezTo>
                      <a:pt x="1978" y="1396"/>
                      <a:pt x="989" y="1774"/>
                      <a:pt x="0" y="2239"/>
                    </a:cubicBezTo>
                    <a:cubicBezTo>
                      <a:pt x="1018" y="1920"/>
                      <a:pt x="2065" y="1571"/>
                      <a:pt x="3054" y="1192"/>
                    </a:cubicBezTo>
                    <a:cubicBezTo>
                      <a:pt x="4043" y="814"/>
                      <a:pt x="5060" y="436"/>
                      <a:pt x="604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8"/>
              <p:cNvSpPr/>
              <p:nvPr/>
            </p:nvSpPr>
            <p:spPr>
              <a:xfrm rot="-5400000">
                <a:off x="1515367" y="214055"/>
                <a:ext cx="191745" cy="206124"/>
              </a:xfrm>
              <a:custGeom>
                <a:rect b="b" l="l" r="r" t="t"/>
                <a:pathLst>
                  <a:path extrusionOk="0" h="5003" w="4654">
                    <a:moveTo>
                      <a:pt x="0" y="0"/>
                    </a:moveTo>
                    <a:cubicBezTo>
                      <a:pt x="262" y="87"/>
                      <a:pt x="524" y="233"/>
                      <a:pt x="727" y="436"/>
                    </a:cubicBezTo>
                    <a:cubicBezTo>
                      <a:pt x="931" y="611"/>
                      <a:pt x="1163" y="814"/>
                      <a:pt x="1367" y="1018"/>
                    </a:cubicBezTo>
                    <a:cubicBezTo>
                      <a:pt x="1803" y="1396"/>
                      <a:pt x="2210" y="1803"/>
                      <a:pt x="2588" y="2239"/>
                    </a:cubicBezTo>
                    <a:cubicBezTo>
                      <a:pt x="3345" y="3083"/>
                      <a:pt x="4042" y="4013"/>
                      <a:pt x="4653" y="5002"/>
                    </a:cubicBezTo>
                    <a:cubicBezTo>
                      <a:pt x="4159" y="3955"/>
                      <a:pt x="3519" y="2966"/>
                      <a:pt x="2734" y="2094"/>
                    </a:cubicBezTo>
                    <a:cubicBezTo>
                      <a:pt x="2356" y="1658"/>
                      <a:pt x="1920" y="1251"/>
                      <a:pt x="1483" y="902"/>
                    </a:cubicBezTo>
                    <a:cubicBezTo>
                      <a:pt x="1251" y="727"/>
                      <a:pt x="1018" y="524"/>
                      <a:pt x="785" y="349"/>
                    </a:cubicBezTo>
                    <a:cubicBezTo>
                      <a:pt x="553" y="175"/>
                      <a:pt x="291" y="58"/>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8"/>
              <p:cNvSpPr/>
              <p:nvPr/>
            </p:nvSpPr>
            <p:spPr>
              <a:xfrm rot="-5400000">
                <a:off x="1522561" y="146962"/>
                <a:ext cx="76714" cy="395438"/>
              </a:xfrm>
              <a:custGeom>
                <a:rect b="b" l="l" r="r" t="t"/>
                <a:pathLst>
                  <a:path extrusionOk="0" h="9598" w="1862">
                    <a:moveTo>
                      <a:pt x="1861" y="0"/>
                    </a:moveTo>
                    <a:lnTo>
                      <a:pt x="1861" y="0"/>
                    </a:lnTo>
                    <a:cubicBezTo>
                      <a:pt x="1774" y="815"/>
                      <a:pt x="1687" y="1629"/>
                      <a:pt x="1600" y="2443"/>
                    </a:cubicBezTo>
                    <a:cubicBezTo>
                      <a:pt x="1483" y="3228"/>
                      <a:pt x="1338" y="4043"/>
                      <a:pt x="1193" y="4857"/>
                    </a:cubicBezTo>
                    <a:cubicBezTo>
                      <a:pt x="1047" y="5642"/>
                      <a:pt x="873" y="6427"/>
                      <a:pt x="669" y="7242"/>
                    </a:cubicBezTo>
                    <a:cubicBezTo>
                      <a:pt x="466" y="8027"/>
                      <a:pt x="233" y="8812"/>
                      <a:pt x="0" y="9597"/>
                    </a:cubicBezTo>
                    <a:cubicBezTo>
                      <a:pt x="320" y="8812"/>
                      <a:pt x="582" y="8056"/>
                      <a:pt x="785" y="7271"/>
                    </a:cubicBezTo>
                    <a:cubicBezTo>
                      <a:pt x="1018" y="6485"/>
                      <a:pt x="1222" y="5671"/>
                      <a:pt x="1367" y="4886"/>
                    </a:cubicBezTo>
                    <a:cubicBezTo>
                      <a:pt x="1542" y="4072"/>
                      <a:pt x="1658" y="3257"/>
                      <a:pt x="1745" y="2443"/>
                    </a:cubicBezTo>
                    <a:cubicBezTo>
                      <a:pt x="1803" y="1629"/>
                      <a:pt x="1861" y="815"/>
                      <a:pt x="186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5" name="Google Shape;205;p8"/>
            <p:cNvGrpSpPr/>
            <p:nvPr/>
          </p:nvGrpSpPr>
          <p:grpSpPr>
            <a:xfrm>
              <a:off x="539209" y="1248068"/>
              <a:ext cx="403089" cy="533250"/>
              <a:chOff x="559722" y="1026593"/>
              <a:chExt cx="403089" cy="533250"/>
            </a:xfrm>
          </p:grpSpPr>
          <p:sp>
            <p:nvSpPr>
              <p:cNvPr id="206" name="Google Shape;206;p8"/>
              <p:cNvSpPr/>
              <p:nvPr/>
            </p:nvSpPr>
            <p:spPr>
              <a:xfrm rot="-5400000">
                <a:off x="498639" y="1188365"/>
                <a:ext cx="485295" cy="161751"/>
              </a:xfrm>
              <a:custGeom>
                <a:rect b="b" l="l" r="r" t="t"/>
                <a:pathLst>
                  <a:path extrusionOk="0" h="3926" w="11779">
                    <a:moveTo>
                      <a:pt x="11778" y="0"/>
                    </a:moveTo>
                    <a:lnTo>
                      <a:pt x="11778" y="0"/>
                    </a:lnTo>
                    <a:cubicBezTo>
                      <a:pt x="10760" y="204"/>
                      <a:pt x="9742" y="436"/>
                      <a:pt x="8754" y="727"/>
                    </a:cubicBezTo>
                    <a:cubicBezTo>
                      <a:pt x="7736" y="989"/>
                      <a:pt x="6747" y="1280"/>
                      <a:pt x="5758" y="1629"/>
                    </a:cubicBezTo>
                    <a:cubicBezTo>
                      <a:pt x="4770" y="1949"/>
                      <a:pt x="3810" y="2297"/>
                      <a:pt x="2850" y="2676"/>
                    </a:cubicBezTo>
                    <a:cubicBezTo>
                      <a:pt x="1861" y="3054"/>
                      <a:pt x="931" y="3461"/>
                      <a:pt x="0" y="3926"/>
                    </a:cubicBezTo>
                    <a:cubicBezTo>
                      <a:pt x="989" y="3664"/>
                      <a:pt x="1978" y="3344"/>
                      <a:pt x="2967" y="3054"/>
                    </a:cubicBezTo>
                    <a:cubicBezTo>
                      <a:pt x="3955" y="2763"/>
                      <a:pt x="4944" y="2443"/>
                      <a:pt x="5933" y="2094"/>
                    </a:cubicBezTo>
                    <a:cubicBezTo>
                      <a:pt x="6922" y="1774"/>
                      <a:pt x="7910" y="1454"/>
                      <a:pt x="8870" y="1105"/>
                    </a:cubicBezTo>
                    <a:cubicBezTo>
                      <a:pt x="9830" y="727"/>
                      <a:pt x="10818" y="407"/>
                      <a:pt x="1177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8"/>
              <p:cNvSpPr/>
              <p:nvPr/>
            </p:nvSpPr>
            <p:spPr>
              <a:xfrm rot="-5400000">
                <a:off x="610067" y="1091322"/>
                <a:ext cx="274433" cy="322308"/>
              </a:xfrm>
              <a:custGeom>
                <a:rect b="b" l="l" r="r" t="t"/>
                <a:pathLst>
                  <a:path extrusionOk="0" h="7823" w="6661">
                    <a:moveTo>
                      <a:pt x="1" y="0"/>
                    </a:moveTo>
                    <a:lnTo>
                      <a:pt x="1" y="0"/>
                    </a:lnTo>
                    <a:cubicBezTo>
                      <a:pt x="1106" y="465"/>
                      <a:pt x="2152" y="902"/>
                      <a:pt x="3170" y="1396"/>
                    </a:cubicBezTo>
                    <a:cubicBezTo>
                      <a:pt x="4157" y="1862"/>
                      <a:pt x="5117" y="2379"/>
                      <a:pt x="6052" y="2899"/>
                    </a:cubicBezTo>
                    <a:lnTo>
                      <a:pt x="6052" y="2899"/>
                    </a:lnTo>
                    <a:cubicBezTo>
                      <a:pt x="5698" y="3703"/>
                      <a:pt x="5321" y="4483"/>
                      <a:pt x="4944" y="5264"/>
                    </a:cubicBezTo>
                    <a:cubicBezTo>
                      <a:pt x="4508" y="6136"/>
                      <a:pt x="4072" y="6979"/>
                      <a:pt x="3607" y="7823"/>
                    </a:cubicBezTo>
                    <a:cubicBezTo>
                      <a:pt x="4217" y="7067"/>
                      <a:pt x="4770" y="6282"/>
                      <a:pt x="5264" y="5467"/>
                    </a:cubicBezTo>
                    <a:cubicBezTo>
                      <a:pt x="5759" y="4624"/>
                      <a:pt x="6195" y="3781"/>
                      <a:pt x="6573" y="2908"/>
                    </a:cubicBezTo>
                    <a:lnTo>
                      <a:pt x="6660" y="2705"/>
                    </a:lnTo>
                    <a:lnTo>
                      <a:pt x="6486" y="2588"/>
                    </a:lnTo>
                    <a:cubicBezTo>
                      <a:pt x="5468" y="1978"/>
                      <a:pt x="4421" y="1454"/>
                      <a:pt x="3345" y="1018"/>
                    </a:cubicBezTo>
                    <a:cubicBezTo>
                      <a:pt x="2269" y="582"/>
                      <a:pt x="1135" y="233"/>
                      <a:pt x="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8"/>
              <p:cNvSpPr/>
              <p:nvPr/>
            </p:nvSpPr>
            <p:spPr>
              <a:xfrm rot="-5400000">
                <a:off x="764026" y="1232103"/>
                <a:ext cx="112682" cy="168961"/>
              </a:xfrm>
              <a:custGeom>
                <a:rect b="b" l="l" r="r" t="t"/>
                <a:pathLst>
                  <a:path extrusionOk="0" h="4101" w="2735">
                    <a:moveTo>
                      <a:pt x="2734" y="0"/>
                    </a:moveTo>
                    <a:lnTo>
                      <a:pt x="2734" y="0"/>
                    </a:lnTo>
                    <a:cubicBezTo>
                      <a:pt x="2443" y="291"/>
                      <a:pt x="2153" y="582"/>
                      <a:pt x="1891" y="931"/>
                    </a:cubicBezTo>
                    <a:cubicBezTo>
                      <a:pt x="1629" y="1251"/>
                      <a:pt x="1397" y="1571"/>
                      <a:pt x="1164" y="1920"/>
                    </a:cubicBezTo>
                    <a:cubicBezTo>
                      <a:pt x="931" y="2239"/>
                      <a:pt x="728" y="2617"/>
                      <a:pt x="524" y="2966"/>
                    </a:cubicBezTo>
                    <a:cubicBezTo>
                      <a:pt x="321" y="3315"/>
                      <a:pt x="146" y="3693"/>
                      <a:pt x="1" y="4101"/>
                    </a:cubicBezTo>
                    <a:cubicBezTo>
                      <a:pt x="321" y="3810"/>
                      <a:pt x="582" y="3519"/>
                      <a:pt x="873" y="3199"/>
                    </a:cubicBezTo>
                    <a:cubicBezTo>
                      <a:pt x="1106" y="2879"/>
                      <a:pt x="1367" y="2530"/>
                      <a:pt x="1600" y="2210"/>
                    </a:cubicBezTo>
                    <a:cubicBezTo>
                      <a:pt x="1804" y="1890"/>
                      <a:pt x="2036" y="1512"/>
                      <a:pt x="2240" y="1163"/>
                    </a:cubicBezTo>
                    <a:cubicBezTo>
                      <a:pt x="2443" y="785"/>
                      <a:pt x="2589" y="407"/>
                      <a:pt x="273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8"/>
              <p:cNvSpPr/>
              <p:nvPr/>
            </p:nvSpPr>
            <p:spPr>
              <a:xfrm rot="-5400000">
                <a:off x="608272" y="1368697"/>
                <a:ext cx="207318" cy="67115"/>
              </a:xfrm>
              <a:custGeom>
                <a:rect b="b" l="l" r="r" t="t"/>
                <a:pathLst>
                  <a:path extrusionOk="0" h="1629" w="5032">
                    <a:moveTo>
                      <a:pt x="1" y="0"/>
                    </a:moveTo>
                    <a:lnTo>
                      <a:pt x="1" y="0"/>
                    </a:lnTo>
                    <a:cubicBezTo>
                      <a:pt x="379" y="233"/>
                      <a:pt x="786" y="437"/>
                      <a:pt x="1193" y="582"/>
                    </a:cubicBezTo>
                    <a:cubicBezTo>
                      <a:pt x="1600" y="756"/>
                      <a:pt x="2007" y="902"/>
                      <a:pt x="2443" y="1047"/>
                    </a:cubicBezTo>
                    <a:cubicBezTo>
                      <a:pt x="2851" y="1193"/>
                      <a:pt x="3287" y="1309"/>
                      <a:pt x="3694" y="1425"/>
                    </a:cubicBezTo>
                    <a:cubicBezTo>
                      <a:pt x="4130" y="1513"/>
                      <a:pt x="4566" y="1600"/>
                      <a:pt x="5032" y="1629"/>
                    </a:cubicBezTo>
                    <a:cubicBezTo>
                      <a:pt x="4625" y="1425"/>
                      <a:pt x="4246" y="1222"/>
                      <a:pt x="3839" y="1047"/>
                    </a:cubicBezTo>
                    <a:cubicBezTo>
                      <a:pt x="3432" y="873"/>
                      <a:pt x="2996" y="727"/>
                      <a:pt x="2589" y="582"/>
                    </a:cubicBezTo>
                    <a:cubicBezTo>
                      <a:pt x="2182" y="437"/>
                      <a:pt x="1746" y="320"/>
                      <a:pt x="1309" y="233"/>
                    </a:cubicBezTo>
                    <a:cubicBezTo>
                      <a:pt x="873" y="117"/>
                      <a:pt x="437" y="29"/>
                      <a:pt x="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8"/>
              <p:cNvSpPr/>
              <p:nvPr/>
            </p:nvSpPr>
            <p:spPr>
              <a:xfrm rot="-5400000">
                <a:off x="882821" y="1195871"/>
                <a:ext cx="83183" cy="76797"/>
              </a:xfrm>
              <a:custGeom>
                <a:rect b="b" l="l" r="r" t="t"/>
                <a:pathLst>
                  <a:path extrusionOk="0" h="1864" w="2019">
                    <a:moveTo>
                      <a:pt x="1051" y="0"/>
                    </a:moveTo>
                    <a:cubicBezTo>
                      <a:pt x="838" y="0"/>
                      <a:pt x="620" y="78"/>
                      <a:pt x="436" y="253"/>
                    </a:cubicBezTo>
                    <a:cubicBezTo>
                      <a:pt x="58" y="573"/>
                      <a:pt x="0" y="1125"/>
                      <a:pt x="320" y="1503"/>
                    </a:cubicBezTo>
                    <a:cubicBezTo>
                      <a:pt x="514" y="1751"/>
                      <a:pt x="780" y="1863"/>
                      <a:pt x="1042" y="1863"/>
                    </a:cubicBezTo>
                    <a:cubicBezTo>
                      <a:pt x="1488" y="1863"/>
                      <a:pt x="1923" y="1540"/>
                      <a:pt x="1978" y="1009"/>
                    </a:cubicBezTo>
                    <a:cubicBezTo>
                      <a:pt x="2018" y="419"/>
                      <a:pt x="1547" y="0"/>
                      <a:pt x="105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8"/>
              <p:cNvSpPr/>
              <p:nvPr/>
            </p:nvSpPr>
            <p:spPr>
              <a:xfrm rot="-5400000">
                <a:off x="874581" y="1338212"/>
                <a:ext cx="84048" cy="76426"/>
              </a:xfrm>
              <a:custGeom>
                <a:rect b="b" l="l" r="r" t="t"/>
                <a:pathLst>
                  <a:path extrusionOk="0" h="1855" w="2040">
                    <a:moveTo>
                      <a:pt x="1062" y="1"/>
                    </a:moveTo>
                    <a:cubicBezTo>
                      <a:pt x="855" y="1"/>
                      <a:pt x="644" y="73"/>
                      <a:pt x="466" y="234"/>
                    </a:cubicBezTo>
                    <a:cubicBezTo>
                      <a:pt x="59" y="554"/>
                      <a:pt x="1" y="1107"/>
                      <a:pt x="320" y="1485"/>
                    </a:cubicBezTo>
                    <a:cubicBezTo>
                      <a:pt x="519" y="1738"/>
                      <a:pt x="792" y="1854"/>
                      <a:pt x="1060" y="1854"/>
                    </a:cubicBezTo>
                    <a:cubicBezTo>
                      <a:pt x="1500" y="1854"/>
                      <a:pt x="1924" y="1543"/>
                      <a:pt x="1978" y="1020"/>
                    </a:cubicBezTo>
                    <a:cubicBezTo>
                      <a:pt x="2040" y="423"/>
                      <a:pt x="1563" y="1"/>
                      <a:pt x="10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8"/>
              <p:cNvSpPr/>
              <p:nvPr/>
            </p:nvSpPr>
            <p:spPr>
              <a:xfrm rot="-5400000">
                <a:off x="556302" y="1363817"/>
                <a:ext cx="83224" cy="76385"/>
              </a:xfrm>
              <a:custGeom>
                <a:rect b="b" l="l" r="r" t="t"/>
                <a:pathLst>
                  <a:path extrusionOk="0" h="1854" w="2020">
                    <a:moveTo>
                      <a:pt x="1047" y="0"/>
                    </a:moveTo>
                    <a:cubicBezTo>
                      <a:pt x="839" y="0"/>
                      <a:pt x="624" y="72"/>
                      <a:pt x="437" y="234"/>
                    </a:cubicBezTo>
                    <a:cubicBezTo>
                      <a:pt x="59" y="525"/>
                      <a:pt x="1" y="1106"/>
                      <a:pt x="321" y="1484"/>
                    </a:cubicBezTo>
                    <a:cubicBezTo>
                      <a:pt x="508" y="1738"/>
                      <a:pt x="779" y="1854"/>
                      <a:pt x="1048" y="1854"/>
                    </a:cubicBezTo>
                    <a:cubicBezTo>
                      <a:pt x="1489" y="1854"/>
                      <a:pt x="1924" y="1543"/>
                      <a:pt x="1978" y="1019"/>
                    </a:cubicBezTo>
                    <a:cubicBezTo>
                      <a:pt x="2020" y="422"/>
                      <a:pt x="1551" y="0"/>
                      <a:pt x="104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8"/>
              <p:cNvSpPr/>
              <p:nvPr/>
            </p:nvSpPr>
            <p:spPr>
              <a:xfrm rot="-5400000">
                <a:off x="640944" y="1479606"/>
                <a:ext cx="84089" cy="76385"/>
              </a:xfrm>
              <a:custGeom>
                <a:rect b="b" l="l" r="r" t="t"/>
                <a:pathLst>
                  <a:path extrusionOk="0" h="1854" w="2041">
                    <a:moveTo>
                      <a:pt x="1052" y="0"/>
                    </a:moveTo>
                    <a:cubicBezTo>
                      <a:pt x="841" y="0"/>
                      <a:pt x="624" y="72"/>
                      <a:pt x="437" y="234"/>
                    </a:cubicBezTo>
                    <a:cubicBezTo>
                      <a:pt x="59" y="554"/>
                      <a:pt x="1" y="1106"/>
                      <a:pt x="321" y="1484"/>
                    </a:cubicBezTo>
                    <a:cubicBezTo>
                      <a:pt x="519" y="1738"/>
                      <a:pt x="793" y="1853"/>
                      <a:pt x="1061" y="1853"/>
                    </a:cubicBezTo>
                    <a:cubicBezTo>
                      <a:pt x="1500" y="1853"/>
                      <a:pt x="1924" y="1543"/>
                      <a:pt x="1979" y="1019"/>
                    </a:cubicBezTo>
                    <a:cubicBezTo>
                      <a:pt x="2040" y="422"/>
                      <a:pt x="1563" y="0"/>
                      <a:pt x="105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8"/>
              <p:cNvSpPr/>
              <p:nvPr/>
            </p:nvSpPr>
            <p:spPr>
              <a:xfrm rot="-5400000">
                <a:off x="784707" y="1477196"/>
                <a:ext cx="84048" cy="76385"/>
              </a:xfrm>
              <a:custGeom>
                <a:rect b="b" l="l" r="r" t="t"/>
                <a:pathLst>
                  <a:path extrusionOk="0" h="1854" w="2040">
                    <a:moveTo>
                      <a:pt x="1051" y="1"/>
                    </a:moveTo>
                    <a:cubicBezTo>
                      <a:pt x="840" y="1"/>
                      <a:pt x="623" y="73"/>
                      <a:pt x="436" y="234"/>
                    </a:cubicBezTo>
                    <a:cubicBezTo>
                      <a:pt x="58" y="554"/>
                      <a:pt x="0" y="1107"/>
                      <a:pt x="320" y="1485"/>
                    </a:cubicBezTo>
                    <a:cubicBezTo>
                      <a:pt x="507" y="1738"/>
                      <a:pt x="778" y="1854"/>
                      <a:pt x="1047" y="1854"/>
                    </a:cubicBezTo>
                    <a:cubicBezTo>
                      <a:pt x="1488" y="1854"/>
                      <a:pt x="1923" y="1543"/>
                      <a:pt x="1978" y="1020"/>
                    </a:cubicBezTo>
                    <a:cubicBezTo>
                      <a:pt x="2039" y="423"/>
                      <a:pt x="1562" y="1"/>
                      <a:pt x="105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5" name="Google Shape;215;p8"/>
            <p:cNvGrpSpPr/>
            <p:nvPr/>
          </p:nvGrpSpPr>
          <p:grpSpPr>
            <a:xfrm flipH="1" rot="-5400000">
              <a:off x="330900" y="80358"/>
              <a:ext cx="887851" cy="1091534"/>
              <a:chOff x="254705" y="156553"/>
              <a:chExt cx="887851" cy="1091534"/>
            </a:xfrm>
          </p:grpSpPr>
          <p:sp>
            <p:nvSpPr>
              <p:cNvPr id="216" name="Google Shape;216;p8"/>
              <p:cNvSpPr/>
              <p:nvPr/>
            </p:nvSpPr>
            <p:spPr>
              <a:xfrm rot="-5400000">
                <a:off x="472952" y="473886"/>
                <a:ext cx="535600" cy="420940"/>
              </a:xfrm>
              <a:custGeom>
                <a:rect b="b" l="l" r="r" t="t"/>
                <a:pathLst>
                  <a:path extrusionOk="0" h="10217" w="13000">
                    <a:moveTo>
                      <a:pt x="12884" y="0"/>
                    </a:moveTo>
                    <a:lnTo>
                      <a:pt x="12884" y="0"/>
                    </a:lnTo>
                    <a:cubicBezTo>
                      <a:pt x="11895" y="698"/>
                      <a:pt x="10848" y="1309"/>
                      <a:pt x="9743" y="1862"/>
                    </a:cubicBezTo>
                    <a:cubicBezTo>
                      <a:pt x="8667" y="2385"/>
                      <a:pt x="7533" y="2850"/>
                      <a:pt x="6428" y="3316"/>
                    </a:cubicBezTo>
                    <a:cubicBezTo>
                      <a:pt x="4218" y="4304"/>
                      <a:pt x="1949" y="5555"/>
                      <a:pt x="611" y="7591"/>
                    </a:cubicBezTo>
                    <a:cubicBezTo>
                      <a:pt x="292" y="8085"/>
                      <a:pt x="1" y="8725"/>
                      <a:pt x="204" y="9306"/>
                    </a:cubicBezTo>
                    <a:cubicBezTo>
                      <a:pt x="408" y="9743"/>
                      <a:pt x="815" y="10062"/>
                      <a:pt x="1309" y="10179"/>
                    </a:cubicBezTo>
                    <a:cubicBezTo>
                      <a:pt x="1502" y="10203"/>
                      <a:pt x="1700" y="10217"/>
                      <a:pt x="1901" y="10217"/>
                    </a:cubicBezTo>
                    <a:cubicBezTo>
                      <a:pt x="2184" y="10217"/>
                      <a:pt x="2474" y="10189"/>
                      <a:pt x="2763" y="10121"/>
                    </a:cubicBezTo>
                    <a:cubicBezTo>
                      <a:pt x="5148" y="9626"/>
                      <a:pt x="7358" y="8463"/>
                      <a:pt x="9103" y="6776"/>
                    </a:cubicBezTo>
                    <a:cubicBezTo>
                      <a:pt x="10150" y="5788"/>
                      <a:pt x="11022" y="4653"/>
                      <a:pt x="11691" y="3403"/>
                    </a:cubicBezTo>
                    <a:cubicBezTo>
                      <a:pt x="12040" y="2763"/>
                      <a:pt x="12331" y="2123"/>
                      <a:pt x="12593" y="1454"/>
                    </a:cubicBezTo>
                    <a:cubicBezTo>
                      <a:pt x="12738" y="989"/>
                      <a:pt x="13000" y="466"/>
                      <a:pt x="12884"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8"/>
              <p:cNvSpPr/>
              <p:nvPr/>
            </p:nvSpPr>
            <p:spPr>
              <a:xfrm rot="-5400000">
                <a:off x="38404" y="812273"/>
                <a:ext cx="670860" cy="200768"/>
              </a:xfrm>
              <a:custGeom>
                <a:rect b="b" l="l" r="r" t="t"/>
                <a:pathLst>
                  <a:path extrusionOk="0" h="4873" w="16283">
                    <a:moveTo>
                      <a:pt x="4928" y="0"/>
                    </a:moveTo>
                    <a:cubicBezTo>
                      <a:pt x="3874" y="0"/>
                      <a:pt x="2834" y="181"/>
                      <a:pt x="1833" y="535"/>
                    </a:cubicBezTo>
                    <a:cubicBezTo>
                      <a:pt x="1106" y="796"/>
                      <a:pt x="321" y="1262"/>
                      <a:pt x="146" y="2018"/>
                    </a:cubicBezTo>
                    <a:cubicBezTo>
                      <a:pt x="1" y="2774"/>
                      <a:pt x="350" y="3530"/>
                      <a:pt x="1019" y="3908"/>
                    </a:cubicBezTo>
                    <a:cubicBezTo>
                      <a:pt x="1658" y="4286"/>
                      <a:pt x="2385" y="4519"/>
                      <a:pt x="3142" y="4577"/>
                    </a:cubicBezTo>
                    <a:cubicBezTo>
                      <a:pt x="4473" y="4760"/>
                      <a:pt x="5828" y="4872"/>
                      <a:pt x="7186" y="4872"/>
                    </a:cubicBezTo>
                    <a:cubicBezTo>
                      <a:pt x="7340" y="4872"/>
                      <a:pt x="7495" y="4871"/>
                      <a:pt x="7649" y="4868"/>
                    </a:cubicBezTo>
                    <a:cubicBezTo>
                      <a:pt x="10092" y="4868"/>
                      <a:pt x="13029" y="4635"/>
                      <a:pt x="15268" y="3530"/>
                    </a:cubicBezTo>
                    <a:cubicBezTo>
                      <a:pt x="15472" y="3443"/>
                      <a:pt x="16199" y="3123"/>
                      <a:pt x="16257" y="2861"/>
                    </a:cubicBezTo>
                    <a:cubicBezTo>
                      <a:pt x="16283" y="2720"/>
                      <a:pt x="16139" y="2681"/>
                      <a:pt x="15951" y="2681"/>
                    </a:cubicBezTo>
                    <a:cubicBezTo>
                      <a:pt x="15711" y="2681"/>
                      <a:pt x="15399" y="2745"/>
                      <a:pt x="15268" y="2745"/>
                    </a:cubicBezTo>
                    <a:cubicBezTo>
                      <a:pt x="13989" y="2687"/>
                      <a:pt x="12709" y="2396"/>
                      <a:pt x="11517" y="1901"/>
                    </a:cubicBezTo>
                    <a:cubicBezTo>
                      <a:pt x="9830" y="1262"/>
                      <a:pt x="8202" y="447"/>
                      <a:pt x="6457" y="127"/>
                    </a:cubicBezTo>
                    <a:cubicBezTo>
                      <a:pt x="5946" y="42"/>
                      <a:pt x="5435" y="0"/>
                      <a:pt x="492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8"/>
              <p:cNvSpPr/>
              <p:nvPr/>
            </p:nvSpPr>
            <p:spPr>
              <a:xfrm rot="-5400000">
                <a:off x="722563" y="40952"/>
                <a:ext cx="210944" cy="629042"/>
              </a:xfrm>
              <a:custGeom>
                <a:rect b="b" l="l" r="r" t="t"/>
                <a:pathLst>
                  <a:path extrusionOk="0" h="15268" w="5120">
                    <a:moveTo>
                      <a:pt x="3985" y="0"/>
                    </a:moveTo>
                    <a:cubicBezTo>
                      <a:pt x="3723" y="117"/>
                      <a:pt x="3549" y="553"/>
                      <a:pt x="3433" y="785"/>
                    </a:cubicBezTo>
                    <a:cubicBezTo>
                      <a:pt x="3142" y="1280"/>
                      <a:pt x="2880" y="1774"/>
                      <a:pt x="2589" y="2298"/>
                    </a:cubicBezTo>
                    <a:cubicBezTo>
                      <a:pt x="1891" y="3577"/>
                      <a:pt x="1339" y="4915"/>
                      <a:pt x="873" y="6311"/>
                    </a:cubicBezTo>
                    <a:cubicBezTo>
                      <a:pt x="234" y="8317"/>
                      <a:pt x="1" y="10440"/>
                      <a:pt x="205" y="12534"/>
                    </a:cubicBezTo>
                    <a:cubicBezTo>
                      <a:pt x="234" y="13174"/>
                      <a:pt x="408" y="13785"/>
                      <a:pt x="728" y="14337"/>
                    </a:cubicBezTo>
                    <a:cubicBezTo>
                      <a:pt x="1048" y="14919"/>
                      <a:pt x="1659" y="15268"/>
                      <a:pt x="2298" y="15268"/>
                    </a:cubicBezTo>
                    <a:cubicBezTo>
                      <a:pt x="3084" y="15239"/>
                      <a:pt x="3694" y="14599"/>
                      <a:pt x="4072" y="13930"/>
                    </a:cubicBezTo>
                    <a:cubicBezTo>
                      <a:pt x="4799" y="12476"/>
                      <a:pt x="5119" y="10877"/>
                      <a:pt x="5003" y="9277"/>
                    </a:cubicBezTo>
                    <a:cubicBezTo>
                      <a:pt x="4858" y="7707"/>
                      <a:pt x="4625" y="6107"/>
                      <a:pt x="4305" y="4566"/>
                    </a:cubicBezTo>
                    <a:cubicBezTo>
                      <a:pt x="4131" y="3723"/>
                      <a:pt x="4043" y="2908"/>
                      <a:pt x="3985" y="2065"/>
                    </a:cubicBezTo>
                    <a:cubicBezTo>
                      <a:pt x="3956" y="1454"/>
                      <a:pt x="4160" y="524"/>
                      <a:pt x="398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8"/>
              <p:cNvSpPr/>
              <p:nvPr/>
            </p:nvSpPr>
            <p:spPr>
              <a:xfrm rot="-5400000">
                <a:off x="180420" y="338645"/>
                <a:ext cx="795613" cy="560773"/>
              </a:xfrm>
              <a:custGeom>
                <a:rect b="b" l="l" r="r" t="t"/>
                <a:pathLst>
                  <a:path extrusionOk="0" h="13611" w="19311">
                    <a:moveTo>
                      <a:pt x="19310" y="1"/>
                    </a:moveTo>
                    <a:lnTo>
                      <a:pt x="18234" y="902"/>
                    </a:lnTo>
                    <a:cubicBezTo>
                      <a:pt x="18089" y="990"/>
                      <a:pt x="17972" y="1048"/>
                      <a:pt x="17827" y="1106"/>
                    </a:cubicBezTo>
                    <a:cubicBezTo>
                      <a:pt x="17653" y="1164"/>
                      <a:pt x="17478" y="1222"/>
                      <a:pt x="17304" y="1280"/>
                    </a:cubicBezTo>
                    <a:cubicBezTo>
                      <a:pt x="16955" y="1368"/>
                      <a:pt x="16577" y="1455"/>
                      <a:pt x="16199" y="1542"/>
                    </a:cubicBezTo>
                    <a:cubicBezTo>
                      <a:pt x="15472" y="1687"/>
                      <a:pt x="14686" y="1804"/>
                      <a:pt x="13930" y="1891"/>
                    </a:cubicBezTo>
                    <a:cubicBezTo>
                      <a:pt x="12389" y="2095"/>
                      <a:pt x="10848" y="2211"/>
                      <a:pt x="9306" y="2327"/>
                    </a:cubicBezTo>
                    <a:cubicBezTo>
                      <a:pt x="7765" y="2444"/>
                      <a:pt x="6195" y="2502"/>
                      <a:pt x="4653" y="2531"/>
                    </a:cubicBezTo>
                    <a:cubicBezTo>
                      <a:pt x="4140" y="2550"/>
                      <a:pt x="3623" y="2560"/>
                      <a:pt x="3105" y="2560"/>
                    </a:cubicBezTo>
                    <a:cubicBezTo>
                      <a:pt x="2068" y="2560"/>
                      <a:pt x="1028" y="2521"/>
                      <a:pt x="0" y="2444"/>
                    </a:cubicBezTo>
                    <a:lnTo>
                      <a:pt x="0" y="2444"/>
                    </a:lnTo>
                    <a:cubicBezTo>
                      <a:pt x="757" y="2618"/>
                      <a:pt x="1542" y="2734"/>
                      <a:pt x="2298" y="2822"/>
                    </a:cubicBezTo>
                    <a:cubicBezTo>
                      <a:pt x="3083" y="2909"/>
                      <a:pt x="3868" y="2967"/>
                      <a:pt x="4653" y="2996"/>
                    </a:cubicBezTo>
                    <a:cubicBezTo>
                      <a:pt x="5518" y="3044"/>
                      <a:pt x="6374" y="3066"/>
                      <a:pt x="7230" y="3066"/>
                    </a:cubicBezTo>
                    <a:cubicBezTo>
                      <a:pt x="7930" y="3066"/>
                      <a:pt x="8630" y="3051"/>
                      <a:pt x="9335" y="3025"/>
                    </a:cubicBezTo>
                    <a:cubicBezTo>
                      <a:pt x="10906" y="2967"/>
                      <a:pt x="12476" y="2880"/>
                      <a:pt x="14017" y="2676"/>
                    </a:cubicBezTo>
                    <a:cubicBezTo>
                      <a:pt x="14803" y="2589"/>
                      <a:pt x="15588" y="2473"/>
                      <a:pt x="16373" y="2327"/>
                    </a:cubicBezTo>
                    <a:cubicBezTo>
                      <a:pt x="16751" y="2240"/>
                      <a:pt x="17158" y="2153"/>
                      <a:pt x="17536" y="2036"/>
                    </a:cubicBezTo>
                    <a:cubicBezTo>
                      <a:pt x="17635" y="2008"/>
                      <a:pt x="17726" y="1980"/>
                      <a:pt x="17817" y="1949"/>
                    </a:cubicBezTo>
                    <a:lnTo>
                      <a:pt x="17817" y="1949"/>
                    </a:lnTo>
                    <a:cubicBezTo>
                      <a:pt x="17585" y="2668"/>
                      <a:pt x="17372" y="3392"/>
                      <a:pt x="17187" y="4130"/>
                    </a:cubicBezTo>
                    <a:cubicBezTo>
                      <a:pt x="16926" y="5148"/>
                      <a:pt x="16751" y="6195"/>
                      <a:pt x="16548" y="7242"/>
                    </a:cubicBezTo>
                    <a:cubicBezTo>
                      <a:pt x="16373" y="8289"/>
                      <a:pt x="16257" y="9365"/>
                      <a:pt x="16199" y="10412"/>
                    </a:cubicBezTo>
                    <a:cubicBezTo>
                      <a:pt x="16140" y="11488"/>
                      <a:pt x="16111" y="12535"/>
                      <a:pt x="16169" y="13611"/>
                    </a:cubicBezTo>
                    <a:cubicBezTo>
                      <a:pt x="16257" y="12535"/>
                      <a:pt x="16344" y="11517"/>
                      <a:pt x="16489" y="10470"/>
                    </a:cubicBezTo>
                    <a:cubicBezTo>
                      <a:pt x="16664" y="9423"/>
                      <a:pt x="16838" y="8376"/>
                      <a:pt x="17071" y="7358"/>
                    </a:cubicBezTo>
                    <a:cubicBezTo>
                      <a:pt x="17275" y="6340"/>
                      <a:pt x="17565" y="5323"/>
                      <a:pt x="17856" y="4305"/>
                    </a:cubicBezTo>
                    <a:cubicBezTo>
                      <a:pt x="18147" y="3287"/>
                      <a:pt x="18467" y="2298"/>
                      <a:pt x="18845" y="1309"/>
                    </a:cubicBezTo>
                    <a:lnTo>
                      <a:pt x="19310"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8"/>
              <p:cNvSpPr/>
              <p:nvPr/>
            </p:nvSpPr>
            <p:spPr>
              <a:xfrm rot="-5400000">
                <a:off x="264305" y="146953"/>
                <a:ext cx="494853" cy="514052"/>
              </a:xfrm>
              <a:custGeom>
                <a:rect b="b" l="l" r="r" t="t"/>
                <a:pathLst>
                  <a:path extrusionOk="0" h="12477" w="12011">
                    <a:moveTo>
                      <a:pt x="12011" y="1"/>
                    </a:moveTo>
                    <a:lnTo>
                      <a:pt x="12011" y="1"/>
                    </a:lnTo>
                    <a:cubicBezTo>
                      <a:pt x="10702" y="699"/>
                      <a:pt x="9539" y="1600"/>
                      <a:pt x="8521" y="2647"/>
                    </a:cubicBezTo>
                    <a:cubicBezTo>
                      <a:pt x="7503" y="3694"/>
                      <a:pt x="6543" y="4799"/>
                      <a:pt x="5671" y="5962"/>
                    </a:cubicBezTo>
                    <a:cubicBezTo>
                      <a:pt x="4769" y="7126"/>
                      <a:pt x="3897" y="8260"/>
                      <a:pt x="2995" y="9365"/>
                    </a:cubicBezTo>
                    <a:cubicBezTo>
                      <a:pt x="2065" y="10470"/>
                      <a:pt x="1076" y="11517"/>
                      <a:pt x="0" y="12477"/>
                    </a:cubicBezTo>
                    <a:cubicBezTo>
                      <a:pt x="1280" y="11750"/>
                      <a:pt x="2443" y="10848"/>
                      <a:pt x="3461" y="9772"/>
                    </a:cubicBezTo>
                    <a:cubicBezTo>
                      <a:pt x="4450" y="8725"/>
                      <a:pt x="5409" y="7620"/>
                      <a:pt x="6311" y="6457"/>
                    </a:cubicBezTo>
                    <a:cubicBezTo>
                      <a:pt x="7183" y="5323"/>
                      <a:pt x="8056" y="4159"/>
                      <a:pt x="8986" y="3083"/>
                    </a:cubicBezTo>
                    <a:cubicBezTo>
                      <a:pt x="9888" y="1949"/>
                      <a:pt x="10905" y="931"/>
                      <a:pt x="1201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1" name="Google Shape;221;p8"/>
            <p:cNvGrpSpPr/>
            <p:nvPr/>
          </p:nvGrpSpPr>
          <p:grpSpPr>
            <a:xfrm rot="933143">
              <a:off x="1276418" y="924988"/>
              <a:ext cx="605914" cy="402516"/>
              <a:chOff x="2296577" y="3010047"/>
              <a:chExt cx="332495" cy="220942"/>
            </a:xfrm>
          </p:grpSpPr>
          <p:sp>
            <p:nvSpPr>
              <p:cNvPr id="222" name="Google Shape;222;p8"/>
              <p:cNvSpPr/>
              <p:nvPr/>
            </p:nvSpPr>
            <p:spPr>
              <a:xfrm rot="5400000">
                <a:off x="2494197" y="3070703"/>
                <a:ext cx="106047" cy="163705"/>
              </a:xfrm>
              <a:custGeom>
                <a:rect b="b" l="l" r="r" t="t"/>
                <a:pathLst>
                  <a:path extrusionOk="0" h="4310" w="2792">
                    <a:moveTo>
                      <a:pt x="2792" y="0"/>
                    </a:moveTo>
                    <a:lnTo>
                      <a:pt x="2792" y="0"/>
                    </a:lnTo>
                    <a:cubicBezTo>
                      <a:pt x="2414" y="291"/>
                      <a:pt x="2094" y="640"/>
                      <a:pt x="1774" y="989"/>
                    </a:cubicBezTo>
                    <a:cubicBezTo>
                      <a:pt x="1251" y="1629"/>
                      <a:pt x="785" y="2356"/>
                      <a:pt x="436" y="3112"/>
                    </a:cubicBezTo>
                    <a:cubicBezTo>
                      <a:pt x="320" y="3345"/>
                      <a:pt x="0" y="3897"/>
                      <a:pt x="87" y="4159"/>
                    </a:cubicBezTo>
                    <a:cubicBezTo>
                      <a:pt x="138" y="4268"/>
                      <a:pt x="222" y="4309"/>
                      <a:pt x="321" y="4309"/>
                    </a:cubicBezTo>
                    <a:cubicBezTo>
                      <a:pt x="564" y="4309"/>
                      <a:pt x="894" y="4059"/>
                      <a:pt x="1018" y="3955"/>
                    </a:cubicBezTo>
                    <a:cubicBezTo>
                      <a:pt x="2094" y="2909"/>
                      <a:pt x="2734" y="1484"/>
                      <a:pt x="2792"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8"/>
              <p:cNvSpPr/>
              <p:nvPr/>
            </p:nvSpPr>
            <p:spPr>
              <a:xfrm rot="5400000">
                <a:off x="2485252" y="2962322"/>
                <a:ext cx="78472" cy="173922"/>
              </a:xfrm>
              <a:custGeom>
                <a:rect b="b" l="l" r="r" t="t"/>
                <a:pathLst>
                  <a:path extrusionOk="0" h="4579" w="2066">
                    <a:moveTo>
                      <a:pt x="452" y="1"/>
                    </a:moveTo>
                    <a:cubicBezTo>
                      <a:pt x="407" y="1"/>
                      <a:pt x="362" y="10"/>
                      <a:pt x="320" y="31"/>
                    </a:cubicBezTo>
                    <a:cubicBezTo>
                      <a:pt x="204" y="118"/>
                      <a:pt x="146" y="264"/>
                      <a:pt x="146" y="409"/>
                    </a:cubicBezTo>
                    <a:cubicBezTo>
                      <a:pt x="1" y="1688"/>
                      <a:pt x="350" y="2968"/>
                      <a:pt x="1077" y="4015"/>
                    </a:cubicBezTo>
                    <a:cubicBezTo>
                      <a:pt x="1210" y="4175"/>
                      <a:pt x="1513" y="4578"/>
                      <a:pt x="1742" y="4578"/>
                    </a:cubicBezTo>
                    <a:cubicBezTo>
                      <a:pt x="1763" y="4578"/>
                      <a:pt x="1784" y="4575"/>
                      <a:pt x="1804" y="4567"/>
                    </a:cubicBezTo>
                    <a:cubicBezTo>
                      <a:pt x="2065" y="4451"/>
                      <a:pt x="1891" y="3928"/>
                      <a:pt x="1862" y="3753"/>
                    </a:cubicBezTo>
                    <a:cubicBezTo>
                      <a:pt x="1775" y="2997"/>
                      <a:pt x="1600" y="2270"/>
                      <a:pt x="1367" y="1572"/>
                    </a:cubicBezTo>
                    <a:cubicBezTo>
                      <a:pt x="1222" y="1165"/>
                      <a:pt x="1077" y="787"/>
                      <a:pt x="902" y="409"/>
                    </a:cubicBezTo>
                    <a:cubicBezTo>
                      <a:pt x="873" y="293"/>
                      <a:pt x="786" y="176"/>
                      <a:pt x="699" y="89"/>
                    </a:cubicBezTo>
                    <a:cubicBezTo>
                      <a:pt x="623" y="33"/>
                      <a:pt x="536" y="1"/>
                      <a:pt x="452"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8"/>
              <p:cNvSpPr/>
              <p:nvPr/>
            </p:nvSpPr>
            <p:spPr>
              <a:xfrm rot="5400000">
                <a:off x="2395845" y="3131418"/>
                <a:ext cx="145815" cy="53327"/>
              </a:xfrm>
              <a:custGeom>
                <a:rect b="b" l="l" r="r" t="t"/>
                <a:pathLst>
                  <a:path extrusionOk="0" h="1404" w="3839">
                    <a:moveTo>
                      <a:pt x="3344" y="0"/>
                    </a:moveTo>
                    <a:cubicBezTo>
                      <a:pt x="2617" y="29"/>
                      <a:pt x="1890" y="175"/>
                      <a:pt x="1221" y="466"/>
                    </a:cubicBezTo>
                    <a:cubicBezTo>
                      <a:pt x="873" y="582"/>
                      <a:pt x="553" y="727"/>
                      <a:pt x="262" y="931"/>
                    </a:cubicBezTo>
                    <a:cubicBezTo>
                      <a:pt x="0" y="1164"/>
                      <a:pt x="320" y="1396"/>
                      <a:pt x="582" y="1396"/>
                    </a:cubicBezTo>
                    <a:cubicBezTo>
                      <a:pt x="669" y="1401"/>
                      <a:pt x="757" y="1403"/>
                      <a:pt x="844" y="1403"/>
                    </a:cubicBezTo>
                    <a:cubicBezTo>
                      <a:pt x="1803" y="1403"/>
                      <a:pt x="2751" y="1112"/>
                      <a:pt x="3577" y="553"/>
                    </a:cubicBezTo>
                    <a:cubicBezTo>
                      <a:pt x="3693" y="466"/>
                      <a:pt x="3839" y="378"/>
                      <a:pt x="3810" y="204"/>
                    </a:cubicBezTo>
                    <a:cubicBezTo>
                      <a:pt x="3752" y="29"/>
                      <a:pt x="3519" y="0"/>
                      <a:pt x="334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8"/>
              <p:cNvSpPr/>
              <p:nvPr/>
            </p:nvSpPr>
            <p:spPr>
              <a:xfrm rot="5400000">
                <a:off x="2344625" y="2973052"/>
                <a:ext cx="99438" cy="195534"/>
              </a:xfrm>
              <a:custGeom>
                <a:rect b="b" l="l" r="r" t="t"/>
                <a:pathLst>
                  <a:path extrusionOk="0" h="5148" w="2618">
                    <a:moveTo>
                      <a:pt x="2618" y="1"/>
                    </a:moveTo>
                    <a:cubicBezTo>
                      <a:pt x="2269" y="349"/>
                      <a:pt x="1949" y="728"/>
                      <a:pt x="1687" y="1135"/>
                    </a:cubicBezTo>
                    <a:cubicBezTo>
                      <a:pt x="1396" y="1542"/>
                      <a:pt x="1135" y="1949"/>
                      <a:pt x="902" y="2385"/>
                    </a:cubicBezTo>
                    <a:cubicBezTo>
                      <a:pt x="466" y="3258"/>
                      <a:pt x="175" y="4188"/>
                      <a:pt x="0" y="5148"/>
                    </a:cubicBezTo>
                    <a:cubicBezTo>
                      <a:pt x="291" y="4217"/>
                      <a:pt x="640" y="3345"/>
                      <a:pt x="1076" y="2472"/>
                    </a:cubicBezTo>
                    <a:cubicBezTo>
                      <a:pt x="1280" y="2036"/>
                      <a:pt x="1542" y="1629"/>
                      <a:pt x="1803" y="1222"/>
                    </a:cubicBezTo>
                    <a:cubicBezTo>
                      <a:pt x="2065" y="815"/>
                      <a:pt x="2327" y="408"/>
                      <a:pt x="2618"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26" name="Google Shape;226;p8"/>
          <p:cNvGrpSpPr/>
          <p:nvPr/>
        </p:nvGrpSpPr>
        <p:grpSpPr>
          <a:xfrm rot="5400000">
            <a:off x="7187945" y="3395819"/>
            <a:ext cx="1827635" cy="1819103"/>
            <a:chOff x="7247545" y="98381"/>
            <a:chExt cx="1827635" cy="1819103"/>
          </a:xfrm>
        </p:grpSpPr>
        <p:grpSp>
          <p:nvGrpSpPr>
            <p:cNvPr id="227" name="Google Shape;227;p8"/>
            <p:cNvGrpSpPr/>
            <p:nvPr/>
          </p:nvGrpSpPr>
          <p:grpSpPr>
            <a:xfrm>
              <a:off x="7247545" y="98381"/>
              <a:ext cx="853056" cy="737535"/>
              <a:chOff x="7476145" y="98381"/>
              <a:chExt cx="853056" cy="737535"/>
            </a:xfrm>
          </p:grpSpPr>
          <p:sp>
            <p:nvSpPr>
              <p:cNvPr id="228" name="Google Shape;228;p8"/>
              <p:cNvSpPr/>
              <p:nvPr/>
            </p:nvSpPr>
            <p:spPr>
              <a:xfrm rot="-5400000">
                <a:off x="7533906" y="40621"/>
                <a:ext cx="737535" cy="853056"/>
              </a:xfrm>
              <a:custGeom>
                <a:rect b="b" l="l" r="r" t="t"/>
                <a:pathLst>
                  <a:path extrusionOk="0" h="14599" w="12622">
                    <a:moveTo>
                      <a:pt x="3519" y="1862"/>
                    </a:moveTo>
                    <a:lnTo>
                      <a:pt x="3611" y="1995"/>
                    </a:lnTo>
                    <a:lnTo>
                      <a:pt x="3611" y="1995"/>
                    </a:lnTo>
                    <a:cubicBezTo>
                      <a:pt x="3589" y="1946"/>
                      <a:pt x="3558" y="1901"/>
                      <a:pt x="3519" y="1862"/>
                    </a:cubicBezTo>
                    <a:close/>
                    <a:moveTo>
                      <a:pt x="9248" y="0"/>
                    </a:moveTo>
                    <a:cubicBezTo>
                      <a:pt x="8957" y="698"/>
                      <a:pt x="8637" y="1396"/>
                      <a:pt x="8318" y="2094"/>
                    </a:cubicBezTo>
                    <a:cubicBezTo>
                      <a:pt x="8201" y="1600"/>
                      <a:pt x="8085" y="1076"/>
                      <a:pt x="7969" y="582"/>
                    </a:cubicBezTo>
                    <a:lnTo>
                      <a:pt x="7561" y="2298"/>
                    </a:lnTo>
                    <a:cubicBezTo>
                      <a:pt x="7503" y="2560"/>
                      <a:pt x="7387" y="2909"/>
                      <a:pt x="7096" y="2938"/>
                    </a:cubicBezTo>
                    <a:cubicBezTo>
                      <a:pt x="6893" y="2938"/>
                      <a:pt x="6689" y="2792"/>
                      <a:pt x="6631" y="2589"/>
                    </a:cubicBezTo>
                    <a:cubicBezTo>
                      <a:pt x="6573" y="2385"/>
                      <a:pt x="6573" y="2181"/>
                      <a:pt x="6602" y="1978"/>
                    </a:cubicBezTo>
                    <a:lnTo>
                      <a:pt x="6602" y="1978"/>
                    </a:lnTo>
                    <a:cubicBezTo>
                      <a:pt x="6340" y="3054"/>
                      <a:pt x="6078" y="4159"/>
                      <a:pt x="5846" y="5235"/>
                    </a:cubicBezTo>
                    <a:lnTo>
                      <a:pt x="3611" y="1995"/>
                    </a:lnTo>
                    <a:lnTo>
                      <a:pt x="3611" y="1995"/>
                    </a:lnTo>
                    <a:cubicBezTo>
                      <a:pt x="3672" y="2128"/>
                      <a:pt x="3670" y="2287"/>
                      <a:pt x="3606" y="2414"/>
                    </a:cubicBezTo>
                    <a:cubicBezTo>
                      <a:pt x="3490" y="2618"/>
                      <a:pt x="3316" y="2734"/>
                      <a:pt x="3112" y="2792"/>
                    </a:cubicBezTo>
                    <a:cubicBezTo>
                      <a:pt x="3035" y="2804"/>
                      <a:pt x="2956" y="2810"/>
                      <a:pt x="2878" y="2810"/>
                    </a:cubicBezTo>
                    <a:cubicBezTo>
                      <a:pt x="2573" y="2810"/>
                      <a:pt x="2267" y="2722"/>
                      <a:pt x="2036" y="2560"/>
                    </a:cubicBezTo>
                    <a:cubicBezTo>
                      <a:pt x="1716" y="2327"/>
                      <a:pt x="1454" y="2065"/>
                      <a:pt x="1222" y="1745"/>
                    </a:cubicBezTo>
                    <a:lnTo>
                      <a:pt x="1222" y="1745"/>
                    </a:lnTo>
                    <a:cubicBezTo>
                      <a:pt x="1745" y="2618"/>
                      <a:pt x="2094" y="3606"/>
                      <a:pt x="2269" y="4624"/>
                    </a:cubicBezTo>
                    <a:lnTo>
                      <a:pt x="756" y="4246"/>
                    </a:lnTo>
                    <a:lnTo>
                      <a:pt x="2298" y="6107"/>
                    </a:lnTo>
                    <a:lnTo>
                      <a:pt x="2298" y="6107"/>
                    </a:lnTo>
                    <a:lnTo>
                      <a:pt x="756" y="5758"/>
                    </a:lnTo>
                    <a:lnTo>
                      <a:pt x="3665" y="8550"/>
                    </a:lnTo>
                    <a:lnTo>
                      <a:pt x="3984" y="8812"/>
                    </a:lnTo>
                    <a:lnTo>
                      <a:pt x="0" y="10353"/>
                    </a:lnTo>
                    <a:lnTo>
                      <a:pt x="1716" y="10935"/>
                    </a:lnTo>
                    <a:lnTo>
                      <a:pt x="902" y="11546"/>
                    </a:lnTo>
                    <a:cubicBezTo>
                      <a:pt x="1025" y="11524"/>
                      <a:pt x="1149" y="11513"/>
                      <a:pt x="1271" y="11513"/>
                    </a:cubicBezTo>
                    <a:cubicBezTo>
                      <a:pt x="1638" y="11513"/>
                      <a:pt x="1992" y="11611"/>
                      <a:pt x="2298" y="11807"/>
                    </a:cubicBezTo>
                    <a:lnTo>
                      <a:pt x="1425" y="13000"/>
                    </a:lnTo>
                    <a:lnTo>
                      <a:pt x="7212" y="11255"/>
                    </a:lnTo>
                    <a:lnTo>
                      <a:pt x="7271" y="14599"/>
                    </a:lnTo>
                    <a:lnTo>
                      <a:pt x="8318" y="13000"/>
                    </a:lnTo>
                    <a:lnTo>
                      <a:pt x="8666" y="14395"/>
                    </a:lnTo>
                    <a:lnTo>
                      <a:pt x="9074" y="13319"/>
                    </a:lnTo>
                    <a:cubicBezTo>
                      <a:pt x="9190" y="13523"/>
                      <a:pt x="9306" y="13727"/>
                      <a:pt x="9423" y="13930"/>
                    </a:cubicBezTo>
                    <a:cubicBezTo>
                      <a:pt x="9539" y="12912"/>
                      <a:pt x="9684" y="11865"/>
                      <a:pt x="9830" y="10848"/>
                    </a:cubicBezTo>
                    <a:lnTo>
                      <a:pt x="12621" y="9452"/>
                    </a:lnTo>
                    <a:lnTo>
                      <a:pt x="11836" y="9248"/>
                    </a:lnTo>
                    <a:lnTo>
                      <a:pt x="12621" y="8434"/>
                    </a:lnTo>
                    <a:lnTo>
                      <a:pt x="11575" y="8405"/>
                    </a:lnTo>
                    <a:lnTo>
                      <a:pt x="12360" y="7154"/>
                    </a:lnTo>
                    <a:lnTo>
                      <a:pt x="9161" y="7881"/>
                    </a:lnTo>
                    <a:cubicBezTo>
                      <a:pt x="9248" y="5875"/>
                      <a:pt x="9568" y="3868"/>
                      <a:pt x="10150" y="1920"/>
                    </a:cubicBezTo>
                    <a:lnTo>
                      <a:pt x="10150" y="1920"/>
                    </a:lnTo>
                    <a:lnTo>
                      <a:pt x="9306" y="3083"/>
                    </a:lnTo>
                    <a:cubicBezTo>
                      <a:pt x="9277" y="2036"/>
                      <a:pt x="9248" y="1018"/>
                      <a:pt x="9248"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8"/>
              <p:cNvSpPr/>
              <p:nvPr/>
            </p:nvSpPr>
            <p:spPr>
              <a:xfrm rot="-5400000">
                <a:off x="7784542" y="170610"/>
                <a:ext cx="477569" cy="384077"/>
              </a:xfrm>
              <a:custGeom>
                <a:rect b="b" l="l" r="r" t="t"/>
                <a:pathLst>
                  <a:path extrusionOk="0" h="6573" w="8173">
                    <a:moveTo>
                      <a:pt x="1" y="0"/>
                    </a:moveTo>
                    <a:lnTo>
                      <a:pt x="1" y="0"/>
                    </a:lnTo>
                    <a:cubicBezTo>
                      <a:pt x="1164" y="1309"/>
                      <a:pt x="2443" y="2530"/>
                      <a:pt x="3810" y="3606"/>
                    </a:cubicBezTo>
                    <a:cubicBezTo>
                      <a:pt x="5177" y="4711"/>
                      <a:pt x="6631" y="5700"/>
                      <a:pt x="8172" y="6573"/>
                    </a:cubicBezTo>
                    <a:cubicBezTo>
                      <a:pt x="6835" y="5438"/>
                      <a:pt x="5468" y="4362"/>
                      <a:pt x="4101" y="3257"/>
                    </a:cubicBezTo>
                    <a:cubicBezTo>
                      <a:pt x="2763" y="2181"/>
                      <a:pt x="1396" y="1076"/>
                      <a:pt x="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8"/>
              <p:cNvSpPr/>
              <p:nvPr/>
            </p:nvSpPr>
            <p:spPr>
              <a:xfrm rot="-5400000">
                <a:off x="7846600" y="271703"/>
                <a:ext cx="35702" cy="260083"/>
              </a:xfrm>
              <a:custGeom>
                <a:rect b="b" l="l" r="r" t="t"/>
                <a:pathLst>
                  <a:path extrusionOk="0" h="4451" w="611">
                    <a:moveTo>
                      <a:pt x="553" y="1"/>
                    </a:moveTo>
                    <a:cubicBezTo>
                      <a:pt x="29" y="1455"/>
                      <a:pt x="0" y="2996"/>
                      <a:pt x="436" y="4450"/>
                    </a:cubicBezTo>
                    <a:cubicBezTo>
                      <a:pt x="553" y="3723"/>
                      <a:pt x="582" y="2967"/>
                      <a:pt x="611" y="2240"/>
                    </a:cubicBezTo>
                    <a:cubicBezTo>
                      <a:pt x="611" y="1484"/>
                      <a:pt x="611" y="757"/>
                      <a:pt x="55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8"/>
              <p:cNvSpPr/>
              <p:nvPr/>
            </p:nvSpPr>
            <p:spPr>
              <a:xfrm rot="-5400000">
                <a:off x="7962989" y="469668"/>
                <a:ext cx="151282" cy="78241"/>
              </a:xfrm>
              <a:custGeom>
                <a:rect b="b" l="l" r="r" t="t"/>
                <a:pathLst>
                  <a:path extrusionOk="0" h="1339" w="2589">
                    <a:moveTo>
                      <a:pt x="2589" y="0"/>
                    </a:moveTo>
                    <a:lnTo>
                      <a:pt x="2589" y="0"/>
                    </a:lnTo>
                    <a:cubicBezTo>
                      <a:pt x="2094" y="58"/>
                      <a:pt x="1629" y="233"/>
                      <a:pt x="1193" y="466"/>
                    </a:cubicBezTo>
                    <a:cubicBezTo>
                      <a:pt x="756" y="669"/>
                      <a:pt x="349" y="989"/>
                      <a:pt x="0" y="1338"/>
                    </a:cubicBezTo>
                    <a:cubicBezTo>
                      <a:pt x="495" y="1251"/>
                      <a:pt x="960" y="1105"/>
                      <a:pt x="1396" y="873"/>
                    </a:cubicBezTo>
                    <a:cubicBezTo>
                      <a:pt x="1832" y="640"/>
                      <a:pt x="2240" y="349"/>
                      <a:pt x="258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2" name="Google Shape;232;p8"/>
            <p:cNvSpPr/>
            <p:nvPr/>
          </p:nvSpPr>
          <p:spPr>
            <a:xfrm rot="-5400000">
              <a:off x="8445540" y="133238"/>
              <a:ext cx="642407" cy="616872"/>
            </a:xfrm>
            <a:custGeom>
              <a:rect b="b" l="l" r="r" t="t"/>
              <a:pathLst>
                <a:path extrusionOk="0" h="10557" w="10994">
                  <a:moveTo>
                    <a:pt x="1" y="0"/>
                  </a:moveTo>
                  <a:lnTo>
                    <a:pt x="1" y="0"/>
                  </a:lnTo>
                  <a:cubicBezTo>
                    <a:pt x="263" y="175"/>
                    <a:pt x="524" y="349"/>
                    <a:pt x="815" y="524"/>
                  </a:cubicBezTo>
                  <a:lnTo>
                    <a:pt x="1629" y="1076"/>
                  </a:lnTo>
                  <a:lnTo>
                    <a:pt x="2415" y="1629"/>
                  </a:lnTo>
                  <a:lnTo>
                    <a:pt x="3171" y="2210"/>
                  </a:lnTo>
                  <a:cubicBezTo>
                    <a:pt x="4159" y="2995"/>
                    <a:pt x="5148" y="3839"/>
                    <a:pt x="6050" y="4711"/>
                  </a:cubicBezTo>
                  <a:cubicBezTo>
                    <a:pt x="6980" y="5613"/>
                    <a:pt x="7853" y="6543"/>
                    <a:pt x="8667" y="7503"/>
                  </a:cubicBezTo>
                  <a:lnTo>
                    <a:pt x="9278" y="8230"/>
                  </a:lnTo>
                  <a:lnTo>
                    <a:pt x="9859" y="8986"/>
                  </a:lnTo>
                  <a:lnTo>
                    <a:pt x="10441" y="9771"/>
                  </a:lnTo>
                  <a:cubicBezTo>
                    <a:pt x="10615" y="10033"/>
                    <a:pt x="10790" y="10295"/>
                    <a:pt x="10993" y="10557"/>
                  </a:cubicBezTo>
                  <a:cubicBezTo>
                    <a:pt x="10819" y="10266"/>
                    <a:pt x="10644" y="9975"/>
                    <a:pt x="10499" y="9713"/>
                  </a:cubicBezTo>
                  <a:lnTo>
                    <a:pt x="10005" y="8899"/>
                  </a:lnTo>
                  <a:lnTo>
                    <a:pt x="9452" y="8085"/>
                  </a:lnTo>
                  <a:lnTo>
                    <a:pt x="8900" y="7329"/>
                  </a:lnTo>
                  <a:cubicBezTo>
                    <a:pt x="7329" y="5264"/>
                    <a:pt x="5468" y="3461"/>
                    <a:pt x="3345" y="1978"/>
                  </a:cubicBezTo>
                  <a:lnTo>
                    <a:pt x="2531" y="1425"/>
                  </a:lnTo>
                  <a:lnTo>
                    <a:pt x="1688" y="902"/>
                  </a:lnTo>
                  <a:lnTo>
                    <a:pt x="844" y="436"/>
                  </a:lnTo>
                  <a:cubicBezTo>
                    <a:pt x="582" y="291"/>
                    <a:pt x="292" y="146"/>
                    <a:pt x="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8"/>
            <p:cNvSpPr/>
            <p:nvPr/>
          </p:nvSpPr>
          <p:spPr>
            <a:xfrm rot="-5400000">
              <a:off x="8350795" y="718173"/>
              <a:ext cx="200599" cy="150464"/>
            </a:xfrm>
            <a:custGeom>
              <a:rect b="b" l="l" r="r" t="t"/>
              <a:pathLst>
                <a:path extrusionOk="0" h="2575" w="3433">
                  <a:moveTo>
                    <a:pt x="1715" y="0"/>
                  </a:moveTo>
                  <a:cubicBezTo>
                    <a:pt x="1371" y="0"/>
                    <a:pt x="1026" y="138"/>
                    <a:pt x="757" y="422"/>
                  </a:cubicBezTo>
                  <a:cubicBezTo>
                    <a:pt x="1" y="1237"/>
                    <a:pt x="611" y="2574"/>
                    <a:pt x="1745" y="2574"/>
                  </a:cubicBezTo>
                  <a:cubicBezTo>
                    <a:pt x="2880" y="2545"/>
                    <a:pt x="3432" y="1179"/>
                    <a:pt x="2618" y="364"/>
                  </a:cubicBezTo>
                  <a:cubicBezTo>
                    <a:pt x="2363" y="124"/>
                    <a:pt x="2040" y="0"/>
                    <a:pt x="171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8"/>
            <p:cNvSpPr/>
            <p:nvPr/>
          </p:nvSpPr>
          <p:spPr>
            <a:xfrm rot="-5400000">
              <a:off x="8620803" y="265509"/>
              <a:ext cx="198378" cy="149646"/>
            </a:xfrm>
            <a:custGeom>
              <a:rect b="b" l="l" r="r" t="t"/>
              <a:pathLst>
                <a:path extrusionOk="0" h="2561" w="3395">
                  <a:moveTo>
                    <a:pt x="1696" y="1"/>
                  </a:moveTo>
                  <a:cubicBezTo>
                    <a:pt x="1349" y="1"/>
                    <a:pt x="1002" y="139"/>
                    <a:pt x="748" y="408"/>
                  </a:cubicBezTo>
                  <a:cubicBezTo>
                    <a:pt x="0" y="1242"/>
                    <a:pt x="590" y="2561"/>
                    <a:pt x="1701" y="2561"/>
                  </a:cubicBezTo>
                  <a:cubicBezTo>
                    <a:pt x="1713" y="2561"/>
                    <a:pt x="1725" y="2560"/>
                    <a:pt x="1737" y="2560"/>
                  </a:cubicBezTo>
                  <a:cubicBezTo>
                    <a:pt x="2871" y="2531"/>
                    <a:pt x="3395" y="1164"/>
                    <a:pt x="2610" y="379"/>
                  </a:cubicBezTo>
                  <a:cubicBezTo>
                    <a:pt x="2355" y="125"/>
                    <a:pt x="2025" y="1"/>
                    <a:pt x="169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8"/>
            <p:cNvSpPr/>
            <p:nvPr/>
          </p:nvSpPr>
          <p:spPr>
            <a:xfrm rot="-5400000">
              <a:off x="8607978" y="451465"/>
              <a:ext cx="200073" cy="149879"/>
            </a:xfrm>
            <a:custGeom>
              <a:rect b="b" l="l" r="r" t="t"/>
              <a:pathLst>
                <a:path extrusionOk="0" h="2565" w="3424">
                  <a:moveTo>
                    <a:pt x="1722" y="0"/>
                  </a:moveTo>
                  <a:cubicBezTo>
                    <a:pt x="1373" y="0"/>
                    <a:pt x="1021" y="139"/>
                    <a:pt x="748" y="412"/>
                  </a:cubicBezTo>
                  <a:cubicBezTo>
                    <a:pt x="0" y="1217"/>
                    <a:pt x="590" y="2564"/>
                    <a:pt x="1702" y="2564"/>
                  </a:cubicBezTo>
                  <a:cubicBezTo>
                    <a:pt x="1713" y="2564"/>
                    <a:pt x="1725" y="2564"/>
                    <a:pt x="1737" y="2564"/>
                  </a:cubicBezTo>
                  <a:cubicBezTo>
                    <a:pt x="2871" y="2535"/>
                    <a:pt x="3424" y="1168"/>
                    <a:pt x="2610" y="353"/>
                  </a:cubicBezTo>
                  <a:cubicBezTo>
                    <a:pt x="2359" y="117"/>
                    <a:pt x="2042" y="0"/>
                    <a:pt x="1722"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8"/>
            <p:cNvSpPr/>
            <p:nvPr/>
          </p:nvSpPr>
          <p:spPr>
            <a:xfrm rot="-5400000">
              <a:off x="8388862" y="494062"/>
              <a:ext cx="200073" cy="149646"/>
            </a:xfrm>
            <a:custGeom>
              <a:rect b="b" l="l" r="r" t="t"/>
              <a:pathLst>
                <a:path extrusionOk="0" h="2561" w="3424">
                  <a:moveTo>
                    <a:pt x="1696" y="1"/>
                  </a:moveTo>
                  <a:cubicBezTo>
                    <a:pt x="1349" y="1"/>
                    <a:pt x="1002" y="139"/>
                    <a:pt x="748" y="408"/>
                  </a:cubicBezTo>
                  <a:cubicBezTo>
                    <a:pt x="0" y="1242"/>
                    <a:pt x="590" y="2561"/>
                    <a:pt x="1701" y="2561"/>
                  </a:cubicBezTo>
                  <a:cubicBezTo>
                    <a:pt x="1713" y="2561"/>
                    <a:pt x="1725" y="2560"/>
                    <a:pt x="1737" y="2560"/>
                  </a:cubicBezTo>
                  <a:cubicBezTo>
                    <a:pt x="2871" y="2531"/>
                    <a:pt x="3424" y="1164"/>
                    <a:pt x="2610" y="379"/>
                  </a:cubicBezTo>
                  <a:cubicBezTo>
                    <a:pt x="2355" y="125"/>
                    <a:pt x="2025" y="1"/>
                    <a:pt x="169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37" name="Google Shape;237;p8"/>
            <p:cNvGrpSpPr/>
            <p:nvPr/>
          </p:nvGrpSpPr>
          <p:grpSpPr>
            <a:xfrm flipH="1" rot="5400000">
              <a:off x="8266534" y="1300531"/>
              <a:ext cx="752913" cy="480995"/>
              <a:chOff x="7899243" y="902117"/>
              <a:chExt cx="752837" cy="480947"/>
            </a:xfrm>
          </p:grpSpPr>
          <p:sp>
            <p:nvSpPr>
              <p:cNvPr id="238" name="Google Shape;238;p8"/>
              <p:cNvSpPr/>
              <p:nvPr/>
            </p:nvSpPr>
            <p:spPr>
              <a:xfrm rot="-5400000">
                <a:off x="8218715" y="823956"/>
                <a:ext cx="348375" cy="518355"/>
              </a:xfrm>
              <a:custGeom>
                <a:rect b="b" l="l" r="r" t="t"/>
                <a:pathLst>
                  <a:path extrusionOk="0" h="8871" w="5962">
                    <a:moveTo>
                      <a:pt x="0" y="1"/>
                    </a:moveTo>
                    <a:cubicBezTo>
                      <a:pt x="640" y="611"/>
                      <a:pt x="1251" y="1280"/>
                      <a:pt x="1832" y="1949"/>
                    </a:cubicBezTo>
                    <a:cubicBezTo>
                      <a:pt x="2414" y="2647"/>
                      <a:pt x="2937" y="3374"/>
                      <a:pt x="3432" y="4101"/>
                    </a:cubicBezTo>
                    <a:cubicBezTo>
                      <a:pt x="3955" y="4857"/>
                      <a:pt x="4421" y="5613"/>
                      <a:pt x="4828" y="6428"/>
                    </a:cubicBezTo>
                    <a:cubicBezTo>
                      <a:pt x="5235" y="7213"/>
                      <a:pt x="5613" y="8027"/>
                      <a:pt x="5962" y="8870"/>
                    </a:cubicBezTo>
                    <a:cubicBezTo>
                      <a:pt x="5671" y="7998"/>
                      <a:pt x="5351" y="7155"/>
                      <a:pt x="4944" y="6369"/>
                    </a:cubicBezTo>
                    <a:cubicBezTo>
                      <a:pt x="4537" y="5555"/>
                      <a:pt x="4101" y="4770"/>
                      <a:pt x="3606" y="4014"/>
                    </a:cubicBezTo>
                    <a:cubicBezTo>
                      <a:pt x="3083" y="3258"/>
                      <a:pt x="2530" y="2560"/>
                      <a:pt x="1920" y="1862"/>
                    </a:cubicBezTo>
                    <a:cubicBezTo>
                      <a:pt x="1338" y="1193"/>
                      <a:pt x="669" y="582"/>
                      <a:pt x="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8"/>
              <p:cNvSpPr/>
              <p:nvPr/>
            </p:nvSpPr>
            <p:spPr>
              <a:xfrm rot="-5400000">
                <a:off x="8351171" y="1080473"/>
                <a:ext cx="377299" cy="98751"/>
              </a:xfrm>
              <a:custGeom>
                <a:rect b="b" l="l" r="r" t="t"/>
                <a:pathLst>
                  <a:path extrusionOk="0" h="1690" w="6457">
                    <a:moveTo>
                      <a:pt x="2151" y="0"/>
                    </a:moveTo>
                    <a:cubicBezTo>
                      <a:pt x="1946" y="0"/>
                      <a:pt x="1742" y="10"/>
                      <a:pt x="1542" y="32"/>
                    </a:cubicBezTo>
                    <a:cubicBezTo>
                      <a:pt x="1280" y="61"/>
                      <a:pt x="1018" y="90"/>
                      <a:pt x="756" y="148"/>
                    </a:cubicBezTo>
                    <a:cubicBezTo>
                      <a:pt x="621" y="175"/>
                      <a:pt x="206" y="354"/>
                      <a:pt x="33" y="354"/>
                    </a:cubicBezTo>
                    <a:cubicBezTo>
                      <a:pt x="21" y="354"/>
                      <a:pt x="10" y="354"/>
                      <a:pt x="0" y="352"/>
                    </a:cubicBezTo>
                    <a:lnTo>
                      <a:pt x="0" y="352"/>
                    </a:lnTo>
                    <a:cubicBezTo>
                      <a:pt x="1222" y="788"/>
                      <a:pt x="2443" y="1166"/>
                      <a:pt x="3723" y="1457"/>
                    </a:cubicBezTo>
                    <a:cubicBezTo>
                      <a:pt x="4188" y="1573"/>
                      <a:pt x="4653" y="1660"/>
                      <a:pt x="5148" y="1689"/>
                    </a:cubicBezTo>
                    <a:cubicBezTo>
                      <a:pt x="5468" y="1689"/>
                      <a:pt x="5787" y="1631"/>
                      <a:pt x="6078" y="1544"/>
                    </a:cubicBezTo>
                    <a:cubicBezTo>
                      <a:pt x="6456" y="1428"/>
                      <a:pt x="6456" y="1311"/>
                      <a:pt x="6136" y="1108"/>
                    </a:cubicBezTo>
                    <a:cubicBezTo>
                      <a:pt x="5235" y="555"/>
                      <a:pt x="4217" y="206"/>
                      <a:pt x="3141" y="61"/>
                    </a:cubicBezTo>
                    <a:cubicBezTo>
                      <a:pt x="2818" y="25"/>
                      <a:pt x="2483" y="0"/>
                      <a:pt x="215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8"/>
              <p:cNvSpPr/>
              <p:nvPr/>
            </p:nvSpPr>
            <p:spPr>
              <a:xfrm rot="-5400000">
                <a:off x="8222799" y="1130549"/>
                <a:ext cx="334818" cy="98926"/>
              </a:xfrm>
              <a:custGeom>
                <a:rect b="b" l="l" r="r" t="t"/>
                <a:pathLst>
                  <a:path extrusionOk="0" h="1693" w="5730">
                    <a:moveTo>
                      <a:pt x="1077" y="1"/>
                    </a:moveTo>
                    <a:cubicBezTo>
                      <a:pt x="719" y="1"/>
                      <a:pt x="360" y="22"/>
                      <a:pt x="1" y="64"/>
                    </a:cubicBezTo>
                    <a:cubicBezTo>
                      <a:pt x="990" y="296"/>
                      <a:pt x="1862" y="849"/>
                      <a:pt x="2764" y="1227"/>
                    </a:cubicBezTo>
                    <a:cubicBezTo>
                      <a:pt x="3374" y="1518"/>
                      <a:pt x="4043" y="1663"/>
                      <a:pt x="4712" y="1692"/>
                    </a:cubicBezTo>
                    <a:cubicBezTo>
                      <a:pt x="4887" y="1692"/>
                      <a:pt x="5555" y="1692"/>
                      <a:pt x="5643" y="1518"/>
                    </a:cubicBezTo>
                    <a:cubicBezTo>
                      <a:pt x="5730" y="1256"/>
                      <a:pt x="5236" y="994"/>
                      <a:pt x="5061" y="936"/>
                    </a:cubicBezTo>
                    <a:cubicBezTo>
                      <a:pt x="3814" y="313"/>
                      <a:pt x="2457" y="1"/>
                      <a:pt x="107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8"/>
              <p:cNvSpPr/>
              <p:nvPr/>
            </p:nvSpPr>
            <p:spPr>
              <a:xfrm rot="-5400000">
                <a:off x="8112541" y="1181501"/>
                <a:ext cx="297421" cy="105704"/>
              </a:xfrm>
              <a:custGeom>
                <a:rect b="b" l="l" r="r" t="t"/>
                <a:pathLst>
                  <a:path extrusionOk="0" h="1809" w="5090">
                    <a:moveTo>
                      <a:pt x="182" y="0"/>
                    </a:moveTo>
                    <a:cubicBezTo>
                      <a:pt x="122" y="0"/>
                      <a:pt x="61" y="1"/>
                      <a:pt x="0" y="2"/>
                    </a:cubicBezTo>
                    <a:cubicBezTo>
                      <a:pt x="785" y="380"/>
                      <a:pt x="1483" y="933"/>
                      <a:pt x="2239" y="1340"/>
                    </a:cubicBezTo>
                    <a:cubicBezTo>
                      <a:pt x="2779" y="1637"/>
                      <a:pt x="3369" y="1808"/>
                      <a:pt x="3962" y="1808"/>
                    </a:cubicBezTo>
                    <a:cubicBezTo>
                      <a:pt x="4008" y="1808"/>
                      <a:pt x="4054" y="1807"/>
                      <a:pt x="4101" y="1805"/>
                    </a:cubicBezTo>
                    <a:cubicBezTo>
                      <a:pt x="5089" y="1747"/>
                      <a:pt x="4275" y="1107"/>
                      <a:pt x="3839" y="875"/>
                    </a:cubicBezTo>
                    <a:cubicBezTo>
                      <a:pt x="2701" y="292"/>
                      <a:pt x="1457" y="0"/>
                      <a:pt x="18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8"/>
              <p:cNvSpPr/>
              <p:nvPr/>
            </p:nvSpPr>
            <p:spPr>
              <a:xfrm rot="-5400000">
                <a:off x="8010027" y="1206072"/>
                <a:ext cx="169221" cy="174596"/>
              </a:xfrm>
              <a:custGeom>
                <a:rect b="b" l="l" r="r" t="t"/>
                <a:pathLst>
                  <a:path extrusionOk="0" h="2988" w="2896">
                    <a:moveTo>
                      <a:pt x="193" y="0"/>
                    </a:moveTo>
                    <a:cubicBezTo>
                      <a:pt x="130" y="0"/>
                      <a:pt x="72" y="27"/>
                      <a:pt x="30" y="70"/>
                    </a:cubicBezTo>
                    <a:cubicBezTo>
                      <a:pt x="0" y="157"/>
                      <a:pt x="0" y="273"/>
                      <a:pt x="30" y="361"/>
                    </a:cubicBezTo>
                    <a:cubicBezTo>
                      <a:pt x="175" y="739"/>
                      <a:pt x="379" y="1059"/>
                      <a:pt x="640" y="1349"/>
                    </a:cubicBezTo>
                    <a:cubicBezTo>
                      <a:pt x="786" y="1553"/>
                      <a:pt x="960" y="1728"/>
                      <a:pt x="1135" y="1873"/>
                    </a:cubicBezTo>
                    <a:cubicBezTo>
                      <a:pt x="1425" y="2164"/>
                      <a:pt x="1774" y="2425"/>
                      <a:pt x="2123" y="2658"/>
                    </a:cubicBezTo>
                    <a:cubicBezTo>
                      <a:pt x="2298" y="2774"/>
                      <a:pt x="2472" y="2891"/>
                      <a:pt x="2676" y="2978"/>
                    </a:cubicBezTo>
                    <a:cubicBezTo>
                      <a:pt x="2701" y="2984"/>
                      <a:pt x="2723" y="2987"/>
                      <a:pt x="2742" y="2987"/>
                    </a:cubicBezTo>
                    <a:cubicBezTo>
                      <a:pt x="2896" y="2987"/>
                      <a:pt x="2844" y="2791"/>
                      <a:pt x="2792" y="2687"/>
                    </a:cubicBezTo>
                    <a:cubicBezTo>
                      <a:pt x="2152" y="1728"/>
                      <a:pt x="1367" y="855"/>
                      <a:pt x="495" y="128"/>
                    </a:cubicBezTo>
                    <a:cubicBezTo>
                      <a:pt x="408" y="70"/>
                      <a:pt x="349" y="41"/>
                      <a:pt x="262" y="12"/>
                    </a:cubicBezTo>
                    <a:cubicBezTo>
                      <a:pt x="239" y="4"/>
                      <a:pt x="215" y="0"/>
                      <a:pt x="19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8"/>
              <p:cNvSpPr/>
              <p:nvPr/>
            </p:nvSpPr>
            <p:spPr>
              <a:xfrm rot="-5400000">
                <a:off x="8016487" y="1053362"/>
                <a:ext cx="68015" cy="302505"/>
              </a:xfrm>
              <a:custGeom>
                <a:rect b="b" l="l" r="r" t="t"/>
                <a:pathLst>
                  <a:path extrusionOk="0" h="5177" w="1164">
                    <a:moveTo>
                      <a:pt x="291" y="1"/>
                    </a:moveTo>
                    <a:cubicBezTo>
                      <a:pt x="204" y="1"/>
                      <a:pt x="146" y="30"/>
                      <a:pt x="116" y="117"/>
                    </a:cubicBezTo>
                    <a:cubicBezTo>
                      <a:pt x="87" y="204"/>
                      <a:pt x="58" y="291"/>
                      <a:pt x="58" y="350"/>
                    </a:cubicBezTo>
                    <a:cubicBezTo>
                      <a:pt x="0" y="1513"/>
                      <a:pt x="116" y="2647"/>
                      <a:pt x="436" y="3752"/>
                    </a:cubicBezTo>
                    <a:cubicBezTo>
                      <a:pt x="495" y="4014"/>
                      <a:pt x="582" y="4275"/>
                      <a:pt x="698" y="4537"/>
                    </a:cubicBezTo>
                    <a:cubicBezTo>
                      <a:pt x="727" y="4653"/>
                      <a:pt x="843" y="5177"/>
                      <a:pt x="1018" y="5177"/>
                    </a:cubicBezTo>
                    <a:cubicBezTo>
                      <a:pt x="1163" y="5177"/>
                      <a:pt x="1105" y="4566"/>
                      <a:pt x="1105" y="4450"/>
                    </a:cubicBezTo>
                    <a:lnTo>
                      <a:pt x="1105" y="3548"/>
                    </a:lnTo>
                    <a:cubicBezTo>
                      <a:pt x="1105" y="2967"/>
                      <a:pt x="1047" y="2356"/>
                      <a:pt x="989" y="1774"/>
                    </a:cubicBezTo>
                    <a:cubicBezTo>
                      <a:pt x="989" y="1193"/>
                      <a:pt x="814" y="640"/>
                      <a:pt x="524" y="146"/>
                    </a:cubicBezTo>
                    <a:cubicBezTo>
                      <a:pt x="465" y="59"/>
                      <a:pt x="378" y="1"/>
                      <a:pt x="29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8"/>
              <p:cNvSpPr/>
              <p:nvPr/>
            </p:nvSpPr>
            <p:spPr>
              <a:xfrm rot="-5400000">
                <a:off x="8133408" y="898052"/>
                <a:ext cx="78241" cy="361697"/>
              </a:xfrm>
              <a:custGeom>
                <a:rect b="b" l="l" r="r" t="t"/>
                <a:pathLst>
                  <a:path extrusionOk="0" h="6190" w="1339">
                    <a:moveTo>
                      <a:pt x="437" y="1"/>
                    </a:moveTo>
                    <a:cubicBezTo>
                      <a:pt x="269" y="1"/>
                      <a:pt x="197" y="220"/>
                      <a:pt x="146" y="396"/>
                    </a:cubicBezTo>
                    <a:cubicBezTo>
                      <a:pt x="146" y="512"/>
                      <a:pt x="117" y="600"/>
                      <a:pt x="117" y="687"/>
                    </a:cubicBezTo>
                    <a:cubicBezTo>
                      <a:pt x="59" y="1065"/>
                      <a:pt x="30" y="1472"/>
                      <a:pt x="30" y="1879"/>
                    </a:cubicBezTo>
                    <a:cubicBezTo>
                      <a:pt x="1" y="3217"/>
                      <a:pt x="263" y="4555"/>
                      <a:pt x="757" y="5776"/>
                    </a:cubicBezTo>
                    <a:cubicBezTo>
                      <a:pt x="784" y="5883"/>
                      <a:pt x="910" y="6190"/>
                      <a:pt x="1044" y="6190"/>
                    </a:cubicBezTo>
                    <a:cubicBezTo>
                      <a:pt x="1055" y="6190"/>
                      <a:pt x="1066" y="6188"/>
                      <a:pt x="1077" y="6183"/>
                    </a:cubicBezTo>
                    <a:cubicBezTo>
                      <a:pt x="1222" y="6125"/>
                      <a:pt x="1251" y="5776"/>
                      <a:pt x="1251" y="5660"/>
                    </a:cubicBezTo>
                    <a:cubicBezTo>
                      <a:pt x="1339" y="4816"/>
                      <a:pt x="1339" y="4002"/>
                      <a:pt x="1251" y="3159"/>
                    </a:cubicBezTo>
                    <a:cubicBezTo>
                      <a:pt x="1222" y="2693"/>
                      <a:pt x="1193" y="2228"/>
                      <a:pt x="1135" y="1763"/>
                    </a:cubicBezTo>
                    <a:cubicBezTo>
                      <a:pt x="1077" y="1443"/>
                      <a:pt x="1048" y="1094"/>
                      <a:pt x="961" y="774"/>
                    </a:cubicBezTo>
                    <a:cubicBezTo>
                      <a:pt x="902" y="512"/>
                      <a:pt x="757" y="76"/>
                      <a:pt x="524" y="18"/>
                    </a:cubicBezTo>
                    <a:cubicBezTo>
                      <a:pt x="493" y="6"/>
                      <a:pt x="464" y="1"/>
                      <a:pt x="43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8"/>
              <p:cNvSpPr/>
              <p:nvPr/>
            </p:nvSpPr>
            <p:spPr>
              <a:xfrm rot="-5400000">
                <a:off x="8315654" y="741866"/>
                <a:ext cx="76547" cy="397049"/>
              </a:xfrm>
              <a:custGeom>
                <a:rect b="b" l="l" r="r" t="t"/>
                <a:pathLst>
                  <a:path extrusionOk="0" h="6795" w="1310">
                    <a:moveTo>
                      <a:pt x="612" y="0"/>
                    </a:moveTo>
                    <a:cubicBezTo>
                      <a:pt x="593" y="0"/>
                      <a:pt x="574" y="3"/>
                      <a:pt x="553" y="8"/>
                    </a:cubicBezTo>
                    <a:cubicBezTo>
                      <a:pt x="437" y="37"/>
                      <a:pt x="379" y="182"/>
                      <a:pt x="350" y="328"/>
                    </a:cubicBezTo>
                    <a:cubicBezTo>
                      <a:pt x="233" y="851"/>
                      <a:pt x="146" y="1375"/>
                      <a:pt x="117" y="1898"/>
                    </a:cubicBezTo>
                    <a:cubicBezTo>
                      <a:pt x="1" y="2858"/>
                      <a:pt x="1" y="3817"/>
                      <a:pt x="117" y="4777"/>
                    </a:cubicBezTo>
                    <a:cubicBezTo>
                      <a:pt x="146" y="5242"/>
                      <a:pt x="204" y="5708"/>
                      <a:pt x="320" y="6173"/>
                    </a:cubicBezTo>
                    <a:cubicBezTo>
                      <a:pt x="350" y="6318"/>
                      <a:pt x="350" y="6667"/>
                      <a:pt x="495" y="6755"/>
                    </a:cubicBezTo>
                    <a:cubicBezTo>
                      <a:pt x="534" y="6782"/>
                      <a:pt x="569" y="6794"/>
                      <a:pt x="602" y="6794"/>
                    </a:cubicBezTo>
                    <a:cubicBezTo>
                      <a:pt x="741" y="6794"/>
                      <a:pt x="826" y="6581"/>
                      <a:pt x="873" y="6464"/>
                    </a:cubicBezTo>
                    <a:cubicBezTo>
                      <a:pt x="1309" y="4457"/>
                      <a:pt x="1309" y="2392"/>
                      <a:pt x="931" y="415"/>
                    </a:cubicBezTo>
                    <a:cubicBezTo>
                      <a:pt x="902" y="299"/>
                      <a:pt x="873" y="211"/>
                      <a:pt x="815" y="124"/>
                    </a:cubicBezTo>
                    <a:cubicBezTo>
                      <a:pt x="767" y="52"/>
                      <a:pt x="699" y="0"/>
                      <a:pt x="61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46" name="Google Shape;246;p8"/>
          <p:cNvSpPr txBox="1"/>
          <p:nvPr>
            <p:ph type="title"/>
          </p:nvPr>
        </p:nvSpPr>
        <p:spPr>
          <a:xfrm>
            <a:off x="2977825" y="3559850"/>
            <a:ext cx="3198600" cy="4023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sz="2000"/>
            </a:lvl1pPr>
            <a:lvl2pPr lvl="1" rtl="0">
              <a:spcBef>
                <a:spcPts val="0"/>
              </a:spcBef>
              <a:spcAft>
                <a:spcPts val="0"/>
              </a:spcAft>
              <a:buNone/>
              <a:defRPr sz="2000"/>
            </a:lvl2pPr>
            <a:lvl3pPr lvl="2" rtl="0">
              <a:spcBef>
                <a:spcPts val="0"/>
              </a:spcBef>
              <a:spcAft>
                <a:spcPts val="0"/>
              </a:spcAft>
              <a:buNone/>
              <a:defRPr sz="2000"/>
            </a:lvl3pPr>
            <a:lvl4pPr lvl="3" rtl="0">
              <a:spcBef>
                <a:spcPts val="0"/>
              </a:spcBef>
              <a:spcAft>
                <a:spcPts val="0"/>
              </a:spcAft>
              <a:buNone/>
              <a:defRPr sz="2000"/>
            </a:lvl4pPr>
            <a:lvl5pPr lvl="4" rtl="0">
              <a:spcBef>
                <a:spcPts val="0"/>
              </a:spcBef>
              <a:spcAft>
                <a:spcPts val="0"/>
              </a:spcAft>
              <a:buNone/>
              <a:defRPr sz="2000"/>
            </a:lvl5pPr>
            <a:lvl6pPr lvl="5" rtl="0">
              <a:spcBef>
                <a:spcPts val="0"/>
              </a:spcBef>
              <a:spcAft>
                <a:spcPts val="0"/>
              </a:spcAft>
              <a:buNone/>
              <a:defRPr sz="2000"/>
            </a:lvl6pPr>
            <a:lvl7pPr lvl="6" rtl="0">
              <a:spcBef>
                <a:spcPts val="0"/>
              </a:spcBef>
              <a:spcAft>
                <a:spcPts val="0"/>
              </a:spcAft>
              <a:buNone/>
              <a:defRPr sz="2000"/>
            </a:lvl7pPr>
            <a:lvl8pPr lvl="7" rtl="0">
              <a:spcBef>
                <a:spcPts val="0"/>
              </a:spcBef>
              <a:spcAft>
                <a:spcPts val="0"/>
              </a:spcAft>
              <a:buNone/>
              <a:defRPr sz="2000"/>
            </a:lvl8pPr>
            <a:lvl9pPr lvl="8" rtl="0">
              <a:spcBef>
                <a:spcPts val="0"/>
              </a:spcBef>
              <a:spcAft>
                <a:spcPts val="0"/>
              </a:spcAft>
              <a:buNone/>
              <a:defRPr sz="2000"/>
            </a:lvl9pPr>
          </a:lstStyle>
          <a:p/>
        </p:txBody>
      </p:sp>
      <p:sp>
        <p:nvSpPr>
          <p:cNvPr id="247" name="Google Shape;247;p8"/>
          <p:cNvSpPr txBox="1"/>
          <p:nvPr>
            <p:ph idx="1" type="subTitle"/>
          </p:nvPr>
        </p:nvSpPr>
        <p:spPr>
          <a:xfrm>
            <a:off x="1682550" y="1755000"/>
            <a:ext cx="5778900" cy="16335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2200"/>
            </a:lvl1pPr>
            <a:lvl2pPr lvl="1" rtl="0">
              <a:lnSpc>
                <a:spcPct val="100000"/>
              </a:lnSpc>
              <a:spcBef>
                <a:spcPts val="0"/>
              </a:spcBef>
              <a:spcAft>
                <a:spcPts val="0"/>
              </a:spcAft>
              <a:buNone/>
              <a:defRPr sz="2200">
                <a:latin typeface="Tenor Sans"/>
                <a:ea typeface="Tenor Sans"/>
                <a:cs typeface="Tenor Sans"/>
                <a:sym typeface="Tenor Sans"/>
              </a:defRPr>
            </a:lvl2pPr>
            <a:lvl3pPr lvl="2" rtl="0">
              <a:lnSpc>
                <a:spcPct val="100000"/>
              </a:lnSpc>
              <a:spcBef>
                <a:spcPts val="1600"/>
              </a:spcBef>
              <a:spcAft>
                <a:spcPts val="0"/>
              </a:spcAft>
              <a:buNone/>
              <a:defRPr sz="2200">
                <a:latin typeface="Tenor Sans"/>
                <a:ea typeface="Tenor Sans"/>
                <a:cs typeface="Tenor Sans"/>
                <a:sym typeface="Tenor Sans"/>
              </a:defRPr>
            </a:lvl3pPr>
            <a:lvl4pPr lvl="3" rtl="0">
              <a:lnSpc>
                <a:spcPct val="100000"/>
              </a:lnSpc>
              <a:spcBef>
                <a:spcPts val="1600"/>
              </a:spcBef>
              <a:spcAft>
                <a:spcPts val="0"/>
              </a:spcAft>
              <a:buNone/>
              <a:defRPr sz="2200">
                <a:latin typeface="Tenor Sans"/>
                <a:ea typeface="Tenor Sans"/>
                <a:cs typeface="Tenor Sans"/>
                <a:sym typeface="Tenor Sans"/>
              </a:defRPr>
            </a:lvl4pPr>
            <a:lvl5pPr lvl="4" rtl="0">
              <a:lnSpc>
                <a:spcPct val="100000"/>
              </a:lnSpc>
              <a:spcBef>
                <a:spcPts val="1600"/>
              </a:spcBef>
              <a:spcAft>
                <a:spcPts val="0"/>
              </a:spcAft>
              <a:buNone/>
              <a:defRPr sz="2200">
                <a:latin typeface="Tenor Sans"/>
                <a:ea typeface="Tenor Sans"/>
                <a:cs typeface="Tenor Sans"/>
                <a:sym typeface="Tenor Sans"/>
              </a:defRPr>
            </a:lvl5pPr>
            <a:lvl6pPr lvl="5" rtl="0">
              <a:lnSpc>
                <a:spcPct val="100000"/>
              </a:lnSpc>
              <a:spcBef>
                <a:spcPts val="1600"/>
              </a:spcBef>
              <a:spcAft>
                <a:spcPts val="0"/>
              </a:spcAft>
              <a:buNone/>
              <a:defRPr sz="2200">
                <a:latin typeface="Tenor Sans"/>
                <a:ea typeface="Tenor Sans"/>
                <a:cs typeface="Tenor Sans"/>
                <a:sym typeface="Tenor Sans"/>
              </a:defRPr>
            </a:lvl6pPr>
            <a:lvl7pPr lvl="6" rtl="0">
              <a:lnSpc>
                <a:spcPct val="100000"/>
              </a:lnSpc>
              <a:spcBef>
                <a:spcPts val="1600"/>
              </a:spcBef>
              <a:spcAft>
                <a:spcPts val="0"/>
              </a:spcAft>
              <a:buNone/>
              <a:defRPr sz="2200">
                <a:latin typeface="Tenor Sans"/>
                <a:ea typeface="Tenor Sans"/>
                <a:cs typeface="Tenor Sans"/>
                <a:sym typeface="Tenor Sans"/>
              </a:defRPr>
            </a:lvl7pPr>
            <a:lvl8pPr lvl="7" rtl="0">
              <a:lnSpc>
                <a:spcPct val="100000"/>
              </a:lnSpc>
              <a:spcBef>
                <a:spcPts val="1600"/>
              </a:spcBef>
              <a:spcAft>
                <a:spcPts val="0"/>
              </a:spcAft>
              <a:buNone/>
              <a:defRPr sz="2200">
                <a:latin typeface="Tenor Sans"/>
                <a:ea typeface="Tenor Sans"/>
                <a:cs typeface="Tenor Sans"/>
                <a:sym typeface="Tenor Sans"/>
              </a:defRPr>
            </a:lvl8pPr>
            <a:lvl9pPr lvl="8" rtl="0">
              <a:lnSpc>
                <a:spcPct val="100000"/>
              </a:lnSpc>
              <a:spcBef>
                <a:spcPts val="1600"/>
              </a:spcBef>
              <a:spcAft>
                <a:spcPts val="1600"/>
              </a:spcAft>
              <a:buNone/>
              <a:defRPr sz="2200">
                <a:latin typeface="Tenor Sans"/>
                <a:ea typeface="Tenor Sans"/>
                <a:cs typeface="Tenor Sans"/>
                <a:sym typeface="Tenor Sans"/>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48" name="Shape 248"/>
        <p:cNvGrpSpPr/>
        <p:nvPr/>
      </p:nvGrpSpPr>
      <p:grpSpPr>
        <a:xfrm>
          <a:off x="0" y="0"/>
          <a:ext cx="0" cy="0"/>
          <a:chOff x="0" y="0"/>
          <a:chExt cx="0" cy="0"/>
        </a:xfrm>
      </p:grpSpPr>
      <p:sp>
        <p:nvSpPr>
          <p:cNvPr id="249" name="Google Shape;249;p9"/>
          <p:cNvSpPr txBox="1"/>
          <p:nvPr>
            <p:ph idx="1" type="subTitle"/>
          </p:nvPr>
        </p:nvSpPr>
        <p:spPr>
          <a:xfrm flipH="1">
            <a:off x="5217671" y="3593671"/>
            <a:ext cx="3200700" cy="6795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600"/>
              <a:buNone/>
              <a:defRPr sz="1600"/>
            </a:lvl1pPr>
            <a:lvl2pPr lvl="1" rtl="0" algn="r">
              <a:lnSpc>
                <a:spcPct val="100000"/>
              </a:lnSpc>
              <a:spcBef>
                <a:spcPts val="0"/>
              </a:spcBef>
              <a:spcAft>
                <a:spcPts val="0"/>
              </a:spcAft>
              <a:buSzPts val="1600"/>
              <a:buNone/>
              <a:defRPr sz="1600"/>
            </a:lvl2pPr>
            <a:lvl3pPr lvl="2" rtl="0" algn="r">
              <a:lnSpc>
                <a:spcPct val="100000"/>
              </a:lnSpc>
              <a:spcBef>
                <a:spcPts val="0"/>
              </a:spcBef>
              <a:spcAft>
                <a:spcPts val="0"/>
              </a:spcAft>
              <a:buSzPts val="1600"/>
              <a:buNone/>
              <a:defRPr sz="1600"/>
            </a:lvl3pPr>
            <a:lvl4pPr lvl="3" rtl="0" algn="r">
              <a:lnSpc>
                <a:spcPct val="100000"/>
              </a:lnSpc>
              <a:spcBef>
                <a:spcPts val="0"/>
              </a:spcBef>
              <a:spcAft>
                <a:spcPts val="0"/>
              </a:spcAft>
              <a:buSzPts val="1600"/>
              <a:buNone/>
              <a:defRPr sz="1600"/>
            </a:lvl4pPr>
            <a:lvl5pPr lvl="4" rtl="0" algn="r">
              <a:lnSpc>
                <a:spcPct val="100000"/>
              </a:lnSpc>
              <a:spcBef>
                <a:spcPts val="0"/>
              </a:spcBef>
              <a:spcAft>
                <a:spcPts val="0"/>
              </a:spcAft>
              <a:buSzPts val="1600"/>
              <a:buNone/>
              <a:defRPr sz="1600"/>
            </a:lvl5pPr>
            <a:lvl6pPr lvl="5" rtl="0" algn="r">
              <a:lnSpc>
                <a:spcPct val="100000"/>
              </a:lnSpc>
              <a:spcBef>
                <a:spcPts val="0"/>
              </a:spcBef>
              <a:spcAft>
                <a:spcPts val="0"/>
              </a:spcAft>
              <a:buSzPts val="1600"/>
              <a:buNone/>
              <a:defRPr sz="1600"/>
            </a:lvl6pPr>
            <a:lvl7pPr lvl="6" rtl="0" algn="r">
              <a:lnSpc>
                <a:spcPct val="100000"/>
              </a:lnSpc>
              <a:spcBef>
                <a:spcPts val="0"/>
              </a:spcBef>
              <a:spcAft>
                <a:spcPts val="0"/>
              </a:spcAft>
              <a:buSzPts val="1600"/>
              <a:buNone/>
              <a:defRPr sz="1600"/>
            </a:lvl7pPr>
            <a:lvl8pPr lvl="7" rtl="0" algn="r">
              <a:lnSpc>
                <a:spcPct val="100000"/>
              </a:lnSpc>
              <a:spcBef>
                <a:spcPts val="0"/>
              </a:spcBef>
              <a:spcAft>
                <a:spcPts val="0"/>
              </a:spcAft>
              <a:buSzPts val="1600"/>
              <a:buNone/>
              <a:defRPr sz="1600"/>
            </a:lvl8pPr>
            <a:lvl9pPr lvl="8" rtl="0" algn="r">
              <a:lnSpc>
                <a:spcPct val="100000"/>
              </a:lnSpc>
              <a:spcBef>
                <a:spcPts val="0"/>
              </a:spcBef>
              <a:spcAft>
                <a:spcPts val="0"/>
              </a:spcAft>
              <a:buSzPts val="1600"/>
              <a:buNone/>
              <a:defRPr sz="1600"/>
            </a:lvl9pPr>
          </a:lstStyle>
          <a:p/>
        </p:txBody>
      </p:sp>
      <p:sp>
        <p:nvSpPr>
          <p:cNvPr id="250" name="Google Shape;250;p9"/>
          <p:cNvSpPr txBox="1"/>
          <p:nvPr>
            <p:ph type="title"/>
          </p:nvPr>
        </p:nvSpPr>
        <p:spPr>
          <a:xfrm flipH="1">
            <a:off x="4160471" y="2855996"/>
            <a:ext cx="4257900" cy="781800"/>
          </a:xfrm>
          <a:prstGeom prst="rect">
            <a:avLst/>
          </a:prstGeom>
        </p:spPr>
        <p:txBody>
          <a:bodyPr anchorCtr="0" anchor="b" bIns="91425" lIns="91425" spcFirstLastPara="1" rIns="91425" wrap="square" tIns="91425">
            <a:noAutofit/>
          </a:bodyPr>
          <a:lstStyle>
            <a:lvl1pPr lvl="0" rtl="0" algn="r">
              <a:spcBef>
                <a:spcPts val="0"/>
              </a:spcBef>
              <a:spcAft>
                <a:spcPts val="0"/>
              </a:spcAft>
              <a:buSzPts val="3600"/>
              <a:buNone/>
              <a:defRPr sz="3600"/>
            </a:lvl1pPr>
            <a:lvl2pPr lvl="1" rtl="0" algn="r">
              <a:spcBef>
                <a:spcPts val="0"/>
              </a:spcBef>
              <a:spcAft>
                <a:spcPts val="0"/>
              </a:spcAft>
              <a:buSzPts val="3600"/>
              <a:buNone/>
              <a:defRPr sz="3600"/>
            </a:lvl2pPr>
            <a:lvl3pPr lvl="2" rtl="0" algn="r">
              <a:spcBef>
                <a:spcPts val="0"/>
              </a:spcBef>
              <a:spcAft>
                <a:spcPts val="0"/>
              </a:spcAft>
              <a:buSzPts val="3600"/>
              <a:buNone/>
              <a:defRPr sz="3600"/>
            </a:lvl3pPr>
            <a:lvl4pPr lvl="3" rtl="0" algn="r">
              <a:spcBef>
                <a:spcPts val="0"/>
              </a:spcBef>
              <a:spcAft>
                <a:spcPts val="0"/>
              </a:spcAft>
              <a:buSzPts val="3600"/>
              <a:buNone/>
              <a:defRPr sz="3600"/>
            </a:lvl4pPr>
            <a:lvl5pPr lvl="4" rtl="0" algn="r">
              <a:spcBef>
                <a:spcPts val="0"/>
              </a:spcBef>
              <a:spcAft>
                <a:spcPts val="0"/>
              </a:spcAft>
              <a:buSzPts val="3600"/>
              <a:buNone/>
              <a:defRPr sz="3600"/>
            </a:lvl5pPr>
            <a:lvl6pPr lvl="5" rtl="0" algn="r">
              <a:spcBef>
                <a:spcPts val="0"/>
              </a:spcBef>
              <a:spcAft>
                <a:spcPts val="0"/>
              </a:spcAft>
              <a:buSzPts val="3600"/>
              <a:buNone/>
              <a:defRPr sz="3600"/>
            </a:lvl6pPr>
            <a:lvl7pPr lvl="6" rtl="0" algn="r">
              <a:spcBef>
                <a:spcPts val="0"/>
              </a:spcBef>
              <a:spcAft>
                <a:spcPts val="0"/>
              </a:spcAft>
              <a:buSzPts val="3600"/>
              <a:buNone/>
              <a:defRPr sz="3600"/>
            </a:lvl7pPr>
            <a:lvl8pPr lvl="7" rtl="0" algn="r">
              <a:spcBef>
                <a:spcPts val="0"/>
              </a:spcBef>
              <a:spcAft>
                <a:spcPts val="0"/>
              </a:spcAft>
              <a:buSzPts val="3600"/>
              <a:buNone/>
              <a:defRPr sz="3600"/>
            </a:lvl8pPr>
            <a:lvl9pPr lvl="8" rtl="0" algn="r">
              <a:spcBef>
                <a:spcPts val="0"/>
              </a:spcBef>
              <a:spcAft>
                <a:spcPts val="0"/>
              </a:spcAft>
              <a:buSzPts val="3600"/>
              <a:buNone/>
              <a:defRPr sz="3600"/>
            </a:lvl9pPr>
          </a:lstStyle>
          <a:p/>
        </p:txBody>
      </p:sp>
      <p:sp>
        <p:nvSpPr>
          <p:cNvPr id="251" name="Google Shape;251;p9"/>
          <p:cNvSpPr txBox="1"/>
          <p:nvPr>
            <p:ph hasCustomPrompt="1" idx="2" type="title"/>
          </p:nvPr>
        </p:nvSpPr>
        <p:spPr>
          <a:xfrm flipH="1">
            <a:off x="6875896" y="1503965"/>
            <a:ext cx="1311300" cy="9186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lt1"/>
              </a:buClr>
              <a:buSzPts val="6000"/>
              <a:buNone/>
              <a:defRPr sz="6000">
                <a:solidFill>
                  <a:schemeClr val="lt1"/>
                </a:solidFill>
              </a:defRPr>
            </a:lvl1pPr>
            <a:lvl2pPr lvl="1" rtl="0" algn="ctr">
              <a:spcBef>
                <a:spcPts val="0"/>
              </a:spcBef>
              <a:spcAft>
                <a:spcPts val="0"/>
              </a:spcAft>
              <a:buClr>
                <a:schemeClr val="lt1"/>
              </a:buClr>
              <a:buSzPts val="3000"/>
              <a:buNone/>
              <a:defRPr sz="3000">
                <a:solidFill>
                  <a:schemeClr val="lt1"/>
                </a:solidFill>
              </a:defRPr>
            </a:lvl2pPr>
            <a:lvl3pPr lvl="2" rtl="0" algn="ctr">
              <a:spcBef>
                <a:spcPts val="0"/>
              </a:spcBef>
              <a:spcAft>
                <a:spcPts val="0"/>
              </a:spcAft>
              <a:buClr>
                <a:schemeClr val="lt1"/>
              </a:buClr>
              <a:buSzPts val="3000"/>
              <a:buNone/>
              <a:defRPr sz="3000">
                <a:solidFill>
                  <a:schemeClr val="lt1"/>
                </a:solidFill>
              </a:defRPr>
            </a:lvl3pPr>
            <a:lvl4pPr lvl="3" rtl="0" algn="ctr">
              <a:spcBef>
                <a:spcPts val="0"/>
              </a:spcBef>
              <a:spcAft>
                <a:spcPts val="0"/>
              </a:spcAft>
              <a:buClr>
                <a:schemeClr val="lt1"/>
              </a:buClr>
              <a:buSzPts val="3000"/>
              <a:buNone/>
              <a:defRPr sz="3000">
                <a:solidFill>
                  <a:schemeClr val="lt1"/>
                </a:solidFill>
              </a:defRPr>
            </a:lvl4pPr>
            <a:lvl5pPr lvl="4" rtl="0" algn="ctr">
              <a:spcBef>
                <a:spcPts val="0"/>
              </a:spcBef>
              <a:spcAft>
                <a:spcPts val="0"/>
              </a:spcAft>
              <a:buClr>
                <a:schemeClr val="lt1"/>
              </a:buClr>
              <a:buSzPts val="3000"/>
              <a:buNone/>
              <a:defRPr sz="3000">
                <a:solidFill>
                  <a:schemeClr val="lt1"/>
                </a:solidFill>
              </a:defRPr>
            </a:lvl5pPr>
            <a:lvl6pPr lvl="5" rtl="0" algn="ctr">
              <a:spcBef>
                <a:spcPts val="0"/>
              </a:spcBef>
              <a:spcAft>
                <a:spcPts val="0"/>
              </a:spcAft>
              <a:buClr>
                <a:schemeClr val="lt1"/>
              </a:buClr>
              <a:buSzPts val="3000"/>
              <a:buNone/>
              <a:defRPr sz="3000">
                <a:solidFill>
                  <a:schemeClr val="lt1"/>
                </a:solidFill>
              </a:defRPr>
            </a:lvl6pPr>
            <a:lvl7pPr lvl="6" rtl="0" algn="ctr">
              <a:spcBef>
                <a:spcPts val="0"/>
              </a:spcBef>
              <a:spcAft>
                <a:spcPts val="0"/>
              </a:spcAft>
              <a:buClr>
                <a:schemeClr val="lt1"/>
              </a:buClr>
              <a:buSzPts val="3000"/>
              <a:buNone/>
              <a:defRPr sz="3000">
                <a:solidFill>
                  <a:schemeClr val="lt1"/>
                </a:solidFill>
              </a:defRPr>
            </a:lvl7pPr>
            <a:lvl8pPr lvl="7" rtl="0" algn="ctr">
              <a:spcBef>
                <a:spcPts val="0"/>
              </a:spcBef>
              <a:spcAft>
                <a:spcPts val="0"/>
              </a:spcAft>
              <a:buClr>
                <a:schemeClr val="lt1"/>
              </a:buClr>
              <a:buSzPts val="3000"/>
              <a:buNone/>
              <a:defRPr sz="3000">
                <a:solidFill>
                  <a:schemeClr val="lt1"/>
                </a:solidFill>
              </a:defRPr>
            </a:lvl8pPr>
            <a:lvl9pPr lvl="8" rtl="0" algn="ctr">
              <a:spcBef>
                <a:spcPts val="0"/>
              </a:spcBef>
              <a:spcAft>
                <a:spcPts val="0"/>
              </a:spcAft>
              <a:buClr>
                <a:schemeClr val="lt1"/>
              </a:buClr>
              <a:buSzPts val="3000"/>
              <a:buNone/>
              <a:defRPr sz="3000">
                <a:solidFill>
                  <a:schemeClr val="lt1"/>
                </a:solidFill>
              </a:defRPr>
            </a:lvl9pPr>
          </a:lstStyle>
          <a:p>
            <a:r>
              <a:t>xx%</a:t>
            </a:r>
          </a:p>
        </p:txBody>
      </p:sp>
      <p:sp>
        <p:nvSpPr>
          <p:cNvPr id="252" name="Google Shape;252;p9"/>
          <p:cNvSpPr/>
          <p:nvPr/>
        </p:nvSpPr>
        <p:spPr>
          <a:xfrm flipH="1">
            <a:off x="-20952" y="560451"/>
            <a:ext cx="5136051" cy="4655813"/>
          </a:xfrm>
          <a:custGeom>
            <a:rect b="b" l="l" r="r" t="t"/>
            <a:pathLst>
              <a:path extrusionOk="0" h="41915" w="40919">
                <a:moveTo>
                  <a:pt x="39318" y="1"/>
                </a:moveTo>
                <a:cubicBezTo>
                  <a:pt x="38926" y="1"/>
                  <a:pt x="38499" y="1"/>
                  <a:pt x="38072" y="36"/>
                </a:cubicBezTo>
                <a:cubicBezTo>
                  <a:pt x="34834" y="321"/>
                  <a:pt x="30351" y="2136"/>
                  <a:pt x="28110" y="9643"/>
                </a:cubicBezTo>
                <a:cubicBezTo>
                  <a:pt x="24374" y="22132"/>
                  <a:pt x="14980" y="19463"/>
                  <a:pt x="6975" y="25975"/>
                </a:cubicBezTo>
                <a:cubicBezTo>
                  <a:pt x="748" y="31027"/>
                  <a:pt x="1" y="38713"/>
                  <a:pt x="1" y="41915"/>
                </a:cubicBezTo>
                <a:lnTo>
                  <a:pt x="40919" y="41915"/>
                </a:lnTo>
                <a:lnTo>
                  <a:pt x="40919" y="179"/>
                </a:lnTo>
                <a:cubicBezTo>
                  <a:pt x="40385" y="72"/>
                  <a:pt x="39851" y="1"/>
                  <a:pt x="3931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53" name="Shape 253"/>
        <p:cNvGrpSpPr/>
        <p:nvPr/>
      </p:nvGrpSpPr>
      <p:grpSpPr>
        <a:xfrm>
          <a:off x="0" y="0"/>
          <a:ext cx="0" cy="0"/>
          <a:chOff x="0" y="0"/>
          <a:chExt cx="0" cy="0"/>
        </a:xfrm>
      </p:grpSpPr>
      <p:sp>
        <p:nvSpPr>
          <p:cNvPr id="254" name="Google Shape;254;p10"/>
          <p:cNvSpPr/>
          <p:nvPr/>
        </p:nvSpPr>
        <p:spPr>
          <a:xfrm rot="5400000">
            <a:off x="1416491" y="1392017"/>
            <a:ext cx="2335076" cy="5230591"/>
          </a:xfrm>
          <a:custGeom>
            <a:rect b="b" l="l" r="r" t="t"/>
            <a:pathLst>
              <a:path extrusionOk="0" h="81274" w="32051">
                <a:moveTo>
                  <a:pt x="32051" y="1"/>
                </a:moveTo>
                <a:cubicBezTo>
                  <a:pt x="32051" y="1"/>
                  <a:pt x="18818" y="2295"/>
                  <a:pt x="13425" y="19736"/>
                </a:cubicBezTo>
                <a:cubicBezTo>
                  <a:pt x="6503" y="42071"/>
                  <a:pt x="16026" y="45246"/>
                  <a:pt x="11857" y="64063"/>
                </a:cubicBezTo>
                <a:cubicBezTo>
                  <a:pt x="8109" y="81044"/>
                  <a:pt x="1" y="81273"/>
                  <a:pt x="1" y="81273"/>
                </a:cubicBezTo>
                <a:lnTo>
                  <a:pt x="32051" y="81273"/>
                </a:lnTo>
                <a:lnTo>
                  <a:pt x="3205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10"/>
          <p:cNvSpPr txBox="1"/>
          <p:nvPr>
            <p:ph type="title"/>
          </p:nvPr>
        </p:nvSpPr>
        <p:spPr>
          <a:xfrm>
            <a:off x="722375" y="4038825"/>
            <a:ext cx="3015900" cy="7221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Clr>
                <a:schemeClr val="dk2"/>
              </a:buClr>
              <a:buSzPts val="3000"/>
              <a:buNone/>
              <a:defRPr b="0" sz="1800">
                <a:solidFill>
                  <a:schemeClr val="dk2"/>
                </a:solidFill>
              </a:defRPr>
            </a:lvl1pPr>
            <a:lvl2pPr lvl="1" rtl="0">
              <a:lnSpc>
                <a:spcPct val="100000"/>
              </a:lnSpc>
              <a:spcBef>
                <a:spcPts val="0"/>
              </a:spcBef>
              <a:spcAft>
                <a:spcPts val="0"/>
              </a:spcAft>
              <a:buClr>
                <a:schemeClr val="dk2"/>
              </a:buClr>
              <a:buSzPts val="2800"/>
              <a:buNone/>
              <a:defRPr>
                <a:solidFill>
                  <a:schemeClr val="dk2"/>
                </a:solidFill>
                <a:latin typeface="Montserrat"/>
                <a:ea typeface="Montserrat"/>
                <a:cs typeface="Montserrat"/>
                <a:sym typeface="Montserrat"/>
              </a:defRPr>
            </a:lvl2pPr>
            <a:lvl3pPr lvl="2" rtl="0">
              <a:lnSpc>
                <a:spcPct val="100000"/>
              </a:lnSpc>
              <a:spcBef>
                <a:spcPts val="0"/>
              </a:spcBef>
              <a:spcAft>
                <a:spcPts val="0"/>
              </a:spcAft>
              <a:buClr>
                <a:schemeClr val="dk2"/>
              </a:buClr>
              <a:buSzPts val="2800"/>
              <a:buNone/>
              <a:defRPr>
                <a:solidFill>
                  <a:schemeClr val="dk2"/>
                </a:solidFill>
                <a:latin typeface="Montserrat"/>
                <a:ea typeface="Montserrat"/>
                <a:cs typeface="Montserrat"/>
                <a:sym typeface="Montserrat"/>
              </a:defRPr>
            </a:lvl3pPr>
            <a:lvl4pPr lvl="3" rtl="0">
              <a:lnSpc>
                <a:spcPct val="100000"/>
              </a:lnSpc>
              <a:spcBef>
                <a:spcPts val="0"/>
              </a:spcBef>
              <a:spcAft>
                <a:spcPts val="0"/>
              </a:spcAft>
              <a:buClr>
                <a:schemeClr val="dk2"/>
              </a:buClr>
              <a:buSzPts val="2800"/>
              <a:buNone/>
              <a:defRPr>
                <a:solidFill>
                  <a:schemeClr val="dk2"/>
                </a:solidFill>
                <a:latin typeface="Montserrat"/>
                <a:ea typeface="Montserrat"/>
                <a:cs typeface="Montserrat"/>
                <a:sym typeface="Montserrat"/>
              </a:defRPr>
            </a:lvl4pPr>
            <a:lvl5pPr lvl="4" rtl="0">
              <a:lnSpc>
                <a:spcPct val="100000"/>
              </a:lnSpc>
              <a:spcBef>
                <a:spcPts val="0"/>
              </a:spcBef>
              <a:spcAft>
                <a:spcPts val="0"/>
              </a:spcAft>
              <a:buClr>
                <a:schemeClr val="dk2"/>
              </a:buClr>
              <a:buSzPts val="2800"/>
              <a:buNone/>
              <a:defRPr>
                <a:solidFill>
                  <a:schemeClr val="dk2"/>
                </a:solidFill>
                <a:latin typeface="Montserrat"/>
                <a:ea typeface="Montserrat"/>
                <a:cs typeface="Montserrat"/>
                <a:sym typeface="Montserrat"/>
              </a:defRPr>
            </a:lvl5pPr>
            <a:lvl6pPr lvl="5" rtl="0">
              <a:lnSpc>
                <a:spcPct val="100000"/>
              </a:lnSpc>
              <a:spcBef>
                <a:spcPts val="0"/>
              </a:spcBef>
              <a:spcAft>
                <a:spcPts val="0"/>
              </a:spcAft>
              <a:buClr>
                <a:schemeClr val="dk2"/>
              </a:buClr>
              <a:buSzPts val="2800"/>
              <a:buNone/>
              <a:defRPr>
                <a:solidFill>
                  <a:schemeClr val="dk2"/>
                </a:solidFill>
                <a:latin typeface="Montserrat"/>
                <a:ea typeface="Montserrat"/>
                <a:cs typeface="Montserrat"/>
                <a:sym typeface="Montserrat"/>
              </a:defRPr>
            </a:lvl6pPr>
            <a:lvl7pPr lvl="6" rtl="0">
              <a:lnSpc>
                <a:spcPct val="100000"/>
              </a:lnSpc>
              <a:spcBef>
                <a:spcPts val="0"/>
              </a:spcBef>
              <a:spcAft>
                <a:spcPts val="0"/>
              </a:spcAft>
              <a:buClr>
                <a:schemeClr val="dk2"/>
              </a:buClr>
              <a:buSzPts val="2800"/>
              <a:buNone/>
              <a:defRPr>
                <a:solidFill>
                  <a:schemeClr val="dk2"/>
                </a:solidFill>
                <a:latin typeface="Montserrat"/>
                <a:ea typeface="Montserrat"/>
                <a:cs typeface="Montserrat"/>
                <a:sym typeface="Montserrat"/>
              </a:defRPr>
            </a:lvl7pPr>
            <a:lvl8pPr lvl="7" rtl="0">
              <a:lnSpc>
                <a:spcPct val="100000"/>
              </a:lnSpc>
              <a:spcBef>
                <a:spcPts val="0"/>
              </a:spcBef>
              <a:spcAft>
                <a:spcPts val="0"/>
              </a:spcAft>
              <a:buClr>
                <a:schemeClr val="dk2"/>
              </a:buClr>
              <a:buSzPts val="2800"/>
              <a:buNone/>
              <a:defRPr>
                <a:solidFill>
                  <a:schemeClr val="dk2"/>
                </a:solidFill>
                <a:latin typeface="Montserrat"/>
                <a:ea typeface="Montserrat"/>
                <a:cs typeface="Montserrat"/>
                <a:sym typeface="Montserrat"/>
              </a:defRPr>
            </a:lvl8pPr>
            <a:lvl9pPr lvl="8" rtl="0">
              <a:lnSpc>
                <a:spcPct val="100000"/>
              </a:lnSpc>
              <a:spcBef>
                <a:spcPts val="0"/>
              </a:spcBef>
              <a:spcAft>
                <a:spcPts val="0"/>
              </a:spcAft>
              <a:buClr>
                <a:schemeClr val="dk2"/>
              </a:buClr>
              <a:buSzPts val="2800"/>
              <a:buNone/>
              <a:defRPr>
                <a:solidFill>
                  <a:schemeClr val="dk2"/>
                </a:solidFill>
                <a:latin typeface="Montserrat"/>
                <a:ea typeface="Montserrat"/>
                <a:cs typeface="Montserrat"/>
                <a:sym typeface="Montserrat"/>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32" Type="http://schemas.openxmlformats.org/officeDocument/2006/relationships/theme" Target="../theme/theme2.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31550" y="445025"/>
            <a:ext cx="76809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accent3"/>
              </a:buClr>
              <a:buSzPts val="3000"/>
              <a:buFont typeface="Tenor Sans"/>
              <a:buNone/>
              <a:defRPr sz="3000">
                <a:solidFill>
                  <a:schemeClr val="accent3"/>
                </a:solidFill>
                <a:latin typeface="Tenor Sans"/>
                <a:ea typeface="Tenor Sans"/>
                <a:cs typeface="Tenor Sans"/>
                <a:sym typeface="Tenor Sans"/>
              </a:defRPr>
            </a:lvl1pPr>
            <a:lvl2pPr lvl="1">
              <a:spcBef>
                <a:spcPts val="0"/>
              </a:spcBef>
              <a:spcAft>
                <a:spcPts val="0"/>
              </a:spcAft>
              <a:buClr>
                <a:schemeClr val="dk1"/>
              </a:buClr>
              <a:buSzPts val="2800"/>
              <a:buFont typeface="Sofia"/>
              <a:buNone/>
              <a:defRPr sz="2800">
                <a:solidFill>
                  <a:schemeClr val="dk1"/>
                </a:solidFill>
                <a:latin typeface="Sofia"/>
                <a:ea typeface="Sofia"/>
                <a:cs typeface="Sofia"/>
                <a:sym typeface="Sofia"/>
              </a:defRPr>
            </a:lvl2pPr>
            <a:lvl3pPr lvl="2">
              <a:spcBef>
                <a:spcPts val="0"/>
              </a:spcBef>
              <a:spcAft>
                <a:spcPts val="0"/>
              </a:spcAft>
              <a:buClr>
                <a:schemeClr val="dk1"/>
              </a:buClr>
              <a:buSzPts val="2800"/>
              <a:buFont typeface="Sofia"/>
              <a:buNone/>
              <a:defRPr sz="2800">
                <a:solidFill>
                  <a:schemeClr val="dk1"/>
                </a:solidFill>
                <a:latin typeface="Sofia"/>
                <a:ea typeface="Sofia"/>
                <a:cs typeface="Sofia"/>
                <a:sym typeface="Sofia"/>
              </a:defRPr>
            </a:lvl3pPr>
            <a:lvl4pPr lvl="3">
              <a:spcBef>
                <a:spcPts val="0"/>
              </a:spcBef>
              <a:spcAft>
                <a:spcPts val="0"/>
              </a:spcAft>
              <a:buClr>
                <a:schemeClr val="dk1"/>
              </a:buClr>
              <a:buSzPts val="2800"/>
              <a:buFont typeface="Sofia"/>
              <a:buNone/>
              <a:defRPr sz="2800">
                <a:solidFill>
                  <a:schemeClr val="dk1"/>
                </a:solidFill>
                <a:latin typeface="Sofia"/>
                <a:ea typeface="Sofia"/>
                <a:cs typeface="Sofia"/>
                <a:sym typeface="Sofia"/>
              </a:defRPr>
            </a:lvl4pPr>
            <a:lvl5pPr lvl="4">
              <a:spcBef>
                <a:spcPts val="0"/>
              </a:spcBef>
              <a:spcAft>
                <a:spcPts val="0"/>
              </a:spcAft>
              <a:buClr>
                <a:schemeClr val="dk1"/>
              </a:buClr>
              <a:buSzPts val="2800"/>
              <a:buFont typeface="Sofia"/>
              <a:buNone/>
              <a:defRPr sz="2800">
                <a:solidFill>
                  <a:schemeClr val="dk1"/>
                </a:solidFill>
                <a:latin typeface="Sofia"/>
                <a:ea typeface="Sofia"/>
                <a:cs typeface="Sofia"/>
                <a:sym typeface="Sofia"/>
              </a:defRPr>
            </a:lvl5pPr>
            <a:lvl6pPr lvl="5">
              <a:spcBef>
                <a:spcPts val="0"/>
              </a:spcBef>
              <a:spcAft>
                <a:spcPts val="0"/>
              </a:spcAft>
              <a:buClr>
                <a:schemeClr val="dk1"/>
              </a:buClr>
              <a:buSzPts val="2800"/>
              <a:buFont typeface="Sofia"/>
              <a:buNone/>
              <a:defRPr sz="2800">
                <a:solidFill>
                  <a:schemeClr val="dk1"/>
                </a:solidFill>
                <a:latin typeface="Sofia"/>
                <a:ea typeface="Sofia"/>
                <a:cs typeface="Sofia"/>
                <a:sym typeface="Sofia"/>
              </a:defRPr>
            </a:lvl6pPr>
            <a:lvl7pPr lvl="6">
              <a:spcBef>
                <a:spcPts val="0"/>
              </a:spcBef>
              <a:spcAft>
                <a:spcPts val="0"/>
              </a:spcAft>
              <a:buClr>
                <a:schemeClr val="dk1"/>
              </a:buClr>
              <a:buSzPts val="2800"/>
              <a:buFont typeface="Sofia"/>
              <a:buNone/>
              <a:defRPr sz="2800">
                <a:solidFill>
                  <a:schemeClr val="dk1"/>
                </a:solidFill>
                <a:latin typeface="Sofia"/>
                <a:ea typeface="Sofia"/>
                <a:cs typeface="Sofia"/>
                <a:sym typeface="Sofia"/>
              </a:defRPr>
            </a:lvl7pPr>
            <a:lvl8pPr lvl="7">
              <a:spcBef>
                <a:spcPts val="0"/>
              </a:spcBef>
              <a:spcAft>
                <a:spcPts val="0"/>
              </a:spcAft>
              <a:buClr>
                <a:schemeClr val="dk1"/>
              </a:buClr>
              <a:buSzPts val="2800"/>
              <a:buFont typeface="Sofia"/>
              <a:buNone/>
              <a:defRPr sz="2800">
                <a:solidFill>
                  <a:schemeClr val="dk1"/>
                </a:solidFill>
                <a:latin typeface="Sofia"/>
                <a:ea typeface="Sofia"/>
                <a:cs typeface="Sofia"/>
                <a:sym typeface="Sofia"/>
              </a:defRPr>
            </a:lvl8pPr>
            <a:lvl9pPr lvl="8">
              <a:spcBef>
                <a:spcPts val="0"/>
              </a:spcBef>
              <a:spcAft>
                <a:spcPts val="0"/>
              </a:spcAft>
              <a:buClr>
                <a:schemeClr val="dk1"/>
              </a:buClr>
              <a:buSzPts val="2800"/>
              <a:buFont typeface="Sofia"/>
              <a:buNone/>
              <a:defRPr sz="2800">
                <a:solidFill>
                  <a:schemeClr val="dk1"/>
                </a:solidFill>
                <a:latin typeface="Sofia"/>
                <a:ea typeface="Sofia"/>
                <a:cs typeface="Sofia"/>
                <a:sym typeface="Sofia"/>
              </a:defRPr>
            </a:lvl9pPr>
          </a:lstStyle>
          <a:p/>
        </p:txBody>
      </p:sp>
      <p:sp>
        <p:nvSpPr>
          <p:cNvPr id="7" name="Google Shape;7;p1"/>
          <p:cNvSpPr txBox="1"/>
          <p:nvPr>
            <p:ph idx="1" type="body"/>
          </p:nvPr>
        </p:nvSpPr>
        <p:spPr>
          <a:xfrm>
            <a:off x="722375" y="1152475"/>
            <a:ext cx="7698600" cy="34560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Font typeface="Montserrat"/>
              <a:buChar char="●"/>
              <a:defRPr sz="1800">
                <a:solidFill>
                  <a:schemeClr val="dk2"/>
                </a:solidFill>
                <a:latin typeface="Montserrat"/>
                <a:ea typeface="Montserrat"/>
                <a:cs typeface="Montserrat"/>
                <a:sym typeface="Montserrat"/>
              </a:defRPr>
            </a:lvl1pPr>
            <a:lvl2pPr indent="-317500" lvl="1" marL="914400">
              <a:lnSpc>
                <a:spcPct val="115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2pPr>
            <a:lvl3pPr indent="-317500" lvl="2" marL="1371600">
              <a:lnSpc>
                <a:spcPct val="115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3pPr>
            <a:lvl4pPr indent="-317500" lvl="3" marL="1828800">
              <a:lnSpc>
                <a:spcPct val="115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4pPr>
            <a:lvl5pPr indent="-317500" lvl="4" marL="2286000">
              <a:lnSpc>
                <a:spcPct val="115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5pPr>
            <a:lvl6pPr indent="-317500" lvl="5" marL="2743200">
              <a:lnSpc>
                <a:spcPct val="115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6pPr>
            <a:lvl7pPr indent="-317500" lvl="6" marL="3200400">
              <a:lnSpc>
                <a:spcPct val="115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7pPr>
            <a:lvl8pPr indent="-317500" lvl="7" marL="3657600">
              <a:lnSpc>
                <a:spcPct val="115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8pPr>
            <a:lvl9pPr indent="-317500" lvl="8" marL="4114800">
              <a:lnSpc>
                <a:spcPct val="115000"/>
              </a:lnSpc>
              <a:spcBef>
                <a:spcPts val="1600"/>
              </a:spcBef>
              <a:spcAft>
                <a:spcPts val="1600"/>
              </a:spcAft>
              <a:buClr>
                <a:schemeClr val="dk2"/>
              </a:buClr>
              <a:buSzPts val="1400"/>
              <a:buFont typeface="Montserrat"/>
              <a:buChar char="■"/>
              <a:defRPr>
                <a:solidFill>
                  <a:schemeClr val="dk2"/>
                </a:solidFill>
                <a:latin typeface="Montserrat"/>
                <a:ea typeface="Montserrat"/>
                <a:cs typeface="Montserrat"/>
                <a:sym typeface="Montserrat"/>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Lst>
  <mc:AlternateContent>
    <mc:Choice Requires="p14">
      <p:transition spd="slow" p14:dur="1000">
        <p:push/>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2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3.xml"/><Relationship Id="rId3" Type="http://schemas.openxmlformats.org/officeDocument/2006/relationships/image" Target="../media/image2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7.xml"/><Relationship Id="rId3" Type="http://schemas.openxmlformats.org/officeDocument/2006/relationships/image" Target="../media/image7.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2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15.pn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hyperlink" Target="https://www.tillerhq.com/make-a-budget-in-google-sheets/" TargetMode="External"/><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19.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1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3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hyperlink" Target="https://www.nsna.org/breakthrough-to-nursing-committee.html" TargetMode="External"/><Relationship Id="rId4" Type="http://schemas.openxmlformats.org/officeDocument/2006/relationships/image" Target="../media/image18.jpg"/><Relationship Id="rId5" Type="http://schemas.openxmlformats.org/officeDocument/2006/relationships/image" Target="../media/image21.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6.xml"/><Relationship Id="rId3" Type="http://schemas.openxmlformats.org/officeDocument/2006/relationships/image" Target="../media/image8.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7.jpg"/><Relationship Id="rId4" Type="http://schemas.openxmlformats.org/officeDocument/2006/relationships/image" Target="../media/image2.jpg"/><Relationship Id="rId9" Type="http://schemas.openxmlformats.org/officeDocument/2006/relationships/image" Target="../media/image20.png"/><Relationship Id="rId5" Type="http://schemas.openxmlformats.org/officeDocument/2006/relationships/image" Target="../media/image4.jpg"/><Relationship Id="rId6" Type="http://schemas.openxmlformats.org/officeDocument/2006/relationships/image" Target="../media/image26.png"/><Relationship Id="rId7" Type="http://schemas.openxmlformats.org/officeDocument/2006/relationships/image" Target="../media/image1.jpg"/><Relationship Id="rId8"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 Id="rId3" Type="http://schemas.openxmlformats.org/officeDocument/2006/relationships/image" Target="../media/image23.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 Id="rId3" Type="http://schemas.openxmlformats.org/officeDocument/2006/relationships/image" Target="../media/image3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3.xml"/><Relationship Id="rId3" Type="http://schemas.openxmlformats.org/officeDocument/2006/relationships/hyperlink" Target="https://virginianurses.com/page/LegislativeSummit" TargetMode="External"/><Relationship Id="rId4" Type="http://schemas.openxmlformats.org/officeDocument/2006/relationships/hyperlink" Target="mailto:Lcardwell@virginianurses.com"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7.xml"/><Relationship Id="rId3" Type="http://schemas.openxmlformats.org/officeDocument/2006/relationships/comments" Target="../comments/commen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xml"/><Relationship Id="rId3" Type="http://schemas.openxmlformats.org/officeDocument/2006/relationships/image" Target="../media/image6.jpg"/><Relationship Id="rId4" Type="http://schemas.openxmlformats.org/officeDocument/2006/relationships/image" Target="../media/image8.jpg"/><Relationship Id="rId5" Type="http://schemas.openxmlformats.org/officeDocument/2006/relationships/image" Target="../media/image25.png"/><Relationship Id="rId6" Type="http://schemas.openxmlformats.org/officeDocument/2006/relationships/image" Target="../media/image11.png"/><Relationship Id="rId7" Type="http://schemas.openxmlformats.org/officeDocument/2006/relationships/image" Target="../media/image13.png"/><Relationship Id="rId8" Type="http://schemas.openxmlformats.org/officeDocument/2006/relationships/image" Target="../media/image3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6.xml"/><Relationship Id="rId3" Type="http://schemas.openxmlformats.org/officeDocument/2006/relationships/image" Target="../media/image2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8.xml"/><Relationship Id="rId3" Type="http://schemas.openxmlformats.org/officeDocument/2006/relationships/hyperlink" Target="https://www.dropbox.com/scl/fi/dfyguv5hawsofmn0sod9v/NEC-Leadership-2021.pptx?dl=0&amp;rlkey=yo7m8m81dz9xkpks00pewxgep" TargetMode="Externa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9" name="Shape 739"/>
        <p:cNvGrpSpPr/>
        <p:nvPr/>
      </p:nvGrpSpPr>
      <p:grpSpPr>
        <a:xfrm>
          <a:off x="0" y="0"/>
          <a:ext cx="0" cy="0"/>
          <a:chOff x="0" y="0"/>
          <a:chExt cx="0" cy="0"/>
        </a:xfrm>
      </p:grpSpPr>
      <p:pic>
        <p:nvPicPr>
          <p:cNvPr id="740" name="Google Shape;740;p33"/>
          <p:cNvPicPr preferRelativeResize="0"/>
          <p:nvPr/>
        </p:nvPicPr>
        <p:blipFill>
          <a:blip r:embed="rId3">
            <a:alphaModFix/>
          </a:blip>
          <a:stretch>
            <a:fillRect/>
          </a:stretch>
        </p:blipFill>
        <p:spPr>
          <a:xfrm>
            <a:off x="716863" y="729875"/>
            <a:ext cx="5301424" cy="2527750"/>
          </a:xfrm>
          <a:prstGeom prst="rect">
            <a:avLst/>
          </a:prstGeom>
          <a:noFill/>
          <a:ln cap="flat" cmpd="sng" w="19050">
            <a:solidFill>
              <a:schemeClr val="dk2"/>
            </a:solidFill>
            <a:prstDash val="solid"/>
            <a:round/>
            <a:headEnd len="sm" w="sm" type="none"/>
            <a:tailEnd len="sm" w="sm" type="none"/>
          </a:ln>
        </p:spPr>
      </p:pic>
      <p:sp>
        <p:nvSpPr>
          <p:cNvPr id="741" name="Google Shape;741;p33"/>
          <p:cNvSpPr txBox="1"/>
          <p:nvPr/>
        </p:nvSpPr>
        <p:spPr>
          <a:xfrm>
            <a:off x="552150" y="3633700"/>
            <a:ext cx="80397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000">
                <a:solidFill>
                  <a:schemeClr val="accent3"/>
                </a:solidFill>
                <a:latin typeface="Montserrat"/>
                <a:ea typeface="Montserrat"/>
                <a:cs typeface="Montserrat"/>
                <a:sym typeface="Montserrat"/>
              </a:rPr>
              <a:t>Virginia Nursing Students’ Association</a:t>
            </a:r>
            <a:endParaRPr sz="3000">
              <a:solidFill>
                <a:schemeClr val="accent3"/>
              </a:solidFill>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7" name="Shape 1337"/>
        <p:cNvGrpSpPr/>
        <p:nvPr/>
      </p:nvGrpSpPr>
      <p:grpSpPr>
        <a:xfrm>
          <a:off x="0" y="0"/>
          <a:ext cx="0" cy="0"/>
          <a:chOff x="0" y="0"/>
          <a:chExt cx="0" cy="0"/>
        </a:xfrm>
      </p:grpSpPr>
      <p:sp>
        <p:nvSpPr>
          <p:cNvPr id="1338" name="Google Shape;1338;p42"/>
          <p:cNvSpPr txBox="1"/>
          <p:nvPr>
            <p:ph idx="1" type="body"/>
          </p:nvPr>
        </p:nvSpPr>
        <p:spPr>
          <a:xfrm>
            <a:off x="731525" y="1161000"/>
            <a:ext cx="3760800" cy="3580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400"/>
              <a:t>About Me!</a:t>
            </a:r>
            <a:endParaRPr b="1" sz="1400"/>
          </a:p>
          <a:p>
            <a:pPr indent="-317500" lvl="0" marL="457200" rtl="0" algn="l">
              <a:spcBef>
                <a:spcPts val="0"/>
              </a:spcBef>
              <a:spcAft>
                <a:spcPts val="0"/>
              </a:spcAft>
              <a:buSzPts val="1400"/>
              <a:buChar char="●"/>
            </a:pPr>
            <a:r>
              <a:rPr lang="en" sz="1400"/>
              <a:t>I’m from a small town in south west Virginia called Craig Country.</a:t>
            </a:r>
            <a:endParaRPr sz="1400"/>
          </a:p>
          <a:p>
            <a:pPr indent="-317500" lvl="0" marL="457200" rtl="0" algn="l">
              <a:spcBef>
                <a:spcPts val="0"/>
              </a:spcBef>
              <a:spcAft>
                <a:spcPts val="0"/>
              </a:spcAft>
              <a:buSzPts val="1400"/>
              <a:buChar char="●"/>
            </a:pPr>
            <a:r>
              <a:rPr lang="en" sz="1400"/>
              <a:t>I am a recent May 2022 graduate from Radford University’s School of Nursing.</a:t>
            </a:r>
            <a:endParaRPr sz="1400"/>
          </a:p>
          <a:p>
            <a:pPr indent="-317500" lvl="0" marL="457200" rtl="0" algn="l">
              <a:spcBef>
                <a:spcPts val="0"/>
              </a:spcBef>
              <a:spcAft>
                <a:spcPts val="0"/>
              </a:spcAft>
              <a:buSzPts val="1400"/>
              <a:buChar char="●"/>
            </a:pPr>
            <a:r>
              <a:rPr lang="en" sz="1400"/>
              <a:t>When I was at Radford, I served as my local student nursing organization’s historian for two semesters. </a:t>
            </a:r>
            <a:endParaRPr sz="1400"/>
          </a:p>
          <a:p>
            <a:pPr indent="-317500" lvl="0" marL="457200" rtl="0" algn="l">
              <a:spcBef>
                <a:spcPts val="0"/>
              </a:spcBef>
              <a:spcAft>
                <a:spcPts val="0"/>
              </a:spcAft>
              <a:buSzPts val="1400"/>
              <a:buChar char="●"/>
            </a:pPr>
            <a:r>
              <a:rPr lang="en" sz="1400"/>
              <a:t>I currently work as a M</a:t>
            </a:r>
            <a:r>
              <a:rPr lang="en" sz="1400"/>
              <a:t>ed Surg</a:t>
            </a:r>
            <a:r>
              <a:rPr lang="en" sz="1400"/>
              <a:t> nurse at Lewis Gale Medical Center in Salem, Virginia.</a:t>
            </a:r>
            <a:endParaRPr sz="1400"/>
          </a:p>
          <a:p>
            <a:pPr indent="-317500" lvl="0" marL="457200" rtl="0" algn="l">
              <a:spcBef>
                <a:spcPts val="0"/>
              </a:spcBef>
              <a:spcAft>
                <a:spcPts val="0"/>
              </a:spcAft>
              <a:buSzPts val="1400"/>
              <a:buChar char="●"/>
            </a:pPr>
            <a:r>
              <a:rPr lang="en" sz="1400"/>
              <a:t>I plan to continue my education to one day teach nursing. Teaching is a passion of mine!</a:t>
            </a:r>
            <a:endParaRPr sz="1400"/>
          </a:p>
        </p:txBody>
      </p:sp>
      <p:sp>
        <p:nvSpPr>
          <p:cNvPr id="1339" name="Google Shape;1339;p42"/>
          <p:cNvSpPr txBox="1"/>
          <p:nvPr>
            <p:ph type="title"/>
          </p:nvPr>
        </p:nvSpPr>
        <p:spPr>
          <a:xfrm>
            <a:off x="731525" y="445025"/>
            <a:ext cx="76812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First Vice President–Taylor McCaleb</a:t>
            </a:r>
            <a:endParaRPr/>
          </a:p>
        </p:txBody>
      </p:sp>
      <p:pic>
        <p:nvPicPr>
          <p:cNvPr id="1340" name="Google Shape;1340;p42"/>
          <p:cNvPicPr preferRelativeResize="0"/>
          <p:nvPr/>
        </p:nvPicPr>
        <p:blipFill>
          <a:blip r:embed="rId3">
            <a:alphaModFix/>
          </a:blip>
          <a:stretch>
            <a:fillRect/>
          </a:stretch>
        </p:blipFill>
        <p:spPr>
          <a:xfrm>
            <a:off x="5292950" y="1105825"/>
            <a:ext cx="2865731" cy="3820974"/>
          </a:xfrm>
          <a:prstGeom prst="rect">
            <a:avLst/>
          </a:prstGeom>
          <a:noFill/>
          <a:ln cap="flat" cmpd="sng" w="19050">
            <a:solidFill>
              <a:schemeClr val="dk2"/>
            </a:solidFill>
            <a:prstDash val="solid"/>
            <a:round/>
            <a:headEnd len="sm" w="sm" type="none"/>
            <a:tailEnd len="sm" w="sm" type="none"/>
          </a:ln>
        </p:spPr>
      </p:pic>
      <p:grpSp>
        <p:nvGrpSpPr>
          <p:cNvPr id="1341" name="Google Shape;1341;p42"/>
          <p:cNvGrpSpPr/>
          <p:nvPr/>
        </p:nvGrpSpPr>
        <p:grpSpPr>
          <a:xfrm>
            <a:off x="132121" y="4271764"/>
            <a:ext cx="913686" cy="714823"/>
            <a:chOff x="7462730" y="3249992"/>
            <a:chExt cx="913686" cy="714823"/>
          </a:xfrm>
        </p:grpSpPr>
        <p:sp>
          <p:nvSpPr>
            <p:cNvPr id="1342" name="Google Shape;1342;p42"/>
            <p:cNvSpPr/>
            <p:nvPr/>
          </p:nvSpPr>
          <p:spPr>
            <a:xfrm flipH="1">
              <a:off x="7462730" y="3249992"/>
              <a:ext cx="836541" cy="712315"/>
            </a:xfrm>
            <a:custGeom>
              <a:rect b="b" l="l" r="r" t="t"/>
              <a:pathLst>
                <a:path extrusionOk="0" h="43223" w="50761">
                  <a:moveTo>
                    <a:pt x="37539" y="12098"/>
                  </a:moveTo>
                  <a:cubicBezTo>
                    <a:pt x="37751" y="11277"/>
                    <a:pt x="37812" y="10487"/>
                    <a:pt x="38086" y="9696"/>
                  </a:cubicBezTo>
                  <a:cubicBezTo>
                    <a:pt x="39119" y="6383"/>
                    <a:pt x="40913" y="3101"/>
                    <a:pt x="44013" y="1368"/>
                  </a:cubicBezTo>
                  <a:cubicBezTo>
                    <a:pt x="45624" y="456"/>
                    <a:pt x="47296" y="152"/>
                    <a:pt x="49119" y="31"/>
                  </a:cubicBezTo>
                  <a:cubicBezTo>
                    <a:pt x="49545" y="0"/>
                    <a:pt x="49971" y="0"/>
                    <a:pt x="50366" y="0"/>
                  </a:cubicBezTo>
                  <a:cubicBezTo>
                    <a:pt x="50518" y="0"/>
                    <a:pt x="50639" y="0"/>
                    <a:pt x="50761" y="0"/>
                  </a:cubicBezTo>
                  <a:cubicBezTo>
                    <a:pt x="50761" y="365"/>
                    <a:pt x="50426" y="699"/>
                    <a:pt x="50244" y="1003"/>
                  </a:cubicBezTo>
                  <a:cubicBezTo>
                    <a:pt x="49788" y="1672"/>
                    <a:pt x="49393" y="2341"/>
                    <a:pt x="48968" y="3009"/>
                  </a:cubicBezTo>
                  <a:cubicBezTo>
                    <a:pt x="48329" y="4195"/>
                    <a:pt x="47569" y="5289"/>
                    <a:pt x="46688" y="6292"/>
                  </a:cubicBezTo>
                  <a:cubicBezTo>
                    <a:pt x="44317" y="8785"/>
                    <a:pt x="41034" y="10365"/>
                    <a:pt x="37934" y="11703"/>
                  </a:cubicBezTo>
                  <a:close/>
                  <a:moveTo>
                    <a:pt x="30457" y="19545"/>
                  </a:moveTo>
                  <a:cubicBezTo>
                    <a:pt x="30335" y="19666"/>
                    <a:pt x="30213" y="19788"/>
                    <a:pt x="30122" y="19909"/>
                  </a:cubicBezTo>
                  <a:lnTo>
                    <a:pt x="30426" y="19545"/>
                  </a:lnTo>
                  <a:close/>
                  <a:moveTo>
                    <a:pt x="30457" y="19545"/>
                  </a:moveTo>
                  <a:cubicBezTo>
                    <a:pt x="31551" y="18511"/>
                    <a:pt x="32858" y="17934"/>
                    <a:pt x="34286" y="17356"/>
                  </a:cubicBezTo>
                  <a:cubicBezTo>
                    <a:pt x="35928" y="16687"/>
                    <a:pt x="37569" y="16110"/>
                    <a:pt x="39241" y="15593"/>
                  </a:cubicBezTo>
                  <a:cubicBezTo>
                    <a:pt x="40913" y="15076"/>
                    <a:pt x="42736" y="14529"/>
                    <a:pt x="44469" y="14803"/>
                  </a:cubicBezTo>
                  <a:cubicBezTo>
                    <a:pt x="45958" y="15046"/>
                    <a:pt x="47174" y="15928"/>
                    <a:pt x="48512" y="16505"/>
                  </a:cubicBezTo>
                  <a:cubicBezTo>
                    <a:pt x="48664" y="16566"/>
                    <a:pt x="49575" y="16839"/>
                    <a:pt x="49575" y="17083"/>
                  </a:cubicBezTo>
                  <a:cubicBezTo>
                    <a:pt x="49545" y="17478"/>
                    <a:pt x="48664" y="17599"/>
                    <a:pt x="48420" y="17660"/>
                  </a:cubicBezTo>
                  <a:cubicBezTo>
                    <a:pt x="47326" y="17934"/>
                    <a:pt x="46201" y="18207"/>
                    <a:pt x="45107" y="18511"/>
                  </a:cubicBezTo>
                  <a:cubicBezTo>
                    <a:pt x="41946" y="19423"/>
                    <a:pt x="38846" y="20213"/>
                    <a:pt x="35563" y="20335"/>
                  </a:cubicBezTo>
                  <a:cubicBezTo>
                    <a:pt x="33830" y="20396"/>
                    <a:pt x="32037" y="20304"/>
                    <a:pt x="30457" y="19575"/>
                  </a:cubicBezTo>
                  <a:close/>
                  <a:moveTo>
                    <a:pt x="28481" y="21125"/>
                  </a:moveTo>
                  <a:cubicBezTo>
                    <a:pt x="27934" y="19666"/>
                    <a:pt x="27599" y="18146"/>
                    <a:pt x="27508" y="16566"/>
                  </a:cubicBezTo>
                  <a:cubicBezTo>
                    <a:pt x="27295" y="14073"/>
                    <a:pt x="27356" y="11429"/>
                    <a:pt x="28542" y="9149"/>
                  </a:cubicBezTo>
                  <a:cubicBezTo>
                    <a:pt x="29332" y="7721"/>
                    <a:pt x="30305" y="6414"/>
                    <a:pt x="31429" y="5259"/>
                  </a:cubicBezTo>
                  <a:cubicBezTo>
                    <a:pt x="31642" y="4985"/>
                    <a:pt x="31855" y="4742"/>
                    <a:pt x="32098" y="4529"/>
                  </a:cubicBezTo>
                  <a:lnTo>
                    <a:pt x="32280" y="4347"/>
                  </a:lnTo>
                  <a:cubicBezTo>
                    <a:pt x="32311" y="4316"/>
                    <a:pt x="32341" y="4256"/>
                    <a:pt x="32371" y="4286"/>
                  </a:cubicBezTo>
                  <a:cubicBezTo>
                    <a:pt x="32493" y="4468"/>
                    <a:pt x="32219" y="5167"/>
                    <a:pt x="32159" y="5380"/>
                  </a:cubicBezTo>
                  <a:cubicBezTo>
                    <a:pt x="31916" y="6414"/>
                    <a:pt x="31733" y="7447"/>
                    <a:pt x="31642" y="8511"/>
                  </a:cubicBezTo>
                  <a:cubicBezTo>
                    <a:pt x="31460" y="10274"/>
                    <a:pt x="31490" y="12067"/>
                    <a:pt x="31247" y="13830"/>
                  </a:cubicBezTo>
                  <a:cubicBezTo>
                    <a:pt x="31004" y="15472"/>
                    <a:pt x="30517" y="17083"/>
                    <a:pt x="29818" y="18572"/>
                  </a:cubicBezTo>
                  <a:cubicBezTo>
                    <a:pt x="29545" y="19271"/>
                    <a:pt x="29180" y="19909"/>
                    <a:pt x="28754" y="20517"/>
                  </a:cubicBezTo>
                  <a:close/>
                  <a:moveTo>
                    <a:pt x="23617" y="26201"/>
                  </a:moveTo>
                  <a:cubicBezTo>
                    <a:pt x="25776" y="23982"/>
                    <a:pt x="29028" y="23435"/>
                    <a:pt x="31976" y="23162"/>
                  </a:cubicBezTo>
                  <a:cubicBezTo>
                    <a:pt x="33405" y="23040"/>
                    <a:pt x="34833" y="22919"/>
                    <a:pt x="36232" y="23466"/>
                  </a:cubicBezTo>
                  <a:cubicBezTo>
                    <a:pt x="37448" y="23952"/>
                    <a:pt x="38724" y="24469"/>
                    <a:pt x="39940" y="25046"/>
                  </a:cubicBezTo>
                  <a:cubicBezTo>
                    <a:pt x="40366" y="25259"/>
                    <a:pt x="40791" y="25502"/>
                    <a:pt x="41217" y="25715"/>
                  </a:cubicBezTo>
                  <a:lnTo>
                    <a:pt x="41642" y="25897"/>
                  </a:lnTo>
                  <a:cubicBezTo>
                    <a:pt x="41703" y="25928"/>
                    <a:pt x="41946" y="25958"/>
                    <a:pt x="41885" y="25988"/>
                  </a:cubicBezTo>
                  <a:cubicBezTo>
                    <a:pt x="41460" y="26201"/>
                    <a:pt x="40791" y="26140"/>
                    <a:pt x="40366" y="26171"/>
                  </a:cubicBezTo>
                  <a:cubicBezTo>
                    <a:pt x="39119" y="26262"/>
                    <a:pt x="37873" y="26353"/>
                    <a:pt x="36657" y="26414"/>
                  </a:cubicBezTo>
                  <a:cubicBezTo>
                    <a:pt x="35320" y="26475"/>
                    <a:pt x="33982" y="26505"/>
                    <a:pt x="32675" y="26688"/>
                  </a:cubicBezTo>
                  <a:cubicBezTo>
                    <a:pt x="29818" y="27113"/>
                    <a:pt x="26657" y="27782"/>
                    <a:pt x="23861" y="26627"/>
                  </a:cubicBezTo>
                  <a:close/>
                  <a:moveTo>
                    <a:pt x="19484" y="29241"/>
                  </a:moveTo>
                  <a:cubicBezTo>
                    <a:pt x="18754" y="28572"/>
                    <a:pt x="18724" y="27113"/>
                    <a:pt x="18633" y="26201"/>
                  </a:cubicBezTo>
                  <a:cubicBezTo>
                    <a:pt x="18207" y="22736"/>
                    <a:pt x="18876" y="19757"/>
                    <a:pt x="20517" y="16718"/>
                  </a:cubicBezTo>
                  <a:cubicBezTo>
                    <a:pt x="21064" y="15532"/>
                    <a:pt x="21885" y="14499"/>
                    <a:pt x="22888" y="13678"/>
                  </a:cubicBezTo>
                  <a:cubicBezTo>
                    <a:pt x="23162" y="13465"/>
                    <a:pt x="23435" y="13253"/>
                    <a:pt x="23739" y="13040"/>
                  </a:cubicBezTo>
                  <a:cubicBezTo>
                    <a:pt x="23861" y="12918"/>
                    <a:pt x="23921" y="12888"/>
                    <a:pt x="24073" y="12766"/>
                  </a:cubicBezTo>
                  <a:cubicBezTo>
                    <a:pt x="24195" y="12675"/>
                    <a:pt x="24317" y="12523"/>
                    <a:pt x="24317" y="12614"/>
                  </a:cubicBezTo>
                  <a:cubicBezTo>
                    <a:pt x="24377" y="13222"/>
                    <a:pt x="24134" y="13891"/>
                    <a:pt x="23982" y="14499"/>
                  </a:cubicBezTo>
                  <a:cubicBezTo>
                    <a:pt x="23739" y="15654"/>
                    <a:pt x="23526" y="16839"/>
                    <a:pt x="23314" y="18025"/>
                  </a:cubicBezTo>
                  <a:cubicBezTo>
                    <a:pt x="23101" y="19119"/>
                    <a:pt x="22918" y="20244"/>
                    <a:pt x="22766" y="21368"/>
                  </a:cubicBezTo>
                  <a:cubicBezTo>
                    <a:pt x="22584" y="22919"/>
                    <a:pt x="22493" y="24560"/>
                    <a:pt x="21824" y="26019"/>
                  </a:cubicBezTo>
                  <a:cubicBezTo>
                    <a:pt x="21247" y="27143"/>
                    <a:pt x="20456" y="28177"/>
                    <a:pt x="19544" y="29089"/>
                  </a:cubicBezTo>
                  <a:close/>
                  <a:moveTo>
                    <a:pt x="9240" y="36080"/>
                  </a:moveTo>
                  <a:cubicBezTo>
                    <a:pt x="8693" y="34986"/>
                    <a:pt x="8693" y="33739"/>
                    <a:pt x="8784" y="32554"/>
                  </a:cubicBezTo>
                  <a:cubicBezTo>
                    <a:pt x="8967" y="29758"/>
                    <a:pt x="9787" y="27022"/>
                    <a:pt x="11216" y="24590"/>
                  </a:cubicBezTo>
                  <a:cubicBezTo>
                    <a:pt x="11946" y="23344"/>
                    <a:pt x="12918" y="22311"/>
                    <a:pt x="14104" y="21490"/>
                  </a:cubicBezTo>
                  <a:cubicBezTo>
                    <a:pt x="14316" y="21338"/>
                    <a:pt x="14560" y="21156"/>
                    <a:pt x="14803" y="21004"/>
                  </a:cubicBezTo>
                  <a:cubicBezTo>
                    <a:pt x="14894" y="20943"/>
                    <a:pt x="15076" y="20700"/>
                    <a:pt x="15107" y="20821"/>
                  </a:cubicBezTo>
                  <a:cubicBezTo>
                    <a:pt x="15167" y="21277"/>
                    <a:pt x="15107" y="21763"/>
                    <a:pt x="14955" y="22189"/>
                  </a:cubicBezTo>
                  <a:cubicBezTo>
                    <a:pt x="14742" y="23040"/>
                    <a:pt x="14560" y="23861"/>
                    <a:pt x="14377" y="24681"/>
                  </a:cubicBezTo>
                  <a:cubicBezTo>
                    <a:pt x="13587" y="28663"/>
                    <a:pt x="13101" y="33162"/>
                    <a:pt x="9696" y="35837"/>
                  </a:cubicBezTo>
                  <a:close/>
                  <a:moveTo>
                    <a:pt x="13708" y="33679"/>
                  </a:moveTo>
                  <a:cubicBezTo>
                    <a:pt x="16140" y="32615"/>
                    <a:pt x="19301" y="31946"/>
                    <a:pt x="21946" y="32311"/>
                  </a:cubicBezTo>
                  <a:cubicBezTo>
                    <a:pt x="23283" y="32524"/>
                    <a:pt x="24590" y="32919"/>
                    <a:pt x="25836" y="33496"/>
                  </a:cubicBezTo>
                  <a:cubicBezTo>
                    <a:pt x="27143" y="33982"/>
                    <a:pt x="28359" y="34742"/>
                    <a:pt x="29362" y="35685"/>
                  </a:cubicBezTo>
                  <a:cubicBezTo>
                    <a:pt x="29545" y="35897"/>
                    <a:pt x="29757" y="36080"/>
                    <a:pt x="29940" y="36232"/>
                  </a:cubicBezTo>
                  <a:cubicBezTo>
                    <a:pt x="30061" y="36323"/>
                    <a:pt x="30153" y="36445"/>
                    <a:pt x="30274" y="36536"/>
                  </a:cubicBezTo>
                  <a:cubicBezTo>
                    <a:pt x="30092" y="36718"/>
                    <a:pt x="29545" y="36597"/>
                    <a:pt x="29362" y="36566"/>
                  </a:cubicBezTo>
                  <a:cubicBezTo>
                    <a:pt x="28298" y="36475"/>
                    <a:pt x="27235" y="36414"/>
                    <a:pt x="26171" y="36414"/>
                  </a:cubicBezTo>
                  <a:cubicBezTo>
                    <a:pt x="24438" y="36414"/>
                    <a:pt x="22675" y="36597"/>
                    <a:pt x="20943" y="36505"/>
                  </a:cubicBezTo>
                  <a:cubicBezTo>
                    <a:pt x="19514" y="36414"/>
                    <a:pt x="18116" y="36141"/>
                    <a:pt x="16718" y="35715"/>
                  </a:cubicBezTo>
                  <a:cubicBezTo>
                    <a:pt x="15745" y="35411"/>
                    <a:pt x="14347" y="34955"/>
                    <a:pt x="13678" y="34104"/>
                  </a:cubicBezTo>
                  <a:close/>
                  <a:moveTo>
                    <a:pt x="1307" y="40214"/>
                  </a:moveTo>
                  <a:cubicBezTo>
                    <a:pt x="0" y="38086"/>
                    <a:pt x="608" y="35411"/>
                    <a:pt x="881" y="33071"/>
                  </a:cubicBezTo>
                  <a:cubicBezTo>
                    <a:pt x="973" y="32037"/>
                    <a:pt x="1155" y="31004"/>
                    <a:pt x="1368" y="30001"/>
                  </a:cubicBezTo>
                  <a:cubicBezTo>
                    <a:pt x="1581" y="29058"/>
                    <a:pt x="1976" y="28177"/>
                    <a:pt x="2553" y="27417"/>
                  </a:cubicBezTo>
                  <a:cubicBezTo>
                    <a:pt x="3374" y="26323"/>
                    <a:pt x="4347" y="25350"/>
                    <a:pt x="5228" y="24317"/>
                  </a:cubicBezTo>
                  <a:cubicBezTo>
                    <a:pt x="5532" y="23952"/>
                    <a:pt x="5836" y="23648"/>
                    <a:pt x="6140" y="23314"/>
                  </a:cubicBezTo>
                  <a:cubicBezTo>
                    <a:pt x="6322" y="23131"/>
                    <a:pt x="6292" y="23162"/>
                    <a:pt x="6505" y="22919"/>
                  </a:cubicBezTo>
                  <a:cubicBezTo>
                    <a:pt x="6535" y="22888"/>
                    <a:pt x="6596" y="22767"/>
                    <a:pt x="6596" y="22827"/>
                  </a:cubicBezTo>
                  <a:cubicBezTo>
                    <a:pt x="6626" y="23952"/>
                    <a:pt x="6049" y="25259"/>
                    <a:pt x="5988" y="26444"/>
                  </a:cubicBezTo>
                  <a:cubicBezTo>
                    <a:pt x="5806" y="29575"/>
                    <a:pt x="5410" y="32493"/>
                    <a:pt x="4347" y="35441"/>
                  </a:cubicBezTo>
                  <a:cubicBezTo>
                    <a:pt x="3799" y="36992"/>
                    <a:pt x="2766" y="39332"/>
                    <a:pt x="1307" y="40214"/>
                  </a:cubicBezTo>
                  <a:close/>
                  <a:moveTo>
                    <a:pt x="4499" y="38694"/>
                  </a:moveTo>
                  <a:cubicBezTo>
                    <a:pt x="6231" y="38025"/>
                    <a:pt x="8055" y="37752"/>
                    <a:pt x="9909" y="37812"/>
                  </a:cubicBezTo>
                  <a:cubicBezTo>
                    <a:pt x="11398" y="37873"/>
                    <a:pt x="13070" y="38116"/>
                    <a:pt x="14408" y="38846"/>
                  </a:cubicBezTo>
                  <a:cubicBezTo>
                    <a:pt x="15471" y="39423"/>
                    <a:pt x="16323" y="40366"/>
                    <a:pt x="17204" y="41217"/>
                  </a:cubicBezTo>
                  <a:cubicBezTo>
                    <a:pt x="17721" y="41703"/>
                    <a:pt x="18268" y="42159"/>
                    <a:pt x="18754" y="42676"/>
                  </a:cubicBezTo>
                  <a:cubicBezTo>
                    <a:pt x="18754" y="42676"/>
                    <a:pt x="19058" y="43071"/>
                    <a:pt x="19058" y="43071"/>
                  </a:cubicBezTo>
                  <a:cubicBezTo>
                    <a:pt x="18815" y="43223"/>
                    <a:pt x="18359" y="43101"/>
                    <a:pt x="18085" y="43071"/>
                  </a:cubicBezTo>
                  <a:cubicBezTo>
                    <a:pt x="17295" y="42949"/>
                    <a:pt x="16505" y="42858"/>
                    <a:pt x="15684" y="42797"/>
                  </a:cubicBezTo>
                  <a:cubicBezTo>
                    <a:pt x="12949" y="42493"/>
                    <a:pt x="10274" y="41794"/>
                    <a:pt x="7781" y="40700"/>
                  </a:cubicBezTo>
                  <a:cubicBezTo>
                    <a:pt x="6748" y="40274"/>
                    <a:pt x="5441" y="39818"/>
                    <a:pt x="4803" y="38815"/>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3" name="Google Shape;1343;p42"/>
            <p:cNvSpPr/>
            <p:nvPr/>
          </p:nvSpPr>
          <p:spPr>
            <a:xfrm flipH="1">
              <a:off x="7647571" y="3413295"/>
              <a:ext cx="728844" cy="551520"/>
            </a:xfrm>
            <a:custGeom>
              <a:rect b="b" l="l" r="r" t="t"/>
              <a:pathLst>
                <a:path extrusionOk="0" h="33466" w="44226">
                  <a:moveTo>
                    <a:pt x="42828" y="578"/>
                  </a:moveTo>
                  <a:cubicBezTo>
                    <a:pt x="35685" y="7964"/>
                    <a:pt x="28906" y="15502"/>
                    <a:pt x="20517" y="21611"/>
                  </a:cubicBezTo>
                  <a:cubicBezTo>
                    <a:pt x="14438" y="26019"/>
                    <a:pt x="7690" y="29362"/>
                    <a:pt x="760" y="32068"/>
                  </a:cubicBezTo>
                  <a:cubicBezTo>
                    <a:pt x="0" y="32341"/>
                    <a:pt x="426" y="33466"/>
                    <a:pt x="1155" y="33131"/>
                  </a:cubicBezTo>
                  <a:cubicBezTo>
                    <a:pt x="8207" y="30396"/>
                    <a:pt x="15046" y="26991"/>
                    <a:pt x="21186" y="22523"/>
                  </a:cubicBezTo>
                  <a:cubicBezTo>
                    <a:pt x="29636" y="16383"/>
                    <a:pt x="36475" y="8815"/>
                    <a:pt x="43648" y="1368"/>
                  </a:cubicBezTo>
                  <a:cubicBezTo>
                    <a:pt x="44226" y="821"/>
                    <a:pt x="43375" y="0"/>
                    <a:pt x="42858" y="578"/>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44" name="Google Shape;1344;p42"/>
          <p:cNvGrpSpPr/>
          <p:nvPr/>
        </p:nvGrpSpPr>
        <p:grpSpPr>
          <a:xfrm rot="-5400000">
            <a:off x="4304712" y="901191"/>
            <a:ext cx="628168" cy="1037418"/>
            <a:chOff x="4414941" y="1723176"/>
            <a:chExt cx="628168" cy="1037418"/>
          </a:xfrm>
        </p:grpSpPr>
        <p:sp>
          <p:nvSpPr>
            <p:cNvPr id="1345" name="Google Shape;1345;p42"/>
            <p:cNvSpPr/>
            <p:nvPr/>
          </p:nvSpPr>
          <p:spPr>
            <a:xfrm>
              <a:off x="4414941" y="1808330"/>
              <a:ext cx="628168" cy="952264"/>
            </a:xfrm>
            <a:custGeom>
              <a:rect b="b" l="l" r="r" t="t"/>
              <a:pathLst>
                <a:path extrusionOk="0" h="57783" w="38117">
                  <a:moveTo>
                    <a:pt x="13162" y="41126"/>
                  </a:moveTo>
                  <a:cubicBezTo>
                    <a:pt x="13314" y="41916"/>
                    <a:pt x="13587" y="42706"/>
                    <a:pt x="13709" y="43527"/>
                  </a:cubicBezTo>
                  <a:cubicBezTo>
                    <a:pt x="14226" y="46931"/>
                    <a:pt x="14043" y="50670"/>
                    <a:pt x="12037" y="53588"/>
                  </a:cubicBezTo>
                  <a:cubicBezTo>
                    <a:pt x="10973" y="55108"/>
                    <a:pt x="9575" y="56111"/>
                    <a:pt x="7995" y="57023"/>
                  </a:cubicBezTo>
                  <a:cubicBezTo>
                    <a:pt x="7599" y="57235"/>
                    <a:pt x="7235" y="57387"/>
                    <a:pt x="6870" y="57600"/>
                  </a:cubicBezTo>
                  <a:cubicBezTo>
                    <a:pt x="6870" y="57600"/>
                    <a:pt x="6536" y="57782"/>
                    <a:pt x="6536" y="57782"/>
                  </a:cubicBezTo>
                  <a:cubicBezTo>
                    <a:pt x="6384" y="57448"/>
                    <a:pt x="6505" y="56992"/>
                    <a:pt x="6566" y="56627"/>
                  </a:cubicBezTo>
                  <a:cubicBezTo>
                    <a:pt x="6688" y="55867"/>
                    <a:pt x="6748" y="55077"/>
                    <a:pt x="6809" y="54287"/>
                  </a:cubicBezTo>
                  <a:cubicBezTo>
                    <a:pt x="6870" y="52950"/>
                    <a:pt x="7083" y="51642"/>
                    <a:pt x="7417" y="50366"/>
                  </a:cubicBezTo>
                  <a:cubicBezTo>
                    <a:pt x="8481" y="47083"/>
                    <a:pt x="10730" y="44226"/>
                    <a:pt x="12949" y="41642"/>
                  </a:cubicBezTo>
                  <a:close/>
                  <a:moveTo>
                    <a:pt x="16262" y="31308"/>
                  </a:moveTo>
                  <a:cubicBezTo>
                    <a:pt x="16323" y="31156"/>
                    <a:pt x="16384" y="31004"/>
                    <a:pt x="16414" y="30852"/>
                  </a:cubicBezTo>
                  <a:lnTo>
                    <a:pt x="16293" y="31308"/>
                  </a:lnTo>
                  <a:close/>
                  <a:moveTo>
                    <a:pt x="16262" y="31308"/>
                  </a:moveTo>
                  <a:cubicBezTo>
                    <a:pt x="15746" y="32706"/>
                    <a:pt x="14803" y="33831"/>
                    <a:pt x="13770" y="34955"/>
                  </a:cubicBezTo>
                  <a:cubicBezTo>
                    <a:pt x="12584" y="36262"/>
                    <a:pt x="11369" y="37509"/>
                    <a:pt x="10092" y="38694"/>
                  </a:cubicBezTo>
                  <a:cubicBezTo>
                    <a:pt x="8815" y="39910"/>
                    <a:pt x="7417" y="41186"/>
                    <a:pt x="5715" y="41703"/>
                  </a:cubicBezTo>
                  <a:cubicBezTo>
                    <a:pt x="4317" y="42129"/>
                    <a:pt x="2827" y="41855"/>
                    <a:pt x="1368" y="41916"/>
                  </a:cubicBezTo>
                  <a:cubicBezTo>
                    <a:pt x="1216" y="41916"/>
                    <a:pt x="244" y="42068"/>
                    <a:pt x="153" y="41855"/>
                  </a:cubicBezTo>
                  <a:cubicBezTo>
                    <a:pt x="1" y="41490"/>
                    <a:pt x="730" y="41004"/>
                    <a:pt x="943" y="40822"/>
                  </a:cubicBezTo>
                  <a:cubicBezTo>
                    <a:pt x="1824" y="40092"/>
                    <a:pt x="2706" y="39393"/>
                    <a:pt x="3557" y="38633"/>
                  </a:cubicBezTo>
                  <a:cubicBezTo>
                    <a:pt x="5989" y="36414"/>
                    <a:pt x="8420" y="34347"/>
                    <a:pt x="11369" y="32828"/>
                  </a:cubicBezTo>
                  <a:cubicBezTo>
                    <a:pt x="12888" y="32068"/>
                    <a:pt x="14530" y="31338"/>
                    <a:pt x="16262" y="31308"/>
                  </a:cubicBezTo>
                  <a:close/>
                  <a:moveTo>
                    <a:pt x="17357" y="29028"/>
                  </a:moveTo>
                  <a:cubicBezTo>
                    <a:pt x="18481" y="30092"/>
                    <a:pt x="19454" y="31338"/>
                    <a:pt x="20244" y="32706"/>
                  </a:cubicBezTo>
                  <a:cubicBezTo>
                    <a:pt x="21521" y="34864"/>
                    <a:pt x="22615" y="37265"/>
                    <a:pt x="22524" y="39849"/>
                  </a:cubicBezTo>
                  <a:cubicBezTo>
                    <a:pt x="22433" y="41460"/>
                    <a:pt x="22159" y="43071"/>
                    <a:pt x="21642" y="44591"/>
                  </a:cubicBezTo>
                  <a:cubicBezTo>
                    <a:pt x="21551" y="44925"/>
                    <a:pt x="21460" y="45229"/>
                    <a:pt x="21338" y="45533"/>
                  </a:cubicBezTo>
                  <a:cubicBezTo>
                    <a:pt x="21308" y="45685"/>
                    <a:pt x="21308" y="45655"/>
                    <a:pt x="21247" y="45776"/>
                  </a:cubicBezTo>
                  <a:cubicBezTo>
                    <a:pt x="21247" y="45807"/>
                    <a:pt x="21247" y="45898"/>
                    <a:pt x="21217" y="45867"/>
                  </a:cubicBezTo>
                  <a:cubicBezTo>
                    <a:pt x="21034" y="45776"/>
                    <a:pt x="20974" y="45016"/>
                    <a:pt x="20943" y="44803"/>
                  </a:cubicBezTo>
                  <a:cubicBezTo>
                    <a:pt x="20700" y="43770"/>
                    <a:pt x="20396" y="42767"/>
                    <a:pt x="20031" y="41764"/>
                  </a:cubicBezTo>
                  <a:cubicBezTo>
                    <a:pt x="19423" y="40092"/>
                    <a:pt x="18603" y="38512"/>
                    <a:pt x="18025" y="36809"/>
                  </a:cubicBezTo>
                  <a:cubicBezTo>
                    <a:pt x="17539" y="35229"/>
                    <a:pt x="17296" y="33557"/>
                    <a:pt x="17265" y="31885"/>
                  </a:cubicBezTo>
                  <a:cubicBezTo>
                    <a:pt x="17235" y="31186"/>
                    <a:pt x="17265" y="30457"/>
                    <a:pt x="17357" y="29727"/>
                  </a:cubicBezTo>
                  <a:close/>
                  <a:moveTo>
                    <a:pt x="19515" y="22341"/>
                  </a:moveTo>
                  <a:cubicBezTo>
                    <a:pt x="18542" y="25259"/>
                    <a:pt x="15867" y="27174"/>
                    <a:pt x="13344" y="28694"/>
                  </a:cubicBezTo>
                  <a:cubicBezTo>
                    <a:pt x="12098" y="29423"/>
                    <a:pt x="10852" y="30183"/>
                    <a:pt x="9362" y="30305"/>
                  </a:cubicBezTo>
                  <a:cubicBezTo>
                    <a:pt x="8055" y="30396"/>
                    <a:pt x="6688" y="30487"/>
                    <a:pt x="5350" y="30487"/>
                  </a:cubicBezTo>
                  <a:cubicBezTo>
                    <a:pt x="4864" y="30487"/>
                    <a:pt x="4378" y="30457"/>
                    <a:pt x="3891" y="30457"/>
                  </a:cubicBezTo>
                  <a:lnTo>
                    <a:pt x="3435" y="30457"/>
                  </a:lnTo>
                  <a:cubicBezTo>
                    <a:pt x="3344" y="30457"/>
                    <a:pt x="3131" y="30518"/>
                    <a:pt x="3192" y="30457"/>
                  </a:cubicBezTo>
                  <a:cubicBezTo>
                    <a:pt x="3466" y="30062"/>
                    <a:pt x="4074" y="29849"/>
                    <a:pt x="4469" y="29636"/>
                  </a:cubicBezTo>
                  <a:cubicBezTo>
                    <a:pt x="5563" y="29028"/>
                    <a:pt x="6627" y="28390"/>
                    <a:pt x="7721" y="27812"/>
                  </a:cubicBezTo>
                  <a:cubicBezTo>
                    <a:pt x="8876" y="27174"/>
                    <a:pt x="10062" y="26566"/>
                    <a:pt x="11186" y="25806"/>
                  </a:cubicBezTo>
                  <a:cubicBezTo>
                    <a:pt x="13557" y="24195"/>
                    <a:pt x="16110" y="22189"/>
                    <a:pt x="19119" y="22007"/>
                  </a:cubicBezTo>
                  <a:close/>
                  <a:moveTo>
                    <a:pt x="21946" y="17812"/>
                  </a:moveTo>
                  <a:cubicBezTo>
                    <a:pt x="22889" y="18086"/>
                    <a:pt x="23527" y="19393"/>
                    <a:pt x="24013" y="20153"/>
                  </a:cubicBezTo>
                  <a:cubicBezTo>
                    <a:pt x="25928" y="23101"/>
                    <a:pt x="26597" y="26080"/>
                    <a:pt x="26475" y="29545"/>
                  </a:cubicBezTo>
                  <a:cubicBezTo>
                    <a:pt x="26475" y="30822"/>
                    <a:pt x="26202" y="32129"/>
                    <a:pt x="25685" y="33314"/>
                  </a:cubicBezTo>
                  <a:cubicBezTo>
                    <a:pt x="25533" y="33618"/>
                    <a:pt x="25351" y="33922"/>
                    <a:pt x="25199" y="34256"/>
                  </a:cubicBezTo>
                  <a:cubicBezTo>
                    <a:pt x="25107" y="34408"/>
                    <a:pt x="25077" y="34469"/>
                    <a:pt x="25016" y="34621"/>
                  </a:cubicBezTo>
                  <a:cubicBezTo>
                    <a:pt x="24955" y="34712"/>
                    <a:pt x="24895" y="34955"/>
                    <a:pt x="24864" y="34895"/>
                  </a:cubicBezTo>
                  <a:cubicBezTo>
                    <a:pt x="24530" y="34347"/>
                    <a:pt x="24469" y="33648"/>
                    <a:pt x="24317" y="33040"/>
                  </a:cubicBezTo>
                  <a:cubicBezTo>
                    <a:pt x="24044" y="31885"/>
                    <a:pt x="23740" y="30730"/>
                    <a:pt x="23405" y="29575"/>
                  </a:cubicBezTo>
                  <a:cubicBezTo>
                    <a:pt x="23101" y="28481"/>
                    <a:pt x="22797" y="27387"/>
                    <a:pt x="22433" y="26323"/>
                  </a:cubicBezTo>
                  <a:cubicBezTo>
                    <a:pt x="21916" y="24864"/>
                    <a:pt x="21247" y="23344"/>
                    <a:pt x="21247" y="21733"/>
                  </a:cubicBezTo>
                  <a:cubicBezTo>
                    <a:pt x="21278" y="20457"/>
                    <a:pt x="21490" y="19210"/>
                    <a:pt x="21946" y="17995"/>
                  </a:cubicBezTo>
                  <a:close/>
                  <a:moveTo>
                    <a:pt x="28147" y="7174"/>
                  </a:moveTo>
                  <a:cubicBezTo>
                    <a:pt x="29120" y="7934"/>
                    <a:pt x="29667" y="9028"/>
                    <a:pt x="30123" y="10122"/>
                  </a:cubicBezTo>
                  <a:cubicBezTo>
                    <a:pt x="31156" y="12736"/>
                    <a:pt x="31582" y="15563"/>
                    <a:pt x="31399" y="18390"/>
                  </a:cubicBezTo>
                  <a:cubicBezTo>
                    <a:pt x="31278" y="19788"/>
                    <a:pt x="30852" y="21186"/>
                    <a:pt x="30153" y="22402"/>
                  </a:cubicBezTo>
                  <a:lnTo>
                    <a:pt x="29728" y="23162"/>
                  </a:lnTo>
                  <a:cubicBezTo>
                    <a:pt x="29667" y="23283"/>
                    <a:pt x="29606" y="23587"/>
                    <a:pt x="29545" y="23496"/>
                  </a:cubicBezTo>
                  <a:cubicBezTo>
                    <a:pt x="29272" y="23101"/>
                    <a:pt x="29089" y="22645"/>
                    <a:pt x="29059" y="22159"/>
                  </a:cubicBezTo>
                  <a:cubicBezTo>
                    <a:pt x="28876" y="21338"/>
                    <a:pt x="28694" y="20517"/>
                    <a:pt x="28481" y="19666"/>
                  </a:cubicBezTo>
                  <a:cubicBezTo>
                    <a:pt x="27478" y="15776"/>
                    <a:pt x="25928" y="11490"/>
                    <a:pt x="27843" y="7599"/>
                  </a:cubicBezTo>
                  <a:close/>
                  <a:moveTo>
                    <a:pt x="25168" y="11277"/>
                  </a:moveTo>
                  <a:cubicBezTo>
                    <a:pt x="23466" y="13314"/>
                    <a:pt x="20882" y="15259"/>
                    <a:pt x="18390" y="16110"/>
                  </a:cubicBezTo>
                  <a:cubicBezTo>
                    <a:pt x="17053" y="16505"/>
                    <a:pt x="15715" y="16718"/>
                    <a:pt x="14347" y="16748"/>
                  </a:cubicBezTo>
                  <a:cubicBezTo>
                    <a:pt x="12949" y="16870"/>
                    <a:pt x="11551" y="16718"/>
                    <a:pt x="10214" y="16323"/>
                  </a:cubicBezTo>
                  <a:cubicBezTo>
                    <a:pt x="9940" y="16232"/>
                    <a:pt x="9697" y="16140"/>
                    <a:pt x="9454" y="16080"/>
                  </a:cubicBezTo>
                  <a:cubicBezTo>
                    <a:pt x="9302" y="16049"/>
                    <a:pt x="9150" y="15988"/>
                    <a:pt x="9028" y="15928"/>
                  </a:cubicBezTo>
                  <a:cubicBezTo>
                    <a:pt x="9089" y="15715"/>
                    <a:pt x="9636" y="15593"/>
                    <a:pt x="9818" y="15502"/>
                  </a:cubicBezTo>
                  <a:cubicBezTo>
                    <a:pt x="10821" y="15137"/>
                    <a:pt x="11794" y="14742"/>
                    <a:pt x="12767" y="14286"/>
                  </a:cubicBezTo>
                  <a:cubicBezTo>
                    <a:pt x="14317" y="13526"/>
                    <a:pt x="15806" y="12584"/>
                    <a:pt x="17417" y="11915"/>
                  </a:cubicBezTo>
                  <a:cubicBezTo>
                    <a:pt x="18755" y="11368"/>
                    <a:pt x="20123" y="10973"/>
                    <a:pt x="21551" y="10791"/>
                  </a:cubicBezTo>
                  <a:cubicBezTo>
                    <a:pt x="22585" y="10608"/>
                    <a:pt x="24013" y="10426"/>
                    <a:pt x="25016" y="10882"/>
                  </a:cubicBezTo>
                  <a:close/>
                  <a:moveTo>
                    <a:pt x="33466" y="0"/>
                  </a:moveTo>
                  <a:cubicBezTo>
                    <a:pt x="35564" y="1307"/>
                    <a:pt x="36232" y="4013"/>
                    <a:pt x="36992" y="6232"/>
                  </a:cubicBezTo>
                  <a:cubicBezTo>
                    <a:pt x="37326" y="7204"/>
                    <a:pt x="37630" y="8207"/>
                    <a:pt x="37874" y="9210"/>
                  </a:cubicBezTo>
                  <a:cubicBezTo>
                    <a:pt x="38117" y="10153"/>
                    <a:pt x="38117" y="11095"/>
                    <a:pt x="37934" y="12037"/>
                  </a:cubicBezTo>
                  <a:cubicBezTo>
                    <a:pt x="37691" y="13374"/>
                    <a:pt x="37235" y="14712"/>
                    <a:pt x="36901" y="16019"/>
                  </a:cubicBezTo>
                  <a:cubicBezTo>
                    <a:pt x="36779" y="16444"/>
                    <a:pt x="36658" y="16870"/>
                    <a:pt x="36506" y="17295"/>
                  </a:cubicBezTo>
                  <a:cubicBezTo>
                    <a:pt x="36445" y="17539"/>
                    <a:pt x="36445" y="17539"/>
                    <a:pt x="36354" y="17812"/>
                  </a:cubicBezTo>
                  <a:cubicBezTo>
                    <a:pt x="36354" y="17843"/>
                    <a:pt x="36354" y="17995"/>
                    <a:pt x="36323" y="17964"/>
                  </a:cubicBezTo>
                  <a:cubicBezTo>
                    <a:pt x="35776" y="16931"/>
                    <a:pt x="35746" y="15502"/>
                    <a:pt x="35290" y="14408"/>
                  </a:cubicBezTo>
                  <a:cubicBezTo>
                    <a:pt x="34105" y="11520"/>
                    <a:pt x="33162" y="8724"/>
                    <a:pt x="32828" y="5593"/>
                  </a:cubicBezTo>
                  <a:cubicBezTo>
                    <a:pt x="32646" y="4013"/>
                    <a:pt x="32585" y="1459"/>
                    <a:pt x="33466" y="31"/>
                  </a:cubicBezTo>
                  <a:close/>
                  <a:moveTo>
                    <a:pt x="31278" y="2736"/>
                  </a:moveTo>
                  <a:cubicBezTo>
                    <a:pt x="30001" y="4073"/>
                    <a:pt x="28481" y="5137"/>
                    <a:pt x="26779" y="5897"/>
                  </a:cubicBezTo>
                  <a:cubicBezTo>
                    <a:pt x="25411" y="6475"/>
                    <a:pt x="23800" y="6991"/>
                    <a:pt x="22281" y="6931"/>
                  </a:cubicBezTo>
                  <a:cubicBezTo>
                    <a:pt x="21065" y="6870"/>
                    <a:pt x="19910" y="6383"/>
                    <a:pt x="18755" y="6019"/>
                  </a:cubicBezTo>
                  <a:cubicBezTo>
                    <a:pt x="18086" y="5806"/>
                    <a:pt x="17387" y="5624"/>
                    <a:pt x="16718" y="5380"/>
                  </a:cubicBezTo>
                  <a:cubicBezTo>
                    <a:pt x="16718" y="5380"/>
                    <a:pt x="16262" y="5168"/>
                    <a:pt x="16262" y="5168"/>
                  </a:cubicBezTo>
                  <a:cubicBezTo>
                    <a:pt x="16414" y="4894"/>
                    <a:pt x="16870" y="4803"/>
                    <a:pt x="17144" y="4712"/>
                  </a:cubicBezTo>
                  <a:cubicBezTo>
                    <a:pt x="17904" y="4469"/>
                    <a:pt x="18664" y="4195"/>
                    <a:pt x="19393" y="3921"/>
                  </a:cubicBezTo>
                  <a:cubicBezTo>
                    <a:pt x="21977" y="2979"/>
                    <a:pt x="24712" y="2432"/>
                    <a:pt x="27448" y="2341"/>
                  </a:cubicBezTo>
                  <a:cubicBezTo>
                    <a:pt x="28542" y="2280"/>
                    <a:pt x="29940" y="2128"/>
                    <a:pt x="30943" y="2706"/>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6" name="Google Shape;1346;p42"/>
            <p:cNvSpPr/>
            <p:nvPr/>
          </p:nvSpPr>
          <p:spPr>
            <a:xfrm>
              <a:off x="4611815" y="1723176"/>
              <a:ext cx="428299" cy="803482"/>
            </a:xfrm>
            <a:custGeom>
              <a:rect b="b" l="l" r="r" t="t"/>
              <a:pathLst>
                <a:path extrusionOk="0" h="48755" w="25989">
                  <a:moveTo>
                    <a:pt x="1368" y="47995"/>
                  </a:moveTo>
                  <a:cubicBezTo>
                    <a:pt x="4559" y="38238"/>
                    <a:pt x="7386" y="28481"/>
                    <a:pt x="12280" y="19332"/>
                  </a:cubicBezTo>
                  <a:cubicBezTo>
                    <a:pt x="15806" y="12736"/>
                    <a:pt x="20396" y="6778"/>
                    <a:pt x="25472" y="1307"/>
                  </a:cubicBezTo>
                  <a:cubicBezTo>
                    <a:pt x="25988" y="882"/>
                    <a:pt x="25016" y="0"/>
                    <a:pt x="24651" y="547"/>
                  </a:cubicBezTo>
                  <a:cubicBezTo>
                    <a:pt x="19484" y="6079"/>
                    <a:pt x="14833" y="12098"/>
                    <a:pt x="11246" y="18815"/>
                  </a:cubicBezTo>
                  <a:cubicBezTo>
                    <a:pt x="6353" y="28025"/>
                    <a:pt x="3496" y="37812"/>
                    <a:pt x="274" y="47660"/>
                  </a:cubicBezTo>
                  <a:cubicBezTo>
                    <a:pt x="0" y="48390"/>
                    <a:pt x="1155" y="48755"/>
                    <a:pt x="1368" y="47995"/>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0" name="Shape 1350"/>
        <p:cNvGrpSpPr/>
        <p:nvPr/>
      </p:nvGrpSpPr>
      <p:grpSpPr>
        <a:xfrm>
          <a:off x="0" y="0"/>
          <a:ext cx="0" cy="0"/>
          <a:chOff x="0" y="0"/>
          <a:chExt cx="0" cy="0"/>
        </a:xfrm>
      </p:grpSpPr>
      <p:sp>
        <p:nvSpPr>
          <p:cNvPr id="1351" name="Google Shape;1351;p43"/>
          <p:cNvSpPr txBox="1"/>
          <p:nvPr>
            <p:ph idx="1" type="body"/>
          </p:nvPr>
        </p:nvSpPr>
        <p:spPr>
          <a:xfrm>
            <a:off x="731525" y="1692800"/>
            <a:ext cx="7681200" cy="3048900"/>
          </a:xfrm>
          <a:prstGeom prst="rect">
            <a:avLst/>
          </a:prstGeom>
        </p:spPr>
        <p:txBody>
          <a:bodyPr anchorCtr="0" anchor="t" bIns="91425" lIns="91425" spcFirstLastPara="1" rIns="91425" wrap="square" tIns="91425">
            <a:noAutofit/>
          </a:bodyPr>
          <a:lstStyle/>
          <a:p>
            <a:pPr indent="-336550" lvl="0" marL="457200" rtl="0" algn="l">
              <a:spcBef>
                <a:spcPts val="0"/>
              </a:spcBef>
              <a:spcAft>
                <a:spcPts val="0"/>
              </a:spcAft>
              <a:buSzPts val="1700"/>
              <a:buChar char="●"/>
            </a:pPr>
            <a:r>
              <a:rPr lang="en" sz="1700"/>
              <a:t>Chair person in charge of planning the annual VSNA convention</a:t>
            </a:r>
            <a:endParaRPr sz="1700"/>
          </a:p>
          <a:p>
            <a:pPr indent="-336550" lvl="0" marL="457200" rtl="0" algn="l">
              <a:spcBef>
                <a:spcPts val="0"/>
              </a:spcBef>
              <a:spcAft>
                <a:spcPts val="0"/>
              </a:spcAft>
              <a:buSzPts val="1700"/>
              <a:buChar char="●"/>
            </a:pPr>
            <a:r>
              <a:rPr lang="en" sz="1700"/>
              <a:t>Determine a theme, location, and date of convention to be voted on during monthly meetings</a:t>
            </a:r>
            <a:endParaRPr sz="1700"/>
          </a:p>
          <a:p>
            <a:pPr indent="-336550" lvl="0" marL="457200" rtl="0" algn="l">
              <a:spcBef>
                <a:spcPts val="0"/>
              </a:spcBef>
              <a:spcAft>
                <a:spcPts val="0"/>
              </a:spcAft>
              <a:buSzPts val="1700"/>
              <a:buChar char="●"/>
            </a:pPr>
            <a:r>
              <a:rPr lang="en" sz="1700"/>
              <a:t>Collect ideas for speakers during the convention </a:t>
            </a:r>
            <a:endParaRPr sz="1700"/>
          </a:p>
          <a:p>
            <a:pPr indent="-336550" lvl="0" marL="457200" rtl="0" algn="l">
              <a:spcBef>
                <a:spcPts val="0"/>
              </a:spcBef>
              <a:spcAft>
                <a:spcPts val="0"/>
              </a:spcAft>
              <a:buSzPts val="1700"/>
              <a:buChar char="●"/>
            </a:pPr>
            <a:r>
              <a:rPr lang="en" sz="1700"/>
              <a:t>Lead communicator between VSNA and potential speakers for convention</a:t>
            </a:r>
            <a:endParaRPr sz="1700"/>
          </a:p>
          <a:p>
            <a:pPr indent="-336550" lvl="0" marL="457200" rtl="0" algn="l">
              <a:spcBef>
                <a:spcPts val="0"/>
              </a:spcBef>
              <a:spcAft>
                <a:spcPts val="0"/>
              </a:spcAft>
              <a:buSzPts val="1700"/>
              <a:buChar char="●"/>
            </a:pPr>
            <a:r>
              <a:rPr lang="en" sz="1700"/>
              <a:t>Make a schedule for convention</a:t>
            </a:r>
            <a:endParaRPr sz="1700"/>
          </a:p>
          <a:p>
            <a:pPr indent="-336550" lvl="0" marL="457200" rtl="0" algn="l">
              <a:spcBef>
                <a:spcPts val="0"/>
              </a:spcBef>
              <a:spcAft>
                <a:spcPts val="0"/>
              </a:spcAft>
              <a:buSzPts val="1700"/>
              <a:buChar char="●"/>
            </a:pPr>
            <a:r>
              <a:rPr lang="en" sz="1700"/>
              <a:t>Make an </a:t>
            </a:r>
            <a:r>
              <a:rPr lang="en" sz="1700"/>
              <a:t>enticing</a:t>
            </a:r>
            <a:r>
              <a:rPr lang="en" sz="1700"/>
              <a:t> flyer to promote the convention</a:t>
            </a:r>
            <a:endParaRPr sz="1700"/>
          </a:p>
          <a:p>
            <a:pPr indent="-336550" lvl="0" marL="457200" rtl="0" algn="l">
              <a:spcBef>
                <a:spcPts val="0"/>
              </a:spcBef>
              <a:spcAft>
                <a:spcPts val="0"/>
              </a:spcAft>
              <a:buSzPts val="1700"/>
              <a:buChar char="●"/>
            </a:pPr>
            <a:r>
              <a:rPr lang="en" sz="1700"/>
              <a:t>Collaborate with </a:t>
            </a:r>
            <a:r>
              <a:rPr lang="en" sz="1700"/>
              <a:t>colleagues</a:t>
            </a:r>
            <a:r>
              <a:rPr lang="en" sz="1700"/>
              <a:t> and organize details of convention</a:t>
            </a:r>
            <a:endParaRPr sz="1700"/>
          </a:p>
          <a:p>
            <a:pPr indent="-336550" lvl="0" marL="457200" rtl="0" algn="l">
              <a:spcBef>
                <a:spcPts val="0"/>
              </a:spcBef>
              <a:spcAft>
                <a:spcPts val="0"/>
              </a:spcAft>
              <a:buSzPts val="1700"/>
              <a:buChar char="●"/>
            </a:pPr>
            <a:r>
              <a:rPr lang="en" sz="1700"/>
              <a:t>Fill in roles and </a:t>
            </a:r>
            <a:r>
              <a:rPr lang="en" sz="1700"/>
              <a:t>responsibilities</a:t>
            </a:r>
            <a:r>
              <a:rPr lang="en" sz="1700"/>
              <a:t> of the president in their absence</a:t>
            </a:r>
            <a:endParaRPr sz="1700"/>
          </a:p>
        </p:txBody>
      </p:sp>
      <p:sp>
        <p:nvSpPr>
          <p:cNvPr id="1352" name="Google Shape;1352;p43"/>
          <p:cNvSpPr txBox="1"/>
          <p:nvPr>
            <p:ph type="title"/>
          </p:nvPr>
        </p:nvSpPr>
        <p:spPr>
          <a:xfrm>
            <a:off x="731525" y="445025"/>
            <a:ext cx="7681200" cy="1076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First Vice President </a:t>
            </a:r>
            <a:endParaRPr/>
          </a:p>
          <a:p>
            <a:pPr indent="0" lvl="0" marL="0" rtl="0" algn="ctr">
              <a:spcBef>
                <a:spcPts val="0"/>
              </a:spcBef>
              <a:spcAft>
                <a:spcPts val="0"/>
              </a:spcAft>
              <a:buNone/>
            </a:pPr>
            <a:r>
              <a:rPr lang="en"/>
              <a:t>Roles and </a:t>
            </a:r>
            <a:r>
              <a:rPr lang="en"/>
              <a:t>Responsibilities</a:t>
            </a:r>
            <a:endParaRPr/>
          </a:p>
        </p:txBody>
      </p:sp>
      <p:grpSp>
        <p:nvGrpSpPr>
          <p:cNvPr id="1353" name="Google Shape;1353;p43"/>
          <p:cNvGrpSpPr/>
          <p:nvPr/>
        </p:nvGrpSpPr>
        <p:grpSpPr>
          <a:xfrm>
            <a:off x="129494" y="-11"/>
            <a:ext cx="1482825" cy="1365275"/>
            <a:chOff x="789819" y="1559239"/>
            <a:chExt cx="1482825" cy="1365275"/>
          </a:xfrm>
        </p:grpSpPr>
        <p:grpSp>
          <p:nvGrpSpPr>
            <p:cNvPr id="1354" name="Google Shape;1354;p43"/>
            <p:cNvGrpSpPr/>
            <p:nvPr/>
          </p:nvGrpSpPr>
          <p:grpSpPr>
            <a:xfrm>
              <a:off x="789819" y="1559239"/>
              <a:ext cx="1424775" cy="1062850"/>
              <a:chOff x="789819" y="1559239"/>
              <a:chExt cx="1424775" cy="1062850"/>
            </a:xfrm>
          </p:grpSpPr>
          <p:sp>
            <p:nvSpPr>
              <p:cNvPr id="1355" name="Google Shape;1355;p43"/>
              <p:cNvSpPr/>
              <p:nvPr/>
            </p:nvSpPr>
            <p:spPr>
              <a:xfrm>
                <a:off x="1904244" y="1762789"/>
                <a:ext cx="310350" cy="193525"/>
              </a:xfrm>
              <a:custGeom>
                <a:rect b="b" l="l" r="r" t="t"/>
                <a:pathLst>
                  <a:path extrusionOk="0" h="7741" w="12414">
                    <a:moveTo>
                      <a:pt x="0" y="4386"/>
                    </a:moveTo>
                    <a:cubicBezTo>
                      <a:pt x="29" y="4243"/>
                      <a:pt x="115" y="4071"/>
                      <a:pt x="201" y="3956"/>
                    </a:cubicBezTo>
                    <a:cubicBezTo>
                      <a:pt x="1233" y="2523"/>
                      <a:pt x="5390" y="832"/>
                      <a:pt x="7626" y="574"/>
                    </a:cubicBezTo>
                    <a:cubicBezTo>
                      <a:pt x="12413" y="0"/>
                      <a:pt x="2494" y="7740"/>
                      <a:pt x="0" y="4386"/>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6" name="Google Shape;1356;p43"/>
              <p:cNvSpPr/>
              <p:nvPr/>
            </p:nvSpPr>
            <p:spPr>
              <a:xfrm>
                <a:off x="1821819" y="1658864"/>
                <a:ext cx="111125" cy="224350"/>
              </a:xfrm>
              <a:custGeom>
                <a:rect b="b" l="l" r="r" t="t"/>
                <a:pathLst>
                  <a:path extrusionOk="0" h="8974" w="4445">
                    <a:moveTo>
                      <a:pt x="3699" y="8371"/>
                    </a:moveTo>
                    <a:cubicBezTo>
                      <a:pt x="4100" y="8687"/>
                      <a:pt x="4444" y="1"/>
                      <a:pt x="3498" y="87"/>
                    </a:cubicBezTo>
                    <a:cubicBezTo>
                      <a:pt x="832" y="287"/>
                      <a:pt x="1" y="8973"/>
                      <a:pt x="3699" y="837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7" name="Google Shape;1357;p43"/>
              <p:cNvSpPr/>
              <p:nvPr/>
            </p:nvSpPr>
            <p:spPr>
              <a:xfrm>
                <a:off x="1775244" y="1925464"/>
                <a:ext cx="306750" cy="131900"/>
              </a:xfrm>
              <a:custGeom>
                <a:rect b="b" l="l" r="r" t="t"/>
                <a:pathLst>
                  <a:path extrusionOk="0" h="5276" w="12270">
                    <a:moveTo>
                      <a:pt x="1061" y="1520"/>
                    </a:moveTo>
                    <a:cubicBezTo>
                      <a:pt x="2494" y="1176"/>
                      <a:pt x="9432" y="87"/>
                      <a:pt x="10034" y="87"/>
                    </a:cubicBezTo>
                    <a:cubicBezTo>
                      <a:pt x="12270" y="1"/>
                      <a:pt x="11295" y="803"/>
                      <a:pt x="9604" y="2237"/>
                    </a:cubicBezTo>
                    <a:cubicBezTo>
                      <a:pt x="5906" y="5275"/>
                      <a:pt x="0" y="3211"/>
                      <a:pt x="1061" y="152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8" name="Google Shape;1358;p43"/>
              <p:cNvSpPr/>
              <p:nvPr/>
            </p:nvSpPr>
            <p:spPr>
              <a:xfrm>
                <a:off x="1610419" y="1762064"/>
                <a:ext cx="219325" cy="258025"/>
              </a:xfrm>
              <a:custGeom>
                <a:rect b="b" l="l" r="r" t="t"/>
                <a:pathLst>
                  <a:path extrusionOk="0" h="10321" w="8773">
                    <a:moveTo>
                      <a:pt x="8514" y="9174"/>
                    </a:moveTo>
                    <a:cubicBezTo>
                      <a:pt x="8772" y="7798"/>
                      <a:pt x="7253" y="1"/>
                      <a:pt x="5705" y="402"/>
                    </a:cubicBezTo>
                    <a:cubicBezTo>
                      <a:pt x="0" y="1893"/>
                      <a:pt x="6192" y="10321"/>
                      <a:pt x="8514" y="9174"/>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9" name="Google Shape;1359;p43"/>
              <p:cNvSpPr/>
              <p:nvPr/>
            </p:nvSpPr>
            <p:spPr>
              <a:xfrm>
                <a:off x="1692819" y="2081689"/>
                <a:ext cx="288125" cy="122575"/>
              </a:xfrm>
              <a:custGeom>
                <a:rect b="b" l="l" r="r" t="t"/>
                <a:pathLst>
                  <a:path extrusionOk="0" h="4903" w="11525">
                    <a:moveTo>
                      <a:pt x="1033" y="1119"/>
                    </a:moveTo>
                    <a:cubicBezTo>
                      <a:pt x="1090" y="1348"/>
                      <a:pt x="11525" y="1"/>
                      <a:pt x="11410" y="517"/>
                    </a:cubicBezTo>
                    <a:cubicBezTo>
                      <a:pt x="10579" y="3814"/>
                      <a:pt x="1" y="4903"/>
                      <a:pt x="1033" y="1119"/>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0" name="Google Shape;1360;p43"/>
              <p:cNvSpPr/>
              <p:nvPr/>
            </p:nvSpPr>
            <p:spPr>
              <a:xfrm>
                <a:off x="1527269" y="1907539"/>
                <a:ext cx="203575" cy="275225"/>
              </a:xfrm>
              <a:custGeom>
                <a:rect b="b" l="l" r="r" t="t"/>
                <a:pathLst>
                  <a:path extrusionOk="0" h="11009" w="8143">
                    <a:moveTo>
                      <a:pt x="8142" y="7827"/>
                    </a:moveTo>
                    <a:cubicBezTo>
                      <a:pt x="3355" y="11009"/>
                      <a:pt x="1" y="2810"/>
                      <a:pt x="2724" y="603"/>
                    </a:cubicBezTo>
                    <a:cubicBezTo>
                      <a:pt x="3498" y="1"/>
                      <a:pt x="7425" y="6795"/>
                      <a:pt x="8142" y="7827"/>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1" name="Google Shape;1361;p43"/>
              <p:cNvSpPr/>
              <p:nvPr/>
            </p:nvSpPr>
            <p:spPr>
              <a:xfrm>
                <a:off x="1447719" y="2035114"/>
                <a:ext cx="219325" cy="254450"/>
              </a:xfrm>
              <a:custGeom>
                <a:rect b="b" l="l" r="r" t="t"/>
                <a:pathLst>
                  <a:path extrusionOk="0" h="10178" w="8773">
                    <a:moveTo>
                      <a:pt x="8773" y="8056"/>
                    </a:moveTo>
                    <a:cubicBezTo>
                      <a:pt x="8773" y="8056"/>
                      <a:pt x="2982" y="1"/>
                      <a:pt x="2695" y="545"/>
                    </a:cubicBezTo>
                    <a:cubicBezTo>
                      <a:pt x="1" y="6078"/>
                      <a:pt x="6594" y="10177"/>
                      <a:pt x="8773" y="8056"/>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2" name="Google Shape;1362;p43"/>
              <p:cNvSpPr/>
              <p:nvPr/>
            </p:nvSpPr>
            <p:spPr>
              <a:xfrm>
                <a:off x="1013419" y="1559239"/>
                <a:ext cx="197125" cy="409250"/>
              </a:xfrm>
              <a:custGeom>
                <a:rect b="b" l="l" r="r" t="t"/>
                <a:pathLst>
                  <a:path extrusionOk="0" h="16370" w="7885">
                    <a:moveTo>
                      <a:pt x="2667" y="16370"/>
                    </a:moveTo>
                    <a:cubicBezTo>
                      <a:pt x="2466" y="16284"/>
                      <a:pt x="2294" y="16140"/>
                      <a:pt x="2151" y="15968"/>
                    </a:cubicBezTo>
                    <a:cubicBezTo>
                      <a:pt x="660" y="14277"/>
                      <a:pt x="1" y="8716"/>
                      <a:pt x="488" y="5935"/>
                    </a:cubicBezTo>
                    <a:cubicBezTo>
                      <a:pt x="1491" y="1"/>
                      <a:pt x="7884" y="14506"/>
                      <a:pt x="2667" y="1637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3" name="Google Shape;1363;p43"/>
              <p:cNvSpPr/>
              <p:nvPr/>
            </p:nvSpPr>
            <p:spPr>
              <a:xfrm>
                <a:off x="789819" y="1862389"/>
                <a:ext cx="301025" cy="208575"/>
              </a:xfrm>
              <a:custGeom>
                <a:rect b="b" l="l" r="r" t="t"/>
                <a:pathLst>
                  <a:path extrusionOk="0" h="8343" w="12041">
                    <a:moveTo>
                      <a:pt x="11525" y="3728"/>
                    </a:moveTo>
                    <a:cubicBezTo>
                      <a:pt x="12041" y="3355"/>
                      <a:pt x="947" y="1"/>
                      <a:pt x="689" y="1148"/>
                    </a:cubicBezTo>
                    <a:cubicBezTo>
                      <a:pt x="1" y="4416"/>
                      <a:pt x="10951" y="8343"/>
                      <a:pt x="11525" y="3728"/>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4" name="Google Shape;1364;p43"/>
              <p:cNvSpPr/>
              <p:nvPr/>
            </p:nvSpPr>
            <p:spPr>
              <a:xfrm>
                <a:off x="1160344" y="1772814"/>
                <a:ext cx="165575" cy="394900"/>
              </a:xfrm>
              <a:custGeom>
                <a:rect b="b" l="l" r="r" t="t"/>
                <a:pathLst>
                  <a:path extrusionOk="0" h="15796" w="6623">
                    <a:moveTo>
                      <a:pt x="0" y="13990"/>
                    </a:moveTo>
                    <a:cubicBezTo>
                      <a:pt x="58" y="12155"/>
                      <a:pt x="1204" y="3441"/>
                      <a:pt x="1405" y="2724"/>
                    </a:cubicBezTo>
                    <a:cubicBezTo>
                      <a:pt x="2122" y="1"/>
                      <a:pt x="2838" y="1434"/>
                      <a:pt x="4014" y="3957"/>
                    </a:cubicBezTo>
                    <a:cubicBezTo>
                      <a:pt x="6622" y="9432"/>
                      <a:pt x="1806" y="15796"/>
                      <a:pt x="0" y="1399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5" name="Google Shape;1365;p43"/>
              <p:cNvSpPr/>
              <p:nvPr/>
            </p:nvSpPr>
            <p:spPr>
              <a:xfrm>
                <a:off x="890169" y="2066639"/>
                <a:ext cx="329675" cy="232950"/>
              </a:xfrm>
              <a:custGeom>
                <a:rect b="b" l="l" r="r" t="t"/>
                <a:pathLst>
                  <a:path extrusionOk="0" h="9318" w="13187">
                    <a:moveTo>
                      <a:pt x="12556" y="1578"/>
                    </a:moveTo>
                    <a:cubicBezTo>
                      <a:pt x="10836" y="804"/>
                      <a:pt x="229" y="1"/>
                      <a:pt x="172" y="1979"/>
                    </a:cubicBezTo>
                    <a:cubicBezTo>
                      <a:pt x="0" y="9317"/>
                      <a:pt x="13187" y="4731"/>
                      <a:pt x="12556" y="1578"/>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6" name="Google Shape;1366;p43"/>
              <p:cNvSpPr/>
              <p:nvPr/>
            </p:nvSpPr>
            <p:spPr>
              <a:xfrm>
                <a:off x="1319444" y="1946964"/>
                <a:ext cx="174900" cy="387025"/>
              </a:xfrm>
              <a:custGeom>
                <a:rect b="b" l="l" r="r" t="t"/>
                <a:pathLst>
                  <a:path extrusionOk="0" h="15481" w="6996">
                    <a:moveTo>
                      <a:pt x="0" y="12958"/>
                    </a:moveTo>
                    <a:cubicBezTo>
                      <a:pt x="316" y="12958"/>
                      <a:pt x="2380" y="1"/>
                      <a:pt x="3010" y="316"/>
                    </a:cubicBezTo>
                    <a:cubicBezTo>
                      <a:pt x="6995" y="2409"/>
                      <a:pt x="4501" y="15480"/>
                      <a:pt x="0" y="12958"/>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7" name="Google Shape;1367;p43"/>
              <p:cNvSpPr/>
              <p:nvPr/>
            </p:nvSpPr>
            <p:spPr>
              <a:xfrm>
                <a:off x="1562194" y="1857339"/>
                <a:ext cx="348525" cy="580925"/>
              </a:xfrm>
              <a:custGeom>
                <a:rect b="b" l="l" r="r" t="t"/>
                <a:pathLst>
                  <a:path extrusionOk="0" h="23237" w="13941">
                    <a:moveTo>
                      <a:pt x="13547" y="1"/>
                    </a:moveTo>
                    <a:cubicBezTo>
                      <a:pt x="13465" y="1"/>
                      <a:pt x="13385" y="22"/>
                      <a:pt x="13310" y="60"/>
                    </a:cubicBezTo>
                    <a:cubicBezTo>
                      <a:pt x="13252" y="88"/>
                      <a:pt x="13224" y="88"/>
                      <a:pt x="13195" y="146"/>
                    </a:cubicBezTo>
                    <a:lnTo>
                      <a:pt x="13138" y="203"/>
                    </a:lnTo>
                    <a:cubicBezTo>
                      <a:pt x="11217" y="1923"/>
                      <a:pt x="9554" y="3901"/>
                      <a:pt x="8178" y="6051"/>
                    </a:cubicBezTo>
                    <a:cubicBezTo>
                      <a:pt x="5254" y="10494"/>
                      <a:pt x="2846" y="15282"/>
                      <a:pt x="1012" y="20269"/>
                    </a:cubicBezTo>
                    <a:cubicBezTo>
                      <a:pt x="840" y="20728"/>
                      <a:pt x="696" y="21187"/>
                      <a:pt x="496" y="21617"/>
                    </a:cubicBezTo>
                    <a:cubicBezTo>
                      <a:pt x="0" y="22678"/>
                      <a:pt x="8" y="23237"/>
                      <a:pt x="260" y="23237"/>
                    </a:cubicBezTo>
                    <a:cubicBezTo>
                      <a:pt x="519" y="23237"/>
                      <a:pt x="1034" y="22650"/>
                      <a:pt x="1528" y="21416"/>
                    </a:cubicBezTo>
                    <a:cubicBezTo>
                      <a:pt x="1757" y="20871"/>
                      <a:pt x="1958" y="20298"/>
                      <a:pt x="2158" y="19753"/>
                    </a:cubicBezTo>
                    <a:cubicBezTo>
                      <a:pt x="3764" y="15568"/>
                      <a:pt x="5742" y="11526"/>
                      <a:pt x="8121" y="7714"/>
                    </a:cubicBezTo>
                    <a:cubicBezTo>
                      <a:pt x="9325" y="5736"/>
                      <a:pt x="10730" y="3872"/>
                      <a:pt x="12278" y="2152"/>
                    </a:cubicBezTo>
                    <a:cubicBezTo>
                      <a:pt x="12765" y="1665"/>
                      <a:pt x="13252" y="1149"/>
                      <a:pt x="13797" y="690"/>
                    </a:cubicBezTo>
                    <a:lnTo>
                      <a:pt x="13883" y="604"/>
                    </a:lnTo>
                    <a:cubicBezTo>
                      <a:pt x="13940" y="518"/>
                      <a:pt x="13940" y="432"/>
                      <a:pt x="13940" y="346"/>
                    </a:cubicBezTo>
                    <a:cubicBezTo>
                      <a:pt x="13940" y="289"/>
                      <a:pt x="13940" y="260"/>
                      <a:pt x="13912" y="203"/>
                    </a:cubicBezTo>
                    <a:cubicBezTo>
                      <a:pt x="13883" y="174"/>
                      <a:pt x="13854" y="146"/>
                      <a:pt x="13854" y="117"/>
                    </a:cubicBezTo>
                    <a:cubicBezTo>
                      <a:pt x="13758" y="36"/>
                      <a:pt x="13651" y="1"/>
                      <a:pt x="1354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8" name="Google Shape;1368;p43"/>
              <p:cNvSpPr/>
              <p:nvPr/>
            </p:nvSpPr>
            <p:spPr>
              <a:xfrm>
                <a:off x="1631194" y="2197789"/>
                <a:ext cx="275950" cy="193525"/>
              </a:xfrm>
              <a:custGeom>
                <a:rect b="b" l="l" r="r" t="t"/>
                <a:pathLst>
                  <a:path extrusionOk="0" h="7741" w="11038">
                    <a:moveTo>
                      <a:pt x="0" y="1492"/>
                    </a:moveTo>
                    <a:cubicBezTo>
                      <a:pt x="0" y="1492"/>
                      <a:pt x="10894" y="1"/>
                      <a:pt x="10922" y="976"/>
                    </a:cubicBezTo>
                    <a:cubicBezTo>
                      <a:pt x="11037" y="3498"/>
                      <a:pt x="2236" y="7741"/>
                      <a:pt x="0" y="1492"/>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9" name="Google Shape;1369;p43"/>
              <p:cNvSpPr/>
              <p:nvPr/>
            </p:nvSpPr>
            <p:spPr>
              <a:xfrm>
                <a:off x="1057144" y="1957714"/>
                <a:ext cx="641375" cy="606650"/>
              </a:xfrm>
              <a:custGeom>
                <a:rect b="b" l="l" r="r" t="t"/>
                <a:pathLst>
                  <a:path extrusionOk="0" h="24266" w="25655">
                    <a:moveTo>
                      <a:pt x="631" y="1"/>
                    </a:moveTo>
                    <a:lnTo>
                      <a:pt x="459" y="29"/>
                    </a:lnTo>
                    <a:cubicBezTo>
                      <a:pt x="402" y="29"/>
                      <a:pt x="373" y="58"/>
                      <a:pt x="316" y="87"/>
                    </a:cubicBezTo>
                    <a:cubicBezTo>
                      <a:pt x="115" y="230"/>
                      <a:pt x="0" y="459"/>
                      <a:pt x="58" y="717"/>
                    </a:cubicBezTo>
                    <a:cubicBezTo>
                      <a:pt x="58" y="775"/>
                      <a:pt x="86" y="832"/>
                      <a:pt x="115" y="889"/>
                    </a:cubicBezTo>
                    <a:lnTo>
                      <a:pt x="144" y="975"/>
                    </a:lnTo>
                    <a:cubicBezTo>
                      <a:pt x="1663" y="3899"/>
                      <a:pt x="3727" y="6479"/>
                      <a:pt x="5934" y="8859"/>
                    </a:cubicBezTo>
                    <a:cubicBezTo>
                      <a:pt x="10636" y="13990"/>
                      <a:pt x="16054" y="18347"/>
                      <a:pt x="21730" y="22217"/>
                    </a:cubicBezTo>
                    <a:cubicBezTo>
                      <a:pt x="22246" y="22561"/>
                      <a:pt x="22819" y="22905"/>
                      <a:pt x="23278" y="23306"/>
                    </a:cubicBezTo>
                    <a:cubicBezTo>
                      <a:pt x="24131" y="23979"/>
                      <a:pt x="24746" y="24265"/>
                      <a:pt x="25064" y="24265"/>
                    </a:cubicBezTo>
                    <a:cubicBezTo>
                      <a:pt x="25655" y="24265"/>
                      <a:pt x="25228" y="23282"/>
                      <a:pt x="23421" y="21959"/>
                    </a:cubicBezTo>
                    <a:cubicBezTo>
                      <a:pt x="22762" y="21529"/>
                      <a:pt x="22102" y="21099"/>
                      <a:pt x="21472" y="20640"/>
                    </a:cubicBezTo>
                    <a:cubicBezTo>
                      <a:pt x="16656" y="17372"/>
                      <a:pt x="12155" y="13617"/>
                      <a:pt x="8056" y="9489"/>
                    </a:cubicBezTo>
                    <a:cubicBezTo>
                      <a:pt x="5963" y="7368"/>
                      <a:pt x="4042" y="5075"/>
                      <a:pt x="2380" y="2609"/>
                    </a:cubicBezTo>
                    <a:cubicBezTo>
                      <a:pt x="1892" y="1864"/>
                      <a:pt x="1434" y="1090"/>
                      <a:pt x="1032" y="287"/>
                    </a:cubicBezTo>
                    <a:lnTo>
                      <a:pt x="946" y="144"/>
                    </a:lnTo>
                    <a:cubicBezTo>
                      <a:pt x="860" y="87"/>
                      <a:pt x="746" y="29"/>
                      <a:pt x="63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0" name="Google Shape;1370;p43"/>
              <p:cNvSpPr/>
              <p:nvPr/>
            </p:nvSpPr>
            <p:spPr>
              <a:xfrm>
                <a:off x="1019169" y="2254414"/>
                <a:ext cx="355475" cy="202125"/>
              </a:xfrm>
              <a:custGeom>
                <a:rect b="b" l="l" r="r" t="t"/>
                <a:pathLst>
                  <a:path extrusionOk="0" h="8085" w="14219">
                    <a:moveTo>
                      <a:pt x="11839" y="1"/>
                    </a:moveTo>
                    <a:cubicBezTo>
                      <a:pt x="14219" y="6823"/>
                      <a:pt x="2351" y="8084"/>
                      <a:pt x="516" y="4071"/>
                    </a:cubicBezTo>
                    <a:cubicBezTo>
                      <a:pt x="0" y="2953"/>
                      <a:pt x="10234" y="517"/>
                      <a:pt x="1183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1" name="Google Shape;1371;p43"/>
              <p:cNvSpPr/>
              <p:nvPr/>
            </p:nvSpPr>
            <p:spPr>
              <a:xfrm>
                <a:off x="1150319" y="2376239"/>
                <a:ext cx="363375" cy="245850"/>
              </a:xfrm>
              <a:custGeom>
                <a:rect b="b" l="l" r="r" t="t"/>
                <a:pathLst>
                  <a:path extrusionOk="0" h="9834" w="14535">
                    <a:moveTo>
                      <a:pt x="12585" y="1"/>
                    </a:moveTo>
                    <a:cubicBezTo>
                      <a:pt x="12585" y="1"/>
                      <a:pt x="0" y="4243"/>
                      <a:pt x="631" y="4731"/>
                    </a:cubicBezTo>
                    <a:cubicBezTo>
                      <a:pt x="6794" y="9833"/>
                      <a:pt x="14534" y="3297"/>
                      <a:pt x="1258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72" name="Google Shape;1372;p43"/>
            <p:cNvGrpSpPr/>
            <p:nvPr/>
          </p:nvGrpSpPr>
          <p:grpSpPr>
            <a:xfrm>
              <a:off x="938169" y="1939789"/>
              <a:ext cx="1334475" cy="984725"/>
              <a:chOff x="938169" y="1939789"/>
              <a:chExt cx="1334475" cy="984725"/>
            </a:xfrm>
          </p:grpSpPr>
          <p:sp>
            <p:nvSpPr>
              <p:cNvPr id="1373" name="Google Shape;1373;p43"/>
              <p:cNvSpPr/>
              <p:nvPr/>
            </p:nvSpPr>
            <p:spPr>
              <a:xfrm>
                <a:off x="1147444" y="2126139"/>
                <a:ext cx="506000" cy="743925"/>
              </a:xfrm>
              <a:custGeom>
                <a:rect b="b" l="l" r="r" t="t"/>
                <a:pathLst>
                  <a:path extrusionOk="0" h="29757" w="20240">
                    <a:moveTo>
                      <a:pt x="19035" y="6135"/>
                    </a:moveTo>
                    <a:cubicBezTo>
                      <a:pt x="18146" y="3354"/>
                      <a:pt x="15824" y="0"/>
                      <a:pt x="11811" y="0"/>
                    </a:cubicBezTo>
                    <a:cubicBezTo>
                      <a:pt x="7798" y="0"/>
                      <a:pt x="4042" y="3354"/>
                      <a:pt x="3154" y="6135"/>
                    </a:cubicBezTo>
                    <a:cubicBezTo>
                      <a:pt x="1950" y="9861"/>
                      <a:pt x="0" y="19293"/>
                      <a:pt x="1806" y="22962"/>
                    </a:cubicBezTo>
                    <a:cubicBezTo>
                      <a:pt x="4157" y="27721"/>
                      <a:pt x="8027" y="29756"/>
                      <a:pt x="12012" y="29756"/>
                    </a:cubicBezTo>
                    <a:cubicBezTo>
                      <a:pt x="15996" y="29756"/>
                      <a:pt x="18146" y="25141"/>
                      <a:pt x="19035" y="22360"/>
                    </a:cubicBezTo>
                    <a:cubicBezTo>
                      <a:pt x="20239" y="18633"/>
                      <a:pt x="20239" y="9861"/>
                      <a:pt x="19035" y="6135"/>
                    </a:cubicBezTo>
                    <a:close/>
                  </a:path>
                </a:pathLst>
              </a:custGeom>
              <a:solidFill>
                <a:srgbClr val="D36E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4" name="Google Shape;1374;p43"/>
              <p:cNvSpPr/>
              <p:nvPr/>
            </p:nvSpPr>
            <p:spPr>
              <a:xfrm>
                <a:off x="1638369" y="2126139"/>
                <a:ext cx="506700" cy="743925"/>
              </a:xfrm>
              <a:custGeom>
                <a:rect b="b" l="l" r="r" t="t"/>
                <a:pathLst>
                  <a:path extrusionOk="0" h="29757" w="20268">
                    <a:moveTo>
                      <a:pt x="1204" y="6135"/>
                    </a:moveTo>
                    <a:cubicBezTo>
                      <a:pt x="2121" y="3354"/>
                      <a:pt x="4443" y="0"/>
                      <a:pt x="8457" y="0"/>
                    </a:cubicBezTo>
                    <a:cubicBezTo>
                      <a:pt x="12470" y="0"/>
                      <a:pt x="16197" y="3354"/>
                      <a:pt x="17114" y="6135"/>
                    </a:cubicBezTo>
                    <a:cubicBezTo>
                      <a:pt x="18318" y="9861"/>
                      <a:pt x="20267" y="19293"/>
                      <a:pt x="18433" y="22962"/>
                    </a:cubicBezTo>
                    <a:cubicBezTo>
                      <a:pt x="16082" y="27721"/>
                      <a:pt x="12441" y="29756"/>
                      <a:pt x="8457" y="29756"/>
                    </a:cubicBezTo>
                    <a:cubicBezTo>
                      <a:pt x="4443" y="29756"/>
                      <a:pt x="2121" y="25141"/>
                      <a:pt x="1204" y="22360"/>
                    </a:cubicBezTo>
                    <a:cubicBezTo>
                      <a:pt x="0" y="18633"/>
                      <a:pt x="0" y="9861"/>
                      <a:pt x="1204" y="6135"/>
                    </a:cubicBezTo>
                  </a:path>
                </a:pathLst>
              </a:custGeom>
              <a:solidFill>
                <a:srgbClr val="D36E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5" name="Google Shape;1375;p43"/>
              <p:cNvSpPr/>
              <p:nvPr/>
            </p:nvSpPr>
            <p:spPr>
              <a:xfrm>
                <a:off x="1391119" y="2089589"/>
                <a:ext cx="505275" cy="716675"/>
              </a:xfrm>
              <a:custGeom>
                <a:rect b="b" l="l" r="r" t="t"/>
                <a:pathLst>
                  <a:path extrusionOk="0" h="28667" w="20211">
                    <a:moveTo>
                      <a:pt x="3268" y="5218"/>
                    </a:moveTo>
                    <a:cubicBezTo>
                      <a:pt x="4644" y="2437"/>
                      <a:pt x="6507" y="0"/>
                      <a:pt x="10492" y="0"/>
                    </a:cubicBezTo>
                    <a:cubicBezTo>
                      <a:pt x="14477" y="0"/>
                      <a:pt x="16369" y="1348"/>
                      <a:pt x="17745" y="5218"/>
                    </a:cubicBezTo>
                    <a:cubicBezTo>
                      <a:pt x="19608" y="10435"/>
                      <a:pt x="20210" y="18232"/>
                      <a:pt x="19006" y="22217"/>
                    </a:cubicBezTo>
                    <a:cubicBezTo>
                      <a:pt x="18117" y="25169"/>
                      <a:pt x="14505" y="28667"/>
                      <a:pt x="10521" y="28667"/>
                    </a:cubicBezTo>
                    <a:cubicBezTo>
                      <a:pt x="6507" y="28667"/>
                      <a:pt x="1691" y="25227"/>
                      <a:pt x="1061" y="22217"/>
                    </a:cubicBezTo>
                    <a:cubicBezTo>
                      <a:pt x="0" y="17114"/>
                      <a:pt x="1003" y="9804"/>
                      <a:pt x="3268" y="5218"/>
                    </a:cubicBezTo>
                    <a:close/>
                  </a:path>
                </a:pathLst>
              </a:custGeom>
              <a:solidFill>
                <a:srgbClr val="D36E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6" name="Google Shape;1376;p43"/>
              <p:cNvSpPr/>
              <p:nvPr/>
            </p:nvSpPr>
            <p:spPr>
              <a:xfrm>
                <a:off x="1482844" y="1939789"/>
                <a:ext cx="330400" cy="369825"/>
              </a:xfrm>
              <a:custGeom>
                <a:rect b="b" l="l" r="r" t="t"/>
                <a:pathLst>
                  <a:path extrusionOk="0" h="14793" w="13216">
                    <a:moveTo>
                      <a:pt x="12126" y="12930"/>
                    </a:moveTo>
                    <a:cubicBezTo>
                      <a:pt x="13216" y="12930"/>
                      <a:pt x="7884" y="12844"/>
                      <a:pt x="6536" y="8802"/>
                    </a:cubicBezTo>
                    <a:cubicBezTo>
                      <a:pt x="5304" y="5190"/>
                      <a:pt x="5906" y="718"/>
                      <a:pt x="4902" y="517"/>
                    </a:cubicBezTo>
                    <a:cubicBezTo>
                      <a:pt x="2208" y="1"/>
                      <a:pt x="3039" y="6021"/>
                      <a:pt x="2752" y="10436"/>
                    </a:cubicBezTo>
                    <a:cubicBezTo>
                      <a:pt x="2609" y="12586"/>
                      <a:pt x="0" y="13961"/>
                      <a:pt x="832" y="14793"/>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7" name="Google Shape;1377;p43"/>
              <p:cNvSpPr/>
              <p:nvPr/>
            </p:nvSpPr>
            <p:spPr>
              <a:xfrm>
                <a:off x="1583894" y="1964889"/>
                <a:ext cx="258750" cy="215725"/>
              </a:xfrm>
              <a:custGeom>
                <a:rect b="b" l="l" r="r" t="t"/>
                <a:pathLst>
                  <a:path extrusionOk="0" h="8629" w="10350">
                    <a:moveTo>
                      <a:pt x="5246" y="3612"/>
                    </a:moveTo>
                    <a:cubicBezTo>
                      <a:pt x="5648" y="3612"/>
                      <a:pt x="6020" y="3813"/>
                      <a:pt x="6221" y="4157"/>
                    </a:cubicBezTo>
                    <a:cubicBezTo>
                      <a:pt x="6508" y="4673"/>
                      <a:pt x="6766" y="5332"/>
                      <a:pt x="6508" y="5820"/>
                    </a:cubicBezTo>
                    <a:cubicBezTo>
                      <a:pt x="6364" y="6020"/>
                      <a:pt x="6164" y="6135"/>
                      <a:pt x="5906" y="6164"/>
                    </a:cubicBezTo>
                    <a:cubicBezTo>
                      <a:pt x="5854" y="6171"/>
                      <a:pt x="5803" y="6175"/>
                      <a:pt x="5752" y="6175"/>
                    </a:cubicBezTo>
                    <a:cubicBezTo>
                      <a:pt x="5024" y="6175"/>
                      <a:pt x="4472" y="5425"/>
                      <a:pt x="4472" y="4702"/>
                    </a:cubicBezTo>
                    <a:cubicBezTo>
                      <a:pt x="4501" y="4329"/>
                      <a:pt x="4616" y="3985"/>
                      <a:pt x="4759" y="3670"/>
                    </a:cubicBezTo>
                    <a:cubicBezTo>
                      <a:pt x="4931" y="3641"/>
                      <a:pt x="5074" y="3612"/>
                      <a:pt x="5246" y="3612"/>
                    </a:cubicBezTo>
                    <a:close/>
                    <a:moveTo>
                      <a:pt x="8572" y="0"/>
                    </a:moveTo>
                    <a:cubicBezTo>
                      <a:pt x="8342" y="0"/>
                      <a:pt x="8113" y="29"/>
                      <a:pt x="7912" y="86"/>
                    </a:cubicBezTo>
                    <a:cubicBezTo>
                      <a:pt x="6823" y="430"/>
                      <a:pt x="5848" y="1090"/>
                      <a:pt x="5103" y="1978"/>
                    </a:cubicBezTo>
                    <a:cubicBezTo>
                      <a:pt x="4788" y="2351"/>
                      <a:pt x="4415" y="2838"/>
                      <a:pt x="4415" y="2838"/>
                    </a:cubicBezTo>
                    <a:cubicBezTo>
                      <a:pt x="2781" y="3326"/>
                      <a:pt x="1290" y="4730"/>
                      <a:pt x="430" y="6336"/>
                    </a:cubicBezTo>
                    <a:cubicBezTo>
                      <a:pt x="144" y="6766"/>
                      <a:pt x="0" y="7310"/>
                      <a:pt x="86" y="7826"/>
                    </a:cubicBezTo>
                    <a:cubicBezTo>
                      <a:pt x="144" y="8199"/>
                      <a:pt x="402" y="8486"/>
                      <a:pt x="746" y="8600"/>
                    </a:cubicBezTo>
                    <a:lnTo>
                      <a:pt x="946" y="8629"/>
                    </a:lnTo>
                    <a:cubicBezTo>
                      <a:pt x="1061" y="8629"/>
                      <a:pt x="1204" y="8572"/>
                      <a:pt x="1290" y="8486"/>
                    </a:cubicBezTo>
                    <a:lnTo>
                      <a:pt x="1405" y="8314"/>
                    </a:lnTo>
                    <a:lnTo>
                      <a:pt x="1434" y="8113"/>
                    </a:lnTo>
                    <a:lnTo>
                      <a:pt x="1376" y="7941"/>
                    </a:lnTo>
                    <a:lnTo>
                      <a:pt x="1262" y="7769"/>
                    </a:lnTo>
                    <a:lnTo>
                      <a:pt x="1118" y="7683"/>
                    </a:lnTo>
                    <a:cubicBezTo>
                      <a:pt x="1090" y="7654"/>
                      <a:pt x="1061" y="7654"/>
                      <a:pt x="1061" y="7654"/>
                    </a:cubicBezTo>
                    <a:cubicBezTo>
                      <a:pt x="946" y="7482"/>
                      <a:pt x="1090" y="7196"/>
                      <a:pt x="1204" y="6995"/>
                    </a:cubicBezTo>
                    <a:cubicBezTo>
                      <a:pt x="1778" y="5820"/>
                      <a:pt x="2666" y="4816"/>
                      <a:pt x="3784" y="4128"/>
                    </a:cubicBezTo>
                    <a:lnTo>
                      <a:pt x="3784" y="4128"/>
                    </a:lnTo>
                    <a:cubicBezTo>
                      <a:pt x="3698" y="4530"/>
                      <a:pt x="3698" y="4931"/>
                      <a:pt x="3784" y="5332"/>
                    </a:cubicBezTo>
                    <a:cubicBezTo>
                      <a:pt x="4022" y="6307"/>
                      <a:pt x="4891" y="6967"/>
                      <a:pt x="5852" y="6967"/>
                    </a:cubicBezTo>
                    <a:cubicBezTo>
                      <a:pt x="6049" y="6967"/>
                      <a:pt x="6250" y="6939"/>
                      <a:pt x="6450" y="6880"/>
                    </a:cubicBezTo>
                    <a:cubicBezTo>
                      <a:pt x="7884" y="6364"/>
                      <a:pt x="7654" y="4071"/>
                      <a:pt x="6450" y="3096"/>
                    </a:cubicBezTo>
                    <a:cubicBezTo>
                      <a:pt x="6135" y="2896"/>
                      <a:pt x="5791" y="2752"/>
                      <a:pt x="5418" y="2695"/>
                    </a:cubicBezTo>
                    <a:cubicBezTo>
                      <a:pt x="5848" y="2150"/>
                      <a:pt x="6364" y="1663"/>
                      <a:pt x="6966" y="1262"/>
                    </a:cubicBezTo>
                    <a:cubicBezTo>
                      <a:pt x="7422" y="950"/>
                      <a:pt x="7957" y="619"/>
                      <a:pt x="8539" y="619"/>
                    </a:cubicBezTo>
                    <a:cubicBezTo>
                      <a:pt x="8653" y="619"/>
                      <a:pt x="8769" y="631"/>
                      <a:pt x="8887" y="660"/>
                    </a:cubicBezTo>
                    <a:cubicBezTo>
                      <a:pt x="9346" y="832"/>
                      <a:pt x="9690" y="1204"/>
                      <a:pt x="9776" y="1692"/>
                    </a:cubicBezTo>
                    <a:lnTo>
                      <a:pt x="9919" y="1864"/>
                    </a:lnTo>
                    <a:lnTo>
                      <a:pt x="10148" y="1892"/>
                    </a:lnTo>
                    <a:lnTo>
                      <a:pt x="10320" y="1749"/>
                    </a:lnTo>
                    <a:lnTo>
                      <a:pt x="10349" y="1520"/>
                    </a:lnTo>
                    <a:cubicBezTo>
                      <a:pt x="10263" y="1147"/>
                      <a:pt x="10091" y="832"/>
                      <a:pt x="9862" y="574"/>
                    </a:cubicBezTo>
                    <a:cubicBezTo>
                      <a:pt x="9518" y="201"/>
                      <a:pt x="9059" y="0"/>
                      <a:pt x="857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8" name="Google Shape;1378;p43"/>
              <p:cNvSpPr/>
              <p:nvPr/>
            </p:nvSpPr>
            <p:spPr>
              <a:xfrm>
                <a:off x="938169" y="2167689"/>
                <a:ext cx="678000" cy="718850"/>
              </a:xfrm>
              <a:custGeom>
                <a:rect b="b" l="l" r="r" t="t"/>
                <a:pathLst>
                  <a:path extrusionOk="0" h="28754" w="27120">
                    <a:moveTo>
                      <a:pt x="25485" y="5935"/>
                    </a:moveTo>
                    <a:cubicBezTo>
                      <a:pt x="24281" y="3240"/>
                      <a:pt x="21157" y="1"/>
                      <a:pt x="15825" y="1"/>
                    </a:cubicBezTo>
                    <a:cubicBezTo>
                      <a:pt x="10493" y="1"/>
                      <a:pt x="5447" y="3240"/>
                      <a:pt x="4243" y="5935"/>
                    </a:cubicBezTo>
                    <a:cubicBezTo>
                      <a:pt x="2609" y="9518"/>
                      <a:pt x="1" y="18634"/>
                      <a:pt x="2437" y="22160"/>
                    </a:cubicBezTo>
                    <a:cubicBezTo>
                      <a:pt x="5591" y="26775"/>
                      <a:pt x="10751" y="28753"/>
                      <a:pt x="16083" y="28753"/>
                    </a:cubicBezTo>
                    <a:cubicBezTo>
                      <a:pt x="21443" y="28753"/>
                      <a:pt x="24281" y="24281"/>
                      <a:pt x="25514" y="21587"/>
                    </a:cubicBezTo>
                    <a:cubicBezTo>
                      <a:pt x="27119" y="18003"/>
                      <a:pt x="27119" y="9518"/>
                      <a:pt x="25514" y="5906"/>
                    </a:cubicBezTo>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9" name="Google Shape;1379;p43"/>
              <p:cNvSpPr/>
              <p:nvPr/>
            </p:nvSpPr>
            <p:spPr>
              <a:xfrm>
                <a:off x="1199044" y="2201389"/>
                <a:ext cx="417125" cy="682275"/>
              </a:xfrm>
              <a:custGeom>
                <a:rect b="b" l="l" r="r" t="t"/>
                <a:pathLst>
                  <a:path extrusionOk="0" h="27291" w="16685">
                    <a:moveTo>
                      <a:pt x="10808" y="0"/>
                    </a:moveTo>
                    <a:cubicBezTo>
                      <a:pt x="12671" y="1032"/>
                      <a:pt x="14162" y="2638"/>
                      <a:pt x="15079" y="4587"/>
                    </a:cubicBezTo>
                    <a:cubicBezTo>
                      <a:pt x="16684" y="8170"/>
                      <a:pt x="16684" y="16655"/>
                      <a:pt x="15079" y="20239"/>
                    </a:cubicBezTo>
                    <a:cubicBezTo>
                      <a:pt x="13961" y="22675"/>
                      <a:pt x="11524" y="26574"/>
                      <a:pt x="7081" y="27291"/>
                    </a:cubicBezTo>
                    <a:cubicBezTo>
                      <a:pt x="4214" y="26001"/>
                      <a:pt x="1921" y="24080"/>
                      <a:pt x="1434" y="22360"/>
                    </a:cubicBezTo>
                    <a:cubicBezTo>
                      <a:pt x="0" y="17143"/>
                      <a:pt x="1319" y="9661"/>
                      <a:pt x="4386" y="4988"/>
                    </a:cubicBezTo>
                    <a:cubicBezTo>
                      <a:pt x="5791" y="2781"/>
                      <a:pt x="7597" y="803"/>
                      <a:pt x="10808" y="0"/>
                    </a:cubicBezTo>
                    <a:close/>
                  </a:path>
                </a:pathLst>
              </a:custGeom>
              <a:solidFill>
                <a:srgbClr val="D172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0" name="Google Shape;1380;p43"/>
              <p:cNvSpPr/>
              <p:nvPr/>
            </p:nvSpPr>
            <p:spPr>
              <a:xfrm>
                <a:off x="1595369" y="2167689"/>
                <a:ext cx="677275" cy="718850"/>
              </a:xfrm>
              <a:custGeom>
                <a:rect b="b" l="l" r="r" t="t"/>
                <a:pathLst>
                  <a:path extrusionOk="0" h="28754" w="27091">
                    <a:moveTo>
                      <a:pt x="1634" y="5935"/>
                    </a:moveTo>
                    <a:cubicBezTo>
                      <a:pt x="2838" y="3240"/>
                      <a:pt x="5963" y="1"/>
                      <a:pt x="11295" y="1"/>
                    </a:cubicBezTo>
                    <a:cubicBezTo>
                      <a:pt x="16627" y="1"/>
                      <a:pt x="21701" y="3240"/>
                      <a:pt x="22876" y="5935"/>
                    </a:cubicBezTo>
                    <a:cubicBezTo>
                      <a:pt x="24510" y="9518"/>
                      <a:pt x="27090" y="18634"/>
                      <a:pt x="24682" y="22160"/>
                    </a:cubicBezTo>
                    <a:cubicBezTo>
                      <a:pt x="21529" y="26775"/>
                      <a:pt x="16655" y="28753"/>
                      <a:pt x="11295" y="28753"/>
                    </a:cubicBezTo>
                    <a:cubicBezTo>
                      <a:pt x="5963" y="28753"/>
                      <a:pt x="2809" y="24281"/>
                      <a:pt x="1634" y="21587"/>
                    </a:cubicBezTo>
                    <a:cubicBezTo>
                      <a:pt x="0" y="18003"/>
                      <a:pt x="0" y="9518"/>
                      <a:pt x="1634" y="5906"/>
                    </a:cubicBezTo>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1" name="Google Shape;1381;p43"/>
              <p:cNvSpPr/>
              <p:nvPr/>
            </p:nvSpPr>
            <p:spPr>
              <a:xfrm>
                <a:off x="1595369" y="2197089"/>
                <a:ext cx="407075" cy="685150"/>
              </a:xfrm>
              <a:custGeom>
                <a:rect b="b" l="l" r="r" t="t"/>
                <a:pathLst>
                  <a:path extrusionOk="0" h="27406" w="16283">
                    <a:moveTo>
                      <a:pt x="6221" y="0"/>
                    </a:moveTo>
                    <a:cubicBezTo>
                      <a:pt x="9603" y="488"/>
                      <a:pt x="11495" y="1978"/>
                      <a:pt x="12986" y="5131"/>
                    </a:cubicBezTo>
                    <a:cubicBezTo>
                      <a:pt x="15480" y="10463"/>
                      <a:pt x="16283" y="18433"/>
                      <a:pt x="14677" y="22503"/>
                    </a:cubicBezTo>
                    <a:cubicBezTo>
                      <a:pt x="13989" y="24223"/>
                      <a:pt x="12155" y="26087"/>
                      <a:pt x="9689" y="27405"/>
                    </a:cubicBezTo>
                    <a:cubicBezTo>
                      <a:pt x="5332" y="26631"/>
                      <a:pt x="2695" y="22819"/>
                      <a:pt x="1634" y="20411"/>
                    </a:cubicBezTo>
                    <a:cubicBezTo>
                      <a:pt x="0" y="16827"/>
                      <a:pt x="0" y="8342"/>
                      <a:pt x="1634" y="4759"/>
                    </a:cubicBezTo>
                    <a:cubicBezTo>
                      <a:pt x="2580" y="2695"/>
                      <a:pt x="4185" y="1032"/>
                      <a:pt x="6221" y="0"/>
                    </a:cubicBezTo>
                    <a:close/>
                  </a:path>
                </a:pathLst>
              </a:custGeom>
              <a:solidFill>
                <a:srgbClr val="D172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2" name="Google Shape;1382;p43"/>
              <p:cNvSpPr/>
              <p:nvPr/>
            </p:nvSpPr>
            <p:spPr>
              <a:xfrm>
                <a:off x="1254219" y="2192064"/>
                <a:ext cx="676575" cy="732450"/>
              </a:xfrm>
              <a:custGeom>
                <a:rect b="b" l="l" r="r" t="t"/>
                <a:pathLst>
                  <a:path extrusionOk="0" h="29298" w="27063">
                    <a:moveTo>
                      <a:pt x="4358" y="5361"/>
                    </a:moveTo>
                    <a:cubicBezTo>
                      <a:pt x="6221" y="2523"/>
                      <a:pt x="8658" y="1"/>
                      <a:pt x="14047" y="1"/>
                    </a:cubicBezTo>
                    <a:cubicBezTo>
                      <a:pt x="19408" y="1"/>
                      <a:pt x="21902" y="1377"/>
                      <a:pt x="23765" y="5361"/>
                    </a:cubicBezTo>
                    <a:cubicBezTo>
                      <a:pt x="26259" y="10693"/>
                      <a:pt x="27062" y="18634"/>
                      <a:pt x="25457" y="22704"/>
                    </a:cubicBezTo>
                    <a:cubicBezTo>
                      <a:pt x="24281" y="25714"/>
                      <a:pt x="19408" y="29298"/>
                      <a:pt x="14076" y="29298"/>
                    </a:cubicBezTo>
                    <a:cubicBezTo>
                      <a:pt x="8715" y="29298"/>
                      <a:pt x="2265" y="25772"/>
                      <a:pt x="1434" y="22704"/>
                    </a:cubicBezTo>
                    <a:cubicBezTo>
                      <a:pt x="1" y="17516"/>
                      <a:pt x="1319" y="10034"/>
                      <a:pt x="4387" y="5361"/>
                    </a:cubicBezTo>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3" name="Google Shape;1383;p43"/>
              <p:cNvSpPr/>
              <p:nvPr/>
            </p:nvSpPr>
            <p:spPr>
              <a:xfrm>
                <a:off x="1365319" y="2143639"/>
                <a:ext cx="238675" cy="496550"/>
              </a:xfrm>
              <a:custGeom>
                <a:rect b="b" l="l" r="r" t="t"/>
                <a:pathLst>
                  <a:path extrusionOk="0" h="19862" w="9547">
                    <a:moveTo>
                      <a:pt x="2465" y="11598"/>
                    </a:moveTo>
                    <a:lnTo>
                      <a:pt x="2494" y="11627"/>
                    </a:lnTo>
                    <a:cubicBezTo>
                      <a:pt x="3354" y="11655"/>
                      <a:pt x="4071" y="12401"/>
                      <a:pt x="4386" y="13232"/>
                    </a:cubicBezTo>
                    <a:cubicBezTo>
                      <a:pt x="3956" y="13490"/>
                      <a:pt x="3497" y="13691"/>
                      <a:pt x="3010" y="13805"/>
                    </a:cubicBezTo>
                    <a:cubicBezTo>
                      <a:pt x="2684" y="13883"/>
                      <a:pt x="2332" y="13961"/>
                      <a:pt x="2005" y="13961"/>
                    </a:cubicBezTo>
                    <a:cubicBezTo>
                      <a:pt x="1729" y="13961"/>
                      <a:pt x="1471" y="13906"/>
                      <a:pt x="1261" y="13748"/>
                    </a:cubicBezTo>
                    <a:cubicBezTo>
                      <a:pt x="516" y="13175"/>
                      <a:pt x="1376" y="11598"/>
                      <a:pt x="2465" y="11598"/>
                    </a:cubicBezTo>
                    <a:close/>
                    <a:moveTo>
                      <a:pt x="6263" y="0"/>
                    </a:moveTo>
                    <a:cubicBezTo>
                      <a:pt x="4531" y="0"/>
                      <a:pt x="2523" y="672"/>
                      <a:pt x="1577" y="2167"/>
                    </a:cubicBezTo>
                    <a:cubicBezTo>
                      <a:pt x="917" y="3199"/>
                      <a:pt x="975" y="4546"/>
                      <a:pt x="1720" y="5521"/>
                    </a:cubicBezTo>
                    <a:cubicBezTo>
                      <a:pt x="2494" y="6581"/>
                      <a:pt x="3669" y="7241"/>
                      <a:pt x="4673" y="8043"/>
                    </a:cubicBezTo>
                    <a:cubicBezTo>
                      <a:pt x="5361" y="8588"/>
                      <a:pt x="6106" y="9219"/>
                      <a:pt x="6307" y="10107"/>
                    </a:cubicBezTo>
                    <a:cubicBezTo>
                      <a:pt x="6536" y="11111"/>
                      <a:pt x="5819" y="12114"/>
                      <a:pt x="5017" y="12802"/>
                    </a:cubicBezTo>
                    <a:cubicBezTo>
                      <a:pt x="4558" y="11799"/>
                      <a:pt x="3612" y="10881"/>
                      <a:pt x="2494" y="10853"/>
                    </a:cubicBezTo>
                    <a:lnTo>
                      <a:pt x="2437" y="10853"/>
                    </a:lnTo>
                    <a:cubicBezTo>
                      <a:pt x="1032" y="10910"/>
                      <a:pt x="0" y="12200"/>
                      <a:pt x="258" y="13605"/>
                    </a:cubicBezTo>
                    <a:cubicBezTo>
                      <a:pt x="483" y="14490"/>
                      <a:pt x="1178" y="14788"/>
                      <a:pt x="1982" y="14788"/>
                    </a:cubicBezTo>
                    <a:cubicBezTo>
                      <a:pt x="2611" y="14788"/>
                      <a:pt x="3307" y="14605"/>
                      <a:pt x="3899" y="14379"/>
                    </a:cubicBezTo>
                    <a:cubicBezTo>
                      <a:pt x="4128" y="14293"/>
                      <a:pt x="4357" y="14207"/>
                      <a:pt x="4558" y="14092"/>
                    </a:cubicBezTo>
                    <a:lnTo>
                      <a:pt x="4558" y="14092"/>
                    </a:lnTo>
                    <a:cubicBezTo>
                      <a:pt x="4615" y="14551"/>
                      <a:pt x="4558" y="15038"/>
                      <a:pt x="4443" y="15497"/>
                    </a:cubicBezTo>
                    <a:cubicBezTo>
                      <a:pt x="4300" y="16357"/>
                      <a:pt x="3870" y="17131"/>
                      <a:pt x="3239" y="17733"/>
                    </a:cubicBezTo>
                    <a:cubicBezTo>
                      <a:pt x="3168" y="17718"/>
                      <a:pt x="3094" y="17711"/>
                      <a:pt x="3020" y="17711"/>
                    </a:cubicBezTo>
                    <a:cubicBezTo>
                      <a:pt x="2799" y="17711"/>
                      <a:pt x="2573" y="17776"/>
                      <a:pt x="2379" y="17905"/>
                    </a:cubicBezTo>
                    <a:cubicBezTo>
                      <a:pt x="1986" y="18249"/>
                      <a:pt x="2479" y="18594"/>
                      <a:pt x="2935" y="18594"/>
                    </a:cubicBezTo>
                    <a:cubicBezTo>
                      <a:pt x="3010" y="18594"/>
                      <a:pt x="3084" y="18584"/>
                      <a:pt x="3153" y="18564"/>
                    </a:cubicBezTo>
                    <a:cubicBezTo>
                      <a:pt x="3262" y="18542"/>
                      <a:pt x="3370" y="18439"/>
                      <a:pt x="3490" y="18439"/>
                    </a:cubicBezTo>
                    <a:cubicBezTo>
                      <a:pt x="3529" y="18439"/>
                      <a:pt x="3570" y="18450"/>
                      <a:pt x="3612" y="18478"/>
                    </a:cubicBezTo>
                    <a:cubicBezTo>
                      <a:pt x="3669" y="18535"/>
                      <a:pt x="3641" y="18593"/>
                      <a:pt x="3612" y="18679"/>
                    </a:cubicBezTo>
                    <a:cubicBezTo>
                      <a:pt x="3434" y="19090"/>
                      <a:pt x="3112" y="19239"/>
                      <a:pt x="2749" y="19239"/>
                    </a:cubicBezTo>
                    <a:cubicBezTo>
                      <a:pt x="2353" y="19239"/>
                      <a:pt x="1907" y="19060"/>
                      <a:pt x="1548" y="18851"/>
                    </a:cubicBezTo>
                    <a:lnTo>
                      <a:pt x="1548" y="18650"/>
                    </a:lnTo>
                    <a:lnTo>
                      <a:pt x="1376" y="18507"/>
                    </a:lnTo>
                    <a:cubicBezTo>
                      <a:pt x="1235" y="18436"/>
                      <a:pt x="1093" y="18385"/>
                      <a:pt x="951" y="18385"/>
                    </a:cubicBezTo>
                    <a:cubicBezTo>
                      <a:pt x="921" y="18385"/>
                      <a:pt x="891" y="18387"/>
                      <a:pt x="860" y="18392"/>
                    </a:cubicBezTo>
                    <a:cubicBezTo>
                      <a:pt x="545" y="18478"/>
                      <a:pt x="573" y="18879"/>
                      <a:pt x="803" y="19080"/>
                    </a:cubicBezTo>
                    <a:cubicBezTo>
                      <a:pt x="1354" y="19579"/>
                      <a:pt x="2074" y="19861"/>
                      <a:pt x="2807" y="19861"/>
                    </a:cubicBezTo>
                    <a:cubicBezTo>
                      <a:pt x="2875" y="19861"/>
                      <a:pt x="2942" y="19859"/>
                      <a:pt x="3010" y="19854"/>
                    </a:cubicBezTo>
                    <a:cubicBezTo>
                      <a:pt x="3669" y="19768"/>
                      <a:pt x="4214" y="19252"/>
                      <a:pt x="4271" y="18593"/>
                    </a:cubicBezTo>
                    <a:cubicBezTo>
                      <a:pt x="4300" y="18392"/>
                      <a:pt x="4214" y="18191"/>
                      <a:pt x="4042" y="18048"/>
                    </a:cubicBezTo>
                    <a:cubicBezTo>
                      <a:pt x="4042" y="18019"/>
                      <a:pt x="4013" y="17991"/>
                      <a:pt x="3985" y="17991"/>
                    </a:cubicBezTo>
                    <a:cubicBezTo>
                      <a:pt x="5017" y="16787"/>
                      <a:pt x="5475" y="15210"/>
                      <a:pt x="5246" y="13691"/>
                    </a:cubicBezTo>
                    <a:cubicBezTo>
                      <a:pt x="6278" y="12917"/>
                      <a:pt x="7310" y="11627"/>
                      <a:pt x="7195" y="10251"/>
                    </a:cubicBezTo>
                    <a:cubicBezTo>
                      <a:pt x="7023" y="8473"/>
                      <a:pt x="5246" y="7355"/>
                      <a:pt x="3813" y="6209"/>
                    </a:cubicBezTo>
                    <a:cubicBezTo>
                      <a:pt x="2953" y="5521"/>
                      <a:pt x="2007" y="4690"/>
                      <a:pt x="2064" y="3629"/>
                    </a:cubicBezTo>
                    <a:cubicBezTo>
                      <a:pt x="2150" y="2310"/>
                      <a:pt x="3411" y="1565"/>
                      <a:pt x="4615" y="1221"/>
                    </a:cubicBezTo>
                    <a:cubicBezTo>
                      <a:pt x="5147" y="1066"/>
                      <a:pt x="5712" y="979"/>
                      <a:pt x="6274" y="979"/>
                    </a:cubicBezTo>
                    <a:cubicBezTo>
                      <a:pt x="7167" y="979"/>
                      <a:pt x="8051" y="1198"/>
                      <a:pt x="8772" y="1708"/>
                    </a:cubicBezTo>
                    <a:lnTo>
                      <a:pt x="8973" y="1794"/>
                    </a:lnTo>
                    <a:cubicBezTo>
                      <a:pt x="9087" y="1794"/>
                      <a:pt x="9202" y="1766"/>
                      <a:pt x="9317" y="1737"/>
                    </a:cubicBezTo>
                    <a:lnTo>
                      <a:pt x="9460" y="1594"/>
                    </a:lnTo>
                    <a:lnTo>
                      <a:pt x="9546" y="1393"/>
                    </a:lnTo>
                    <a:lnTo>
                      <a:pt x="9546" y="1221"/>
                    </a:lnTo>
                    <a:lnTo>
                      <a:pt x="9460" y="1049"/>
                    </a:lnTo>
                    <a:lnTo>
                      <a:pt x="9345" y="906"/>
                    </a:lnTo>
                    <a:cubicBezTo>
                      <a:pt x="8657" y="418"/>
                      <a:pt x="7855" y="132"/>
                      <a:pt x="7023" y="46"/>
                    </a:cubicBezTo>
                    <a:cubicBezTo>
                      <a:pt x="6779" y="15"/>
                      <a:pt x="6524" y="0"/>
                      <a:pt x="626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384" name="Google Shape;1384;p43"/>
          <p:cNvGrpSpPr/>
          <p:nvPr/>
        </p:nvGrpSpPr>
        <p:grpSpPr>
          <a:xfrm>
            <a:off x="8283550" y="3119995"/>
            <a:ext cx="757402" cy="731910"/>
            <a:chOff x="5360816" y="1494741"/>
            <a:chExt cx="417785" cy="403745"/>
          </a:xfrm>
        </p:grpSpPr>
        <p:sp>
          <p:nvSpPr>
            <p:cNvPr id="1385" name="Google Shape;1385;p43"/>
            <p:cNvSpPr/>
            <p:nvPr/>
          </p:nvSpPr>
          <p:spPr>
            <a:xfrm>
              <a:off x="5371347" y="1494741"/>
              <a:ext cx="407254" cy="358160"/>
            </a:xfrm>
            <a:custGeom>
              <a:rect b="b" l="l" r="r" t="t"/>
              <a:pathLst>
                <a:path extrusionOk="0" h="21733" w="24712">
                  <a:moveTo>
                    <a:pt x="3678" y="19241"/>
                  </a:moveTo>
                  <a:cubicBezTo>
                    <a:pt x="6018" y="18420"/>
                    <a:pt x="8572" y="18572"/>
                    <a:pt x="10790" y="19666"/>
                  </a:cubicBezTo>
                  <a:cubicBezTo>
                    <a:pt x="11520" y="20092"/>
                    <a:pt x="12219" y="20578"/>
                    <a:pt x="12827" y="21155"/>
                  </a:cubicBezTo>
                  <a:cubicBezTo>
                    <a:pt x="12888" y="21216"/>
                    <a:pt x="13283" y="21733"/>
                    <a:pt x="13344" y="21733"/>
                  </a:cubicBezTo>
                  <a:cubicBezTo>
                    <a:pt x="13496" y="21733"/>
                    <a:pt x="13769" y="21338"/>
                    <a:pt x="13860" y="21247"/>
                  </a:cubicBezTo>
                  <a:cubicBezTo>
                    <a:pt x="14134" y="20882"/>
                    <a:pt x="14529" y="20608"/>
                    <a:pt x="14955" y="20517"/>
                  </a:cubicBezTo>
                  <a:cubicBezTo>
                    <a:pt x="15380" y="20426"/>
                    <a:pt x="15775" y="20396"/>
                    <a:pt x="16201" y="20426"/>
                  </a:cubicBezTo>
                  <a:cubicBezTo>
                    <a:pt x="16383" y="20487"/>
                    <a:pt x="16535" y="20487"/>
                    <a:pt x="16687" y="20517"/>
                  </a:cubicBezTo>
                  <a:cubicBezTo>
                    <a:pt x="16778" y="20456"/>
                    <a:pt x="16657" y="20335"/>
                    <a:pt x="16626" y="20244"/>
                  </a:cubicBezTo>
                  <a:cubicBezTo>
                    <a:pt x="16596" y="20031"/>
                    <a:pt x="16626" y="19818"/>
                    <a:pt x="16687" y="19605"/>
                  </a:cubicBezTo>
                  <a:cubicBezTo>
                    <a:pt x="16900" y="18997"/>
                    <a:pt x="17478" y="18602"/>
                    <a:pt x="18025" y="18298"/>
                  </a:cubicBezTo>
                  <a:cubicBezTo>
                    <a:pt x="18450" y="18055"/>
                    <a:pt x="18967" y="17903"/>
                    <a:pt x="19514" y="17903"/>
                  </a:cubicBezTo>
                  <a:cubicBezTo>
                    <a:pt x="19696" y="17873"/>
                    <a:pt x="19879" y="17903"/>
                    <a:pt x="20092" y="17934"/>
                  </a:cubicBezTo>
                  <a:cubicBezTo>
                    <a:pt x="20183" y="17934"/>
                    <a:pt x="20335" y="18086"/>
                    <a:pt x="20335" y="17994"/>
                  </a:cubicBezTo>
                  <a:cubicBezTo>
                    <a:pt x="20365" y="17903"/>
                    <a:pt x="20152" y="17630"/>
                    <a:pt x="20122" y="17478"/>
                  </a:cubicBezTo>
                  <a:cubicBezTo>
                    <a:pt x="19970" y="17022"/>
                    <a:pt x="20000" y="16535"/>
                    <a:pt x="20213" y="16110"/>
                  </a:cubicBezTo>
                  <a:cubicBezTo>
                    <a:pt x="20365" y="15836"/>
                    <a:pt x="20548" y="15623"/>
                    <a:pt x="20760" y="15441"/>
                  </a:cubicBezTo>
                  <a:cubicBezTo>
                    <a:pt x="20821" y="15380"/>
                    <a:pt x="20882" y="15320"/>
                    <a:pt x="20973" y="15289"/>
                  </a:cubicBezTo>
                  <a:cubicBezTo>
                    <a:pt x="21003" y="15259"/>
                    <a:pt x="21125" y="15198"/>
                    <a:pt x="21095" y="15198"/>
                  </a:cubicBezTo>
                  <a:cubicBezTo>
                    <a:pt x="20608" y="14985"/>
                    <a:pt x="20122" y="14985"/>
                    <a:pt x="19666" y="14712"/>
                  </a:cubicBezTo>
                  <a:cubicBezTo>
                    <a:pt x="18724" y="14164"/>
                    <a:pt x="18329" y="12766"/>
                    <a:pt x="18420" y="11733"/>
                  </a:cubicBezTo>
                  <a:cubicBezTo>
                    <a:pt x="18572" y="10061"/>
                    <a:pt x="20396" y="9210"/>
                    <a:pt x="21824" y="8845"/>
                  </a:cubicBezTo>
                  <a:cubicBezTo>
                    <a:pt x="22341" y="8724"/>
                    <a:pt x="22858" y="8632"/>
                    <a:pt x="23405" y="8541"/>
                  </a:cubicBezTo>
                  <a:cubicBezTo>
                    <a:pt x="23587" y="8541"/>
                    <a:pt x="23769" y="8511"/>
                    <a:pt x="23982" y="8511"/>
                  </a:cubicBezTo>
                  <a:cubicBezTo>
                    <a:pt x="24073" y="8511"/>
                    <a:pt x="24317" y="8602"/>
                    <a:pt x="24317" y="8511"/>
                  </a:cubicBezTo>
                  <a:cubicBezTo>
                    <a:pt x="24286" y="8298"/>
                    <a:pt x="23891" y="7903"/>
                    <a:pt x="23800" y="7721"/>
                  </a:cubicBezTo>
                  <a:cubicBezTo>
                    <a:pt x="23466" y="7174"/>
                    <a:pt x="23344" y="6505"/>
                    <a:pt x="23496" y="5866"/>
                  </a:cubicBezTo>
                  <a:cubicBezTo>
                    <a:pt x="23648" y="5441"/>
                    <a:pt x="23891" y="5107"/>
                    <a:pt x="24195" y="4803"/>
                  </a:cubicBezTo>
                  <a:cubicBezTo>
                    <a:pt x="24377" y="4681"/>
                    <a:pt x="24560" y="4529"/>
                    <a:pt x="24712" y="4377"/>
                  </a:cubicBezTo>
                  <a:cubicBezTo>
                    <a:pt x="24681" y="4256"/>
                    <a:pt x="23982" y="4286"/>
                    <a:pt x="23861" y="4256"/>
                  </a:cubicBezTo>
                  <a:cubicBezTo>
                    <a:pt x="23131" y="4195"/>
                    <a:pt x="22402" y="3891"/>
                    <a:pt x="21855" y="3404"/>
                  </a:cubicBezTo>
                  <a:cubicBezTo>
                    <a:pt x="21429" y="2979"/>
                    <a:pt x="21155" y="2432"/>
                    <a:pt x="21095" y="1824"/>
                  </a:cubicBezTo>
                  <a:cubicBezTo>
                    <a:pt x="21064" y="1611"/>
                    <a:pt x="21064" y="1398"/>
                    <a:pt x="21095" y="1186"/>
                  </a:cubicBezTo>
                  <a:cubicBezTo>
                    <a:pt x="21095" y="1094"/>
                    <a:pt x="21186" y="851"/>
                    <a:pt x="21125" y="882"/>
                  </a:cubicBezTo>
                  <a:cubicBezTo>
                    <a:pt x="20791" y="1034"/>
                    <a:pt x="20548" y="1398"/>
                    <a:pt x="20244" y="1550"/>
                  </a:cubicBezTo>
                  <a:cubicBezTo>
                    <a:pt x="19362" y="2006"/>
                    <a:pt x="18329" y="1793"/>
                    <a:pt x="17508" y="1338"/>
                  </a:cubicBezTo>
                  <a:cubicBezTo>
                    <a:pt x="17113" y="1094"/>
                    <a:pt x="16778" y="790"/>
                    <a:pt x="16474" y="426"/>
                  </a:cubicBezTo>
                  <a:cubicBezTo>
                    <a:pt x="16383" y="365"/>
                    <a:pt x="16171" y="0"/>
                    <a:pt x="16079" y="0"/>
                  </a:cubicBezTo>
                  <a:cubicBezTo>
                    <a:pt x="16049" y="0"/>
                    <a:pt x="15958" y="213"/>
                    <a:pt x="15927" y="243"/>
                  </a:cubicBezTo>
                  <a:cubicBezTo>
                    <a:pt x="15806" y="517"/>
                    <a:pt x="15715" y="790"/>
                    <a:pt x="15563" y="1064"/>
                  </a:cubicBezTo>
                  <a:cubicBezTo>
                    <a:pt x="15198" y="1733"/>
                    <a:pt x="14590" y="2280"/>
                    <a:pt x="13891" y="2553"/>
                  </a:cubicBezTo>
                  <a:cubicBezTo>
                    <a:pt x="13374" y="2705"/>
                    <a:pt x="12827" y="2675"/>
                    <a:pt x="12341" y="2493"/>
                  </a:cubicBezTo>
                  <a:cubicBezTo>
                    <a:pt x="12280" y="2493"/>
                    <a:pt x="11642" y="2158"/>
                    <a:pt x="11642" y="2158"/>
                  </a:cubicBezTo>
                  <a:cubicBezTo>
                    <a:pt x="11459" y="2341"/>
                    <a:pt x="11520" y="3161"/>
                    <a:pt x="11459" y="3435"/>
                  </a:cubicBezTo>
                  <a:cubicBezTo>
                    <a:pt x="11186" y="4347"/>
                    <a:pt x="10426" y="5046"/>
                    <a:pt x="9483" y="5228"/>
                  </a:cubicBezTo>
                  <a:cubicBezTo>
                    <a:pt x="8237" y="5380"/>
                    <a:pt x="7295" y="4195"/>
                    <a:pt x="7295" y="3040"/>
                  </a:cubicBezTo>
                  <a:cubicBezTo>
                    <a:pt x="7325" y="2584"/>
                    <a:pt x="7417" y="2158"/>
                    <a:pt x="7629" y="1763"/>
                  </a:cubicBezTo>
                  <a:cubicBezTo>
                    <a:pt x="7690" y="1642"/>
                    <a:pt x="7781" y="1520"/>
                    <a:pt x="7873" y="1398"/>
                  </a:cubicBezTo>
                  <a:cubicBezTo>
                    <a:pt x="7903" y="1338"/>
                    <a:pt x="8085" y="1155"/>
                    <a:pt x="8024" y="1216"/>
                  </a:cubicBezTo>
                  <a:cubicBezTo>
                    <a:pt x="7234" y="2006"/>
                    <a:pt x="6201" y="2645"/>
                    <a:pt x="5046" y="2645"/>
                  </a:cubicBezTo>
                  <a:cubicBezTo>
                    <a:pt x="4620" y="2645"/>
                    <a:pt x="4225" y="2584"/>
                    <a:pt x="3830" y="2432"/>
                  </a:cubicBezTo>
                  <a:cubicBezTo>
                    <a:pt x="3708" y="2371"/>
                    <a:pt x="3587" y="2310"/>
                    <a:pt x="3465" y="2249"/>
                  </a:cubicBezTo>
                  <a:cubicBezTo>
                    <a:pt x="3404" y="2219"/>
                    <a:pt x="3313" y="2097"/>
                    <a:pt x="3313" y="2158"/>
                  </a:cubicBezTo>
                  <a:cubicBezTo>
                    <a:pt x="3313" y="2401"/>
                    <a:pt x="3526" y="2675"/>
                    <a:pt x="3587" y="2918"/>
                  </a:cubicBezTo>
                  <a:cubicBezTo>
                    <a:pt x="3739" y="3708"/>
                    <a:pt x="3465" y="4499"/>
                    <a:pt x="2918" y="5046"/>
                  </a:cubicBezTo>
                  <a:cubicBezTo>
                    <a:pt x="2401" y="5502"/>
                    <a:pt x="1641" y="5593"/>
                    <a:pt x="973" y="5654"/>
                  </a:cubicBezTo>
                  <a:cubicBezTo>
                    <a:pt x="760" y="5654"/>
                    <a:pt x="547" y="5684"/>
                    <a:pt x="334" y="5684"/>
                  </a:cubicBezTo>
                  <a:cubicBezTo>
                    <a:pt x="213" y="5684"/>
                    <a:pt x="0" y="5593"/>
                    <a:pt x="30" y="5684"/>
                  </a:cubicBezTo>
                  <a:cubicBezTo>
                    <a:pt x="91" y="5988"/>
                    <a:pt x="578" y="6353"/>
                    <a:pt x="790" y="6596"/>
                  </a:cubicBezTo>
                  <a:cubicBezTo>
                    <a:pt x="1337" y="7265"/>
                    <a:pt x="1702" y="8085"/>
                    <a:pt x="1763" y="8936"/>
                  </a:cubicBezTo>
                  <a:cubicBezTo>
                    <a:pt x="1793" y="9514"/>
                    <a:pt x="1581" y="10091"/>
                    <a:pt x="1185" y="10517"/>
                  </a:cubicBezTo>
                  <a:cubicBezTo>
                    <a:pt x="1064" y="10669"/>
                    <a:pt x="912" y="10791"/>
                    <a:pt x="730" y="10882"/>
                  </a:cubicBezTo>
                  <a:cubicBezTo>
                    <a:pt x="730" y="10882"/>
                    <a:pt x="486" y="11064"/>
                    <a:pt x="486" y="11095"/>
                  </a:cubicBezTo>
                  <a:cubicBezTo>
                    <a:pt x="517" y="11216"/>
                    <a:pt x="1094" y="11459"/>
                    <a:pt x="1246" y="11550"/>
                  </a:cubicBezTo>
                  <a:cubicBezTo>
                    <a:pt x="1672" y="11885"/>
                    <a:pt x="2037" y="12310"/>
                    <a:pt x="2371" y="12766"/>
                  </a:cubicBezTo>
                  <a:cubicBezTo>
                    <a:pt x="3313" y="14013"/>
                    <a:pt x="3799" y="15532"/>
                    <a:pt x="3799" y="17113"/>
                  </a:cubicBezTo>
                  <a:cubicBezTo>
                    <a:pt x="3708" y="17721"/>
                    <a:pt x="3556" y="18329"/>
                    <a:pt x="3313" y="18937"/>
                  </a:cubicBezTo>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6" name="Google Shape;1386;p43"/>
            <p:cNvSpPr/>
            <p:nvPr/>
          </p:nvSpPr>
          <p:spPr>
            <a:xfrm>
              <a:off x="5360816" y="1593425"/>
              <a:ext cx="293558" cy="305061"/>
            </a:xfrm>
            <a:custGeom>
              <a:rect b="b" l="l" r="r" t="t"/>
              <a:pathLst>
                <a:path extrusionOk="0" h="18511" w="17813">
                  <a:moveTo>
                    <a:pt x="13892" y="4438"/>
                  </a:moveTo>
                  <a:cubicBezTo>
                    <a:pt x="14955" y="3556"/>
                    <a:pt x="16110" y="2766"/>
                    <a:pt x="17296" y="2097"/>
                  </a:cubicBezTo>
                  <a:cubicBezTo>
                    <a:pt x="17813" y="1885"/>
                    <a:pt x="17235" y="912"/>
                    <a:pt x="16810" y="1277"/>
                  </a:cubicBezTo>
                  <a:cubicBezTo>
                    <a:pt x="15746" y="1915"/>
                    <a:pt x="14712" y="2584"/>
                    <a:pt x="13740" y="3374"/>
                  </a:cubicBezTo>
                  <a:cubicBezTo>
                    <a:pt x="14074" y="2523"/>
                    <a:pt x="14287" y="1641"/>
                    <a:pt x="14378" y="730"/>
                  </a:cubicBezTo>
                  <a:cubicBezTo>
                    <a:pt x="14439" y="122"/>
                    <a:pt x="13527" y="0"/>
                    <a:pt x="13436" y="608"/>
                  </a:cubicBezTo>
                  <a:cubicBezTo>
                    <a:pt x="13314" y="2097"/>
                    <a:pt x="12767" y="3496"/>
                    <a:pt x="11916" y="4681"/>
                  </a:cubicBezTo>
                  <a:cubicBezTo>
                    <a:pt x="11885" y="4742"/>
                    <a:pt x="11855" y="4833"/>
                    <a:pt x="11825" y="4894"/>
                  </a:cubicBezTo>
                  <a:lnTo>
                    <a:pt x="10852" y="5714"/>
                  </a:lnTo>
                  <a:cubicBezTo>
                    <a:pt x="9636" y="6748"/>
                    <a:pt x="8481" y="7812"/>
                    <a:pt x="7356" y="8906"/>
                  </a:cubicBezTo>
                  <a:cubicBezTo>
                    <a:pt x="8086" y="6809"/>
                    <a:pt x="8481" y="4590"/>
                    <a:pt x="8542" y="2371"/>
                  </a:cubicBezTo>
                  <a:cubicBezTo>
                    <a:pt x="8572" y="2128"/>
                    <a:pt x="8390" y="1885"/>
                    <a:pt x="8116" y="1885"/>
                  </a:cubicBezTo>
                  <a:cubicBezTo>
                    <a:pt x="7843" y="1854"/>
                    <a:pt x="7630" y="2067"/>
                    <a:pt x="7600" y="2310"/>
                  </a:cubicBezTo>
                  <a:cubicBezTo>
                    <a:pt x="7448" y="5198"/>
                    <a:pt x="6992" y="8359"/>
                    <a:pt x="5381" y="10821"/>
                  </a:cubicBezTo>
                  <a:cubicBezTo>
                    <a:pt x="5320" y="10912"/>
                    <a:pt x="5290" y="11003"/>
                    <a:pt x="5290" y="11094"/>
                  </a:cubicBezTo>
                  <a:cubicBezTo>
                    <a:pt x="3496" y="13101"/>
                    <a:pt x="1824" y="15228"/>
                    <a:pt x="365" y="17447"/>
                  </a:cubicBezTo>
                  <a:cubicBezTo>
                    <a:pt x="1" y="17994"/>
                    <a:pt x="791" y="18511"/>
                    <a:pt x="1156" y="17994"/>
                  </a:cubicBezTo>
                  <a:cubicBezTo>
                    <a:pt x="2828" y="15441"/>
                    <a:pt x="4712" y="13070"/>
                    <a:pt x="6809" y="10851"/>
                  </a:cubicBezTo>
                  <a:cubicBezTo>
                    <a:pt x="9879" y="9605"/>
                    <a:pt x="13223" y="9210"/>
                    <a:pt x="16506" y="9727"/>
                  </a:cubicBezTo>
                  <a:cubicBezTo>
                    <a:pt x="17174" y="9848"/>
                    <a:pt x="17296" y="8815"/>
                    <a:pt x="16627" y="8784"/>
                  </a:cubicBezTo>
                  <a:cubicBezTo>
                    <a:pt x="13831" y="8359"/>
                    <a:pt x="11004" y="8541"/>
                    <a:pt x="8299" y="9332"/>
                  </a:cubicBezTo>
                  <a:cubicBezTo>
                    <a:pt x="9302" y="8328"/>
                    <a:pt x="10366" y="7356"/>
                    <a:pt x="11490" y="6414"/>
                  </a:cubicBezTo>
                  <a:lnTo>
                    <a:pt x="12615" y="5471"/>
                  </a:lnTo>
                  <a:cubicBezTo>
                    <a:pt x="13831" y="5380"/>
                    <a:pt x="14986" y="5289"/>
                    <a:pt x="16202" y="5319"/>
                  </a:cubicBezTo>
                  <a:cubicBezTo>
                    <a:pt x="16840" y="5319"/>
                    <a:pt x="16840" y="4377"/>
                    <a:pt x="16232" y="4377"/>
                  </a:cubicBezTo>
                  <a:cubicBezTo>
                    <a:pt x="15411" y="4347"/>
                    <a:pt x="14651" y="4377"/>
                    <a:pt x="13892" y="4438"/>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87" name="Google Shape;1387;p43"/>
          <p:cNvGrpSpPr/>
          <p:nvPr/>
        </p:nvGrpSpPr>
        <p:grpSpPr>
          <a:xfrm>
            <a:off x="247596" y="4198264"/>
            <a:ext cx="913686" cy="714823"/>
            <a:chOff x="7462730" y="3249992"/>
            <a:chExt cx="913686" cy="714823"/>
          </a:xfrm>
        </p:grpSpPr>
        <p:sp>
          <p:nvSpPr>
            <p:cNvPr id="1388" name="Google Shape;1388;p43"/>
            <p:cNvSpPr/>
            <p:nvPr/>
          </p:nvSpPr>
          <p:spPr>
            <a:xfrm flipH="1">
              <a:off x="7462730" y="3249992"/>
              <a:ext cx="836541" cy="712315"/>
            </a:xfrm>
            <a:custGeom>
              <a:rect b="b" l="l" r="r" t="t"/>
              <a:pathLst>
                <a:path extrusionOk="0" h="43223" w="50761">
                  <a:moveTo>
                    <a:pt x="37539" y="12098"/>
                  </a:moveTo>
                  <a:cubicBezTo>
                    <a:pt x="37751" y="11277"/>
                    <a:pt x="37812" y="10487"/>
                    <a:pt x="38086" y="9696"/>
                  </a:cubicBezTo>
                  <a:cubicBezTo>
                    <a:pt x="39119" y="6383"/>
                    <a:pt x="40913" y="3101"/>
                    <a:pt x="44013" y="1368"/>
                  </a:cubicBezTo>
                  <a:cubicBezTo>
                    <a:pt x="45624" y="456"/>
                    <a:pt x="47296" y="152"/>
                    <a:pt x="49119" y="31"/>
                  </a:cubicBezTo>
                  <a:cubicBezTo>
                    <a:pt x="49545" y="0"/>
                    <a:pt x="49971" y="0"/>
                    <a:pt x="50366" y="0"/>
                  </a:cubicBezTo>
                  <a:cubicBezTo>
                    <a:pt x="50518" y="0"/>
                    <a:pt x="50639" y="0"/>
                    <a:pt x="50761" y="0"/>
                  </a:cubicBezTo>
                  <a:cubicBezTo>
                    <a:pt x="50761" y="365"/>
                    <a:pt x="50426" y="699"/>
                    <a:pt x="50244" y="1003"/>
                  </a:cubicBezTo>
                  <a:cubicBezTo>
                    <a:pt x="49788" y="1672"/>
                    <a:pt x="49393" y="2341"/>
                    <a:pt x="48968" y="3009"/>
                  </a:cubicBezTo>
                  <a:cubicBezTo>
                    <a:pt x="48329" y="4195"/>
                    <a:pt x="47569" y="5289"/>
                    <a:pt x="46688" y="6292"/>
                  </a:cubicBezTo>
                  <a:cubicBezTo>
                    <a:pt x="44317" y="8785"/>
                    <a:pt x="41034" y="10365"/>
                    <a:pt x="37934" y="11703"/>
                  </a:cubicBezTo>
                  <a:close/>
                  <a:moveTo>
                    <a:pt x="30457" y="19545"/>
                  </a:moveTo>
                  <a:cubicBezTo>
                    <a:pt x="30335" y="19666"/>
                    <a:pt x="30213" y="19788"/>
                    <a:pt x="30122" y="19909"/>
                  </a:cubicBezTo>
                  <a:lnTo>
                    <a:pt x="30426" y="19545"/>
                  </a:lnTo>
                  <a:close/>
                  <a:moveTo>
                    <a:pt x="30457" y="19545"/>
                  </a:moveTo>
                  <a:cubicBezTo>
                    <a:pt x="31551" y="18511"/>
                    <a:pt x="32858" y="17934"/>
                    <a:pt x="34286" y="17356"/>
                  </a:cubicBezTo>
                  <a:cubicBezTo>
                    <a:pt x="35928" y="16687"/>
                    <a:pt x="37569" y="16110"/>
                    <a:pt x="39241" y="15593"/>
                  </a:cubicBezTo>
                  <a:cubicBezTo>
                    <a:pt x="40913" y="15076"/>
                    <a:pt x="42736" y="14529"/>
                    <a:pt x="44469" y="14803"/>
                  </a:cubicBezTo>
                  <a:cubicBezTo>
                    <a:pt x="45958" y="15046"/>
                    <a:pt x="47174" y="15928"/>
                    <a:pt x="48512" y="16505"/>
                  </a:cubicBezTo>
                  <a:cubicBezTo>
                    <a:pt x="48664" y="16566"/>
                    <a:pt x="49575" y="16839"/>
                    <a:pt x="49575" y="17083"/>
                  </a:cubicBezTo>
                  <a:cubicBezTo>
                    <a:pt x="49545" y="17478"/>
                    <a:pt x="48664" y="17599"/>
                    <a:pt x="48420" y="17660"/>
                  </a:cubicBezTo>
                  <a:cubicBezTo>
                    <a:pt x="47326" y="17934"/>
                    <a:pt x="46201" y="18207"/>
                    <a:pt x="45107" y="18511"/>
                  </a:cubicBezTo>
                  <a:cubicBezTo>
                    <a:pt x="41946" y="19423"/>
                    <a:pt x="38846" y="20213"/>
                    <a:pt x="35563" y="20335"/>
                  </a:cubicBezTo>
                  <a:cubicBezTo>
                    <a:pt x="33830" y="20396"/>
                    <a:pt x="32037" y="20304"/>
                    <a:pt x="30457" y="19575"/>
                  </a:cubicBezTo>
                  <a:close/>
                  <a:moveTo>
                    <a:pt x="28481" y="21125"/>
                  </a:moveTo>
                  <a:cubicBezTo>
                    <a:pt x="27934" y="19666"/>
                    <a:pt x="27599" y="18146"/>
                    <a:pt x="27508" y="16566"/>
                  </a:cubicBezTo>
                  <a:cubicBezTo>
                    <a:pt x="27295" y="14073"/>
                    <a:pt x="27356" y="11429"/>
                    <a:pt x="28542" y="9149"/>
                  </a:cubicBezTo>
                  <a:cubicBezTo>
                    <a:pt x="29332" y="7721"/>
                    <a:pt x="30305" y="6414"/>
                    <a:pt x="31429" y="5259"/>
                  </a:cubicBezTo>
                  <a:cubicBezTo>
                    <a:pt x="31642" y="4985"/>
                    <a:pt x="31855" y="4742"/>
                    <a:pt x="32098" y="4529"/>
                  </a:cubicBezTo>
                  <a:lnTo>
                    <a:pt x="32280" y="4347"/>
                  </a:lnTo>
                  <a:cubicBezTo>
                    <a:pt x="32311" y="4316"/>
                    <a:pt x="32341" y="4256"/>
                    <a:pt x="32371" y="4286"/>
                  </a:cubicBezTo>
                  <a:cubicBezTo>
                    <a:pt x="32493" y="4468"/>
                    <a:pt x="32219" y="5167"/>
                    <a:pt x="32159" y="5380"/>
                  </a:cubicBezTo>
                  <a:cubicBezTo>
                    <a:pt x="31916" y="6414"/>
                    <a:pt x="31733" y="7447"/>
                    <a:pt x="31642" y="8511"/>
                  </a:cubicBezTo>
                  <a:cubicBezTo>
                    <a:pt x="31460" y="10274"/>
                    <a:pt x="31490" y="12067"/>
                    <a:pt x="31247" y="13830"/>
                  </a:cubicBezTo>
                  <a:cubicBezTo>
                    <a:pt x="31004" y="15472"/>
                    <a:pt x="30517" y="17083"/>
                    <a:pt x="29818" y="18572"/>
                  </a:cubicBezTo>
                  <a:cubicBezTo>
                    <a:pt x="29545" y="19271"/>
                    <a:pt x="29180" y="19909"/>
                    <a:pt x="28754" y="20517"/>
                  </a:cubicBezTo>
                  <a:close/>
                  <a:moveTo>
                    <a:pt x="23617" y="26201"/>
                  </a:moveTo>
                  <a:cubicBezTo>
                    <a:pt x="25776" y="23982"/>
                    <a:pt x="29028" y="23435"/>
                    <a:pt x="31976" y="23162"/>
                  </a:cubicBezTo>
                  <a:cubicBezTo>
                    <a:pt x="33405" y="23040"/>
                    <a:pt x="34833" y="22919"/>
                    <a:pt x="36232" y="23466"/>
                  </a:cubicBezTo>
                  <a:cubicBezTo>
                    <a:pt x="37448" y="23952"/>
                    <a:pt x="38724" y="24469"/>
                    <a:pt x="39940" y="25046"/>
                  </a:cubicBezTo>
                  <a:cubicBezTo>
                    <a:pt x="40366" y="25259"/>
                    <a:pt x="40791" y="25502"/>
                    <a:pt x="41217" y="25715"/>
                  </a:cubicBezTo>
                  <a:lnTo>
                    <a:pt x="41642" y="25897"/>
                  </a:lnTo>
                  <a:cubicBezTo>
                    <a:pt x="41703" y="25928"/>
                    <a:pt x="41946" y="25958"/>
                    <a:pt x="41885" y="25988"/>
                  </a:cubicBezTo>
                  <a:cubicBezTo>
                    <a:pt x="41460" y="26201"/>
                    <a:pt x="40791" y="26140"/>
                    <a:pt x="40366" y="26171"/>
                  </a:cubicBezTo>
                  <a:cubicBezTo>
                    <a:pt x="39119" y="26262"/>
                    <a:pt x="37873" y="26353"/>
                    <a:pt x="36657" y="26414"/>
                  </a:cubicBezTo>
                  <a:cubicBezTo>
                    <a:pt x="35320" y="26475"/>
                    <a:pt x="33982" y="26505"/>
                    <a:pt x="32675" y="26688"/>
                  </a:cubicBezTo>
                  <a:cubicBezTo>
                    <a:pt x="29818" y="27113"/>
                    <a:pt x="26657" y="27782"/>
                    <a:pt x="23861" y="26627"/>
                  </a:cubicBezTo>
                  <a:close/>
                  <a:moveTo>
                    <a:pt x="19484" y="29241"/>
                  </a:moveTo>
                  <a:cubicBezTo>
                    <a:pt x="18754" y="28572"/>
                    <a:pt x="18724" y="27113"/>
                    <a:pt x="18633" y="26201"/>
                  </a:cubicBezTo>
                  <a:cubicBezTo>
                    <a:pt x="18207" y="22736"/>
                    <a:pt x="18876" y="19757"/>
                    <a:pt x="20517" y="16718"/>
                  </a:cubicBezTo>
                  <a:cubicBezTo>
                    <a:pt x="21064" y="15532"/>
                    <a:pt x="21885" y="14499"/>
                    <a:pt x="22888" y="13678"/>
                  </a:cubicBezTo>
                  <a:cubicBezTo>
                    <a:pt x="23162" y="13465"/>
                    <a:pt x="23435" y="13253"/>
                    <a:pt x="23739" y="13040"/>
                  </a:cubicBezTo>
                  <a:cubicBezTo>
                    <a:pt x="23861" y="12918"/>
                    <a:pt x="23921" y="12888"/>
                    <a:pt x="24073" y="12766"/>
                  </a:cubicBezTo>
                  <a:cubicBezTo>
                    <a:pt x="24195" y="12675"/>
                    <a:pt x="24317" y="12523"/>
                    <a:pt x="24317" y="12614"/>
                  </a:cubicBezTo>
                  <a:cubicBezTo>
                    <a:pt x="24377" y="13222"/>
                    <a:pt x="24134" y="13891"/>
                    <a:pt x="23982" y="14499"/>
                  </a:cubicBezTo>
                  <a:cubicBezTo>
                    <a:pt x="23739" y="15654"/>
                    <a:pt x="23526" y="16839"/>
                    <a:pt x="23314" y="18025"/>
                  </a:cubicBezTo>
                  <a:cubicBezTo>
                    <a:pt x="23101" y="19119"/>
                    <a:pt x="22918" y="20244"/>
                    <a:pt x="22766" y="21368"/>
                  </a:cubicBezTo>
                  <a:cubicBezTo>
                    <a:pt x="22584" y="22919"/>
                    <a:pt x="22493" y="24560"/>
                    <a:pt x="21824" y="26019"/>
                  </a:cubicBezTo>
                  <a:cubicBezTo>
                    <a:pt x="21247" y="27143"/>
                    <a:pt x="20456" y="28177"/>
                    <a:pt x="19544" y="29089"/>
                  </a:cubicBezTo>
                  <a:close/>
                  <a:moveTo>
                    <a:pt x="9240" y="36080"/>
                  </a:moveTo>
                  <a:cubicBezTo>
                    <a:pt x="8693" y="34986"/>
                    <a:pt x="8693" y="33739"/>
                    <a:pt x="8784" y="32554"/>
                  </a:cubicBezTo>
                  <a:cubicBezTo>
                    <a:pt x="8967" y="29758"/>
                    <a:pt x="9787" y="27022"/>
                    <a:pt x="11216" y="24590"/>
                  </a:cubicBezTo>
                  <a:cubicBezTo>
                    <a:pt x="11946" y="23344"/>
                    <a:pt x="12918" y="22311"/>
                    <a:pt x="14104" y="21490"/>
                  </a:cubicBezTo>
                  <a:cubicBezTo>
                    <a:pt x="14316" y="21338"/>
                    <a:pt x="14560" y="21156"/>
                    <a:pt x="14803" y="21004"/>
                  </a:cubicBezTo>
                  <a:cubicBezTo>
                    <a:pt x="14894" y="20943"/>
                    <a:pt x="15076" y="20700"/>
                    <a:pt x="15107" y="20821"/>
                  </a:cubicBezTo>
                  <a:cubicBezTo>
                    <a:pt x="15167" y="21277"/>
                    <a:pt x="15107" y="21763"/>
                    <a:pt x="14955" y="22189"/>
                  </a:cubicBezTo>
                  <a:cubicBezTo>
                    <a:pt x="14742" y="23040"/>
                    <a:pt x="14560" y="23861"/>
                    <a:pt x="14377" y="24681"/>
                  </a:cubicBezTo>
                  <a:cubicBezTo>
                    <a:pt x="13587" y="28663"/>
                    <a:pt x="13101" y="33162"/>
                    <a:pt x="9696" y="35837"/>
                  </a:cubicBezTo>
                  <a:close/>
                  <a:moveTo>
                    <a:pt x="13708" y="33679"/>
                  </a:moveTo>
                  <a:cubicBezTo>
                    <a:pt x="16140" y="32615"/>
                    <a:pt x="19301" y="31946"/>
                    <a:pt x="21946" y="32311"/>
                  </a:cubicBezTo>
                  <a:cubicBezTo>
                    <a:pt x="23283" y="32524"/>
                    <a:pt x="24590" y="32919"/>
                    <a:pt x="25836" y="33496"/>
                  </a:cubicBezTo>
                  <a:cubicBezTo>
                    <a:pt x="27143" y="33982"/>
                    <a:pt x="28359" y="34742"/>
                    <a:pt x="29362" y="35685"/>
                  </a:cubicBezTo>
                  <a:cubicBezTo>
                    <a:pt x="29545" y="35897"/>
                    <a:pt x="29757" y="36080"/>
                    <a:pt x="29940" y="36232"/>
                  </a:cubicBezTo>
                  <a:cubicBezTo>
                    <a:pt x="30061" y="36323"/>
                    <a:pt x="30153" y="36445"/>
                    <a:pt x="30274" y="36536"/>
                  </a:cubicBezTo>
                  <a:cubicBezTo>
                    <a:pt x="30092" y="36718"/>
                    <a:pt x="29545" y="36597"/>
                    <a:pt x="29362" y="36566"/>
                  </a:cubicBezTo>
                  <a:cubicBezTo>
                    <a:pt x="28298" y="36475"/>
                    <a:pt x="27235" y="36414"/>
                    <a:pt x="26171" y="36414"/>
                  </a:cubicBezTo>
                  <a:cubicBezTo>
                    <a:pt x="24438" y="36414"/>
                    <a:pt x="22675" y="36597"/>
                    <a:pt x="20943" y="36505"/>
                  </a:cubicBezTo>
                  <a:cubicBezTo>
                    <a:pt x="19514" y="36414"/>
                    <a:pt x="18116" y="36141"/>
                    <a:pt x="16718" y="35715"/>
                  </a:cubicBezTo>
                  <a:cubicBezTo>
                    <a:pt x="15745" y="35411"/>
                    <a:pt x="14347" y="34955"/>
                    <a:pt x="13678" y="34104"/>
                  </a:cubicBezTo>
                  <a:close/>
                  <a:moveTo>
                    <a:pt x="1307" y="40214"/>
                  </a:moveTo>
                  <a:cubicBezTo>
                    <a:pt x="0" y="38086"/>
                    <a:pt x="608" y="35411"/>
                    <a:pt x="881" y="33071"/>
                  </a:cubicBezTo>
                  <a:cubicBezTo>
                    <a:pt x="973" y="32037"/>
                    <a:pt x="1155" y="31004"/>
                    <a:pt x="1368" y="30001"/>
                  </a:cubicBezTo>
                  <a:cubicBezTo>
                    <a:pt x="1581" y="29058"/>
                    <a:pt x="1976" y="28177"/>
                    <a:pt x="2553" y="27417"/>
                  </a:cubicBezTo>
                  <a:cubicBezTo>
                    <a:pt x="3374" y="26323"/>
                    <a:pt x="4347" y="25350"/>
                    <a:pt x="5228" y="24317"/>
                  </a:cubicBezTo>
                  <a:cubicBezTo>
                    <a:pt x="5532" y="23952"/>
                    <a:pt x="5836" y="23648"/>
                    <a:pt x="6140" y="23314"/>
                  </a:cubicBezTo>
                  <a:cubicBezTo>
                    <a:pt x="6322" y="23131"/>
                    <a:pt x="6292" y="23162"/>
                    <a:pt x="6505" y="22919"/>
                  </a:cubicBezTo>
                  <a:cubicBezTo>
                    <a:pt x="6535" y="22888"/>
                    <a:pt x="6596" y="22767"/>
                    <a:pt x="6596" y="22827"/>
                  </a:cubicBezTo>
                  <a:cubicBezTo>
                    <a:pt x="6626" y="23952"/>
                    <a:pt x="6049" y="25259"/>
                    <a:pt x="5988" y="26444"/>
                  </a:cubicBezTo>
                  <a:cubicBezTo>
                    <a:pt x="5806" y="29575"/>
                    <a:pt x="5410" y="32493"/>
                    <a:pt x="4347" y="35441"/>
                  </a:cubicBezTo>
                  <a:cubicBezTo>
                    <a:pt x="3799" y="36992"/>
                    <a:pt x="2766" y="39332"/>
                    <a:pt x="1307" y="40214"/>
                  </a:cubicBezTo>
                  <a:close/>
                  <a:moveTo>
                    <a:pt x="4499" y="38694"/>
                  </a:moveTo>
                  <a:cubicBezTo>
                    <a:pt x="6231" y="38025"/>
                    <a:pt x="8055" y="37752"/>
                    <a:pt x="9909" y="37812"/>
                  </a:cubicBezTo>
                  <a:cubicBezTo>
                    <a:pt x="11398" y="37873"/>
                    <a:pt x="13070" y="38116"/>
                    <a:pt x="14408" y="38846"/>
                  </a:cubicBezTo>
                  <a:cubicBezTo>
                    <a:pt x="15471" y="39423"/>
                    <a:pt x="16323" y="40366"/>
                    <a:pt x="17204" y="41217"/>
                  </a:cubicBezTo>
                  <a:cubicBezTo>
                    <a:pt x="17721" y="41703"/>
                    <a:pt x="18268" y="42159"/>
                    <a:pt x="18754" y="42676"/>
                  </a:cubicBezTo>
                  <a:cubicBezTo>
                    <a:pt x="18754" y="42676"/>
                    <a:pt x="19058" y="43071"/>
                    <a:pt x="19058" y="43071"/>
                  </a:cubicBezTo>
                  <a:cubicBezTo>
                    <a:pt x="18815" y="43223"/>
                    <a:pt x="18359" y="43101"/>
                    <a:pt x="18085" y="43071"/>
                  </a:cubicBezTo>
                  <a:cubicBezTo>
                    <a:pt x="17295" y="42949"/>
                    <a:pt x="16505" y="42858"/>
                    <a:pt x="15684" y="42797"/>
                  </a:cubicBezTo>
                  <a:cubicBezTo>
                    <a:pt x="12949" y="42493"/>
                    <a:pt x="10274" y="41794"/>
                    <a:pt x="7781" y="40700"/>
                  </a:cubicBezTo>
                  <a:cubicBezTo>
                    <a:pt x="6748" y="40274"/>
                    <a:pt x="5441" y="39818"/>
                    <a:pt x="4803" y="38815"/>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9" name="Google Shape;1389;p43"/>
            <p:cNvSpPr/>
            <p:nvPr/>
          </p:nvSpPr>
          <p:spPr>
            <a:xfrm flipH="1">
              <a:off x="7647571" y="3413295"/>
              <a:ext cx="728844" cy="551520"/>
            </a:xfrm>
            <a:custGeom>
              <a:rect b="b" l="l" r="r" t="t"/>
              <a:pathLst>
                <a:path extrusionOk="0" h="33466" w="44226">
                  <a:moveTo>
                    <a:pt x="42828" y="578"/>
                  </a:moveTo>
                  <a:cubicBezTo>
                    <a:pt x="35685" y="7964"/>
                    <a:pt x="28906" y="15502"/>
                    <a:pt x="20517" y="21611"/>
                  </a:cubicBezTo>
                  <a:cubicBezTo>
                    <a:pt x="14438" y="26019"/>
                    <a:pt x="7690" y="29362"/>
                    <a:pt x="760" y="32068"/>
                  </a:cubicBezTo>
                  <a:cubicBezTo>
                    <a:pt x="0" y="32341"/>
                    <a:pt x="426" y="33466"/>
                    <a:pt x="1155" y="33131"/>
                  </a:cubicBezTo>
                  <a:cubicBezTo>
                    <a:pt x="8207" y="30396"/>
                    <a:pt x="15046" y="26991"/>
                    <a:pt x="21186" y="22523"/>
                  </a:cubicBezTo>
                  <a:cubicBezTo>
                    <a:pt x="29636" y="16383"/>
                    <a:pt x="36475" y="8815"/>
                    <a:pt x="43648" y="1368"/>
                  </a:cubicBezTo>
                  <a:cubicBezTo>
                    <a:pt x="44226" y="821"/>
                    <a:pt x="43375" y="0"/>
                    <a:pt x="42858" y="578"/>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90" name="Google Shape;1390;p43"/>
          <p:cNvGrpSpPr/>
          <p:nvPr/>
        </p:nvGrpSpPr>
        <p:grpSpPr>
          <a:xfrm>
            <a:off x="7270955" y="881876"/>
            <a:ext cx="1012605" cy="587673"/>
            <a:chOff x="7932500" y="1790100"/>
            <a:chExt cx="1380700" cy="801300"/>
          </a:xfrm>
        </p:grpSpPr>
        <p:sp>
          <p:nvSpPr>
            <p:cNvPr id="1391" name="Google Shape;1391;p43"/>
            <p:cNvSpPr/>
            <p:nvPr/>
          </p:nvSpPr>
          <p:spPr>
            <a:xfrm>
              <a:off x="8471750" y="1790100"/>
              <a:ext cx="841450" cy="801300"/>
            </a:xfrm>
            <a:custGeom>
              <a:rect b="b" l="l" r="r" t="t"/>
              <a:pathLst>
                <a:path extrusionOk="0" h="32052" w="33658">
                  <a:moveTo>
                    <a:pt x="33657" y="1"/>
                  </a:moveTo>
                  <a:lnTo>
                    <a:pt x="33657" y="1"/>
                  </a:lnTo>
                  <a:cubicBezTo>
                    <a:pt x="29986" y="2716"/>
                    <a:pt x="16753" y="4629"/>
                    <a:pt x="9256" y="10710"/>
                  </a:cubicBezTo>
                  <a:cubicBezTo>
                    <a:pt x="1760" y="16753"/>
                    <a:pt x="1" y="32051"/>
                    <a:pt x="1" y="32051"/>
                  </a:cubicBezTo>
                  <a:cubicBezTo>
                    <a:pt x="1" y="32051"/>
                    <a:pt x="16102" y="32051"/>
                    <a:pt x="24861" y="20883"/>
                  </a:cubicBezTo>
                  <a:cubicBezTo>
                    <a:pt x="31133" y="12928"/>
                    <a:pt x="33657" y="1"/>
                    <a:pt x="3365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2" name="Google Shape;1392;p43"/>
            <p:cNvSpPr/>
            <p:nvPr/>
          </p:nvSpPr>
          <p:spPr>
            <a:xfrm>
              <a:off x="8471750" y="1790100"/>
              <a:ext cx="841450" cy="801300"/>
            </a:xfrm>
            <a:custGeom>
              <a:rect b="b" l="l" r="r" t="t"/>
              <a:pathLst>
                <a:path extrusionOk="0" fill="none" h="32052" w="33658">
                  <a:moveTo>
                    <a:pt x="1" y="32051"/>
                  </a:moveTo>
                  <a:cubicBezTo>
                    <a:pt x="1" y="32051"/>
                    <a:pt x="11398" y="16408"/>
                    <a:pt x="33657" y="1"/>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3" name="Google Shape;1393;p43"/>
            <p:cNvSpPr/>
            <p:nvPr/>
          </p:nvSpPr>
          <p:spPr>
            <a:xfrm>
              <a:off x="8933575" y="1889550"/>
              <a:ext cx="121450" cy="211325"/>
            </a:xfrm>
            <a:custGeom>
              <a:rect b="b" l="l" r="r" t="t"/>
              <a:pathLst>
                <a:path extrusionOk="0" fill="none" h="8453" w="4858">
                  <a:moveTo>
                    <a:pt x="4858" y="1"/>
                  </a:moveTo>
                  <a:cubicBezTo>
                    <a:pt x="4858" y="1"/>
                    <a:pt x="2372" y="1875"/>
                    <a:pt x="1" y="8453"/>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4" name="Google Shape;1394;p43"/>
            <p:cNvSpPr/>
            <p:nvPr/>
          </p:nvSpPr>
          <p:spPr>
            <a:xfrm>
              <a:off x="8874300" y="1994725"/>
              <a:ext cx="381525" cy="160650"/>
            </a:xfrm>
            <a:custGeom>
              <a:rect b="b" l="l" r="r" t="t"/>
              <a:pathLst>
                <a:path extrusionOk="0" fill="none" h="6426" w="15261">
                  <a:moveTo>
                    <a:pt x="0" y="6426"/>
                  </a:moveTo>
                  <a:cubicBezTo>
                    <a:pt x="0" y="6426"/>
                    <a:pt x="8912" y="4590"/>
                    <a:pt x="15261" y="1"/>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5" name="Google Shape;1395;p43"/>
            <p:cNvSpPr/>
            <p:nvPr/>
          </p:nvSpPr>
          <p:spPr>
            <a:xfrm>
              <a:off x="9055000" y="1889550"/>
              <a:ext cx="233325" cy="105200"/>
            </a:xfrm>
            <a:custGeom>
              <a:rect b="b" l="l" r="r" t="t"/>
              <a:pathLst>
                <a:path extrusionOk="0" fill="none" h="4208" w="9333">
                  <a:moveTo>
                    <a:pt x="1" y="4208"/>
                  </a:moveTo>
                  <a:cubicBezTo>
                    <a:pt x="1" y="4208"/>
                    <a:pt x="5738" y="2487"/>
                    <a:pt x="9333" y="1"/>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6" name="Google Shape;1396;p43"/>
            <p:cNvSpPr/>
            <p:nvPr/>
          </p:nvSpPr>
          <p:spPr>
            <a:xfrm>
              <a:off x="8785375" y="1953625"/>
              <a:ext cx="95650" cy="286850"/>
            </a:xfrm>
            <a:custGeom>
              <a:rect b="b" l="l" r="r" t="t"/>
              <a:pathLst>
                <a:path extrusionOk="0" fill="none" h="11474" w="3826">
                  <a:moveTo>
                    <a:pt x="3825" y="0"/>
                  </a:moveTo>
                  <a:cubicBezTo>
                    <a:pt x="2066" y="3633"/>
                    <a:pt x="766" y="7496"/>
                    <a:pt x="1" y="11474"/>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7" name="Google Shape;1397;p43"/>
            <p:cNvSpPr/>
            <p:nvPr/>
          </p:nvSpPr>
          <p:spPr>
            <a:xfrm>
              <a:off x="8707925" y="2213675"/>
              <a:ext cx="451325" cy="107125"/>
            </a:xfrm>
            <a:custGeom>
              <a:rect b="b" l="l" r="r" t="t"/>
              <a:pathLst>
                <a:path extrusionOk="0" fill="none" h="4285" w="18053">
                  <a:moveTo>
                    <a:pt x="1" y="4246"/>
                  </a:moveTo>
                  <a:cubicBezTo>
                    <a:pt x="1" y="4246"/>
                    <a:pt x="9180" y="4284"/>
                    <a:pt x="18053" y="1"/>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8" name="Google Shape;1398;p43"/>
            <p:cNvSpPr/>
            <p:nvPr/>
          </p:nvSpPr>
          <p:spPr>
            <a:xfrm>
              <a:off x="8611350" y="2086525"/>
              <a:ext cx="60275" cy="336575"/>
            </a:xfrm>
            <a:custGeom>
              <a:rect b="b" l="l" r="r" t="t"/>
              <a:pathLst>
                <a:path extrusionOk="0" fill="none" h="13463" w="2411">
                  <a:moveTo>
                    <a:pt x="2410" y="0"/>
                  </a:moveTo>
                  <a:cubicBezTo>
                    <a:pt x="2410" y="0"/>
                    <a:pt x="728" y="4590"/>
                    <a:pt x="1" y="13463"/>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9" name="Google Shape;1399;p43"/>
            <p:cNvSpPr/>
            <p:nvPr/>
          </p:nvSpPr>
          <p:spPr>
            <a:xfrm>
              <a:off x="8532000" y="2390575"/>
              <a:ext cx="488625" cy="137700"/>
            </a:xfrm>
            <a:custGeom>
              <a:rect b="b" l="l" r="r" t="t"/>
              <a:pathLst>
                <a:path extrusionOk="0" fill="none" h="5508" w="19545">
                  <a:moveTo>
                    <a:pt x="0" y="5011"/>
                  </a:moveTo>
                  <a:cubicBezTo>
                    <a:pt x="0" y="5011"/>
                    <a:pt x="7573" y="5508"/>
                    <a:pt x="19544" y="0"/>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0" name="Google Shape;1400;p43"/>
            <p:cNvSpPr/>
            <p:nvPr/>
          </p:nvSpPr>
          <p:spPr>
            <a:xfrm>
              <a:off x="7932500" y="1790100"/>
              <a:ext cx="709475" cy="754450"/>
            </a:xfrm>
            <a:custGeom>
              <a:rect b="b" l="l" r="r" t="t"/>
              <a:pathLst>
                <a:path extrusionOk="0" h="30178" w="28379">
                  <a:moveTo>
                    <a:pt x="3328" y="1"/>
                  </a:moveTo>
                  <a:lnTo>
                    <a:pt x="3328" y="1"/>
                  </a:lnTo>
                  <a:cubicBezTo>
                    <a:pt x="3328" y="1"/>
                    <a:pt x="0" y="28379"/>
                    <a:pt x="20806" y="30177"/>
                  </a:cubicBezTo>
                  <a:cubicBezTo>
                    <a:pt x="20806" y="30177"/>
                    <a:pt x="28379" y="11857"/>
                    <a:pt x="332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1" name="Google Shape;1401;p43"/>
            <p:cNvSpPr/>
            <p:nvPr/>
          </p:nvSpPr>
          <p:spPr>
            <a:xfrm>
              <a:off x="8015675" y="1790100"/>
              <a:ext cx="437000" cy="754450"/>
            </a:xfrm>
            <a:custGeom>
              <a:rect b="b" l="l" r="r" t="t"/>
              <a:pathLst>
                <a:path extrusionOk="0" fill="none" h="30178" w="17480">
                  <a:moveTo>
                    <a:pt x="1" y="1"/>
                  </a:moveTo>
                  <a:cubicBezTo>
                    <a:pt x="1" y="1"/>
                    <a:pt x="10212" y="13540"/>
                    <a:pt x="17479" y="30177"/>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2" name="Google Shape;1402;p43"/>
            <p:cNvSpPr/>
            <p:nvPr/>
          </p:nvSpPr>
          <p:spPr>
            <a:xfrm>
              <a:off x="8015675" y="1927800"/>
              <a:ext cx="161625" cy="102325"/>
            </a:xfrm>
            <a:custGeom>
              <a:rect b="b" l="l" r="r" t="t"/>
              <a:pathLst>
                <a:path extrusionOk="0" fill="none" h="4093" w="6465">
                  <a:moveTo>
                    <a:pt x="1" y="0"/>
                  </a:moveTo>
                  <a:cubicBezTo>
                    <a:pt x="2028" y="1568"/>
                    <a:pt x="4208" y="2945"/>
                    <a:pt x="6464" y="4093"/>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3" name="Google Shape;1403;p43"/>
            <p:cNvSpPr/>
            <p:nvPr/>
          </p:nvSpPr>
          <p:spPr>
            <a:xfrm>
              <a:off x="8198300" y="1896250"/>
              <a:ext cx="36350" cy="226625"/>
            </a:xfrm>
            <a:custGeom>
              <a:rect b="b" l="l" r="r" t="t"/>
              <a:pathLst>
                <a:path extrusionOk="0" fill="none" h="9065" w="1454">
                  <a:moveTo>
                    <a:pt x="1" y="0"/>
                  </a:moveTo>
                  <a:cubicBezTo>
                    <a:pt x="766" y="2983"/>
                    <a:pt x="1224" y="6005"/>
                    <a:pt x="1454" y="9065"/>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4" name="Google Shape;1404;p43"/>
            <p:cNvSpPr/>
            <p:nvPr/>
          </p:nvSpPr>
          <p:spPr>
            <a:xfrm>
              <a:off x="8026200" y="2086525"/>
              <a:ext cx="267750" cy="139625"/>
            </a:xfrm>
            <a:custGeom>
              <a:rect b="b" l="l" r="r" t="t"/>
              <a:pathLst>
                <a:path extrusionOk="0" fill="none" h="5585" w="10710">
                  <a:moveTo>
                    <a:pt x="0" y="0"/>
                  </a:moveTo>
                  <a:cubicBezTo>
                    <a:pt x="0" y="0"/>
                    <a:pt x="5546" y="3748"/>
                    <a:pt x="10709" y="5584"/>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5" name="Google Shape;1405;p43"/>
            <p:cNvSpPr/>
            <p:nvPr/>
          </p:nvSpPr>
          <p:spPr>
            <a:xfrm>
              <a:off x="8327375" y="2010025"/>
              <a:ext cx="30625" cy="320325"/>
            </a:xfrm>
            <a:custGeom>
              <a:rect b="b" l="l" r="r" t="t"/>
              <a:pathLst>
                <a:path extrusionOk="0" fill="none" h="12813" w="1225">
                  <a:moveTo>
                    <a:pt x="1" y="1"/>
                  </a:moveTo>
                  <a:cubicBezTo>
                    <a:pt x="957" y="4208"/>
                    <a:pt x="1225" y="8529"/>
                    <a:pt x="880" y="12813"/>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6" name="Google Shape;1406;p43"/>
            <p:cNvSpPr/>
            <p:nvPr/>
          </p:nvSpPr>
          <p:spPr>
            <a:xfrm>
              <a:off x="8072100" y="2254800"/>
              <a:ext cx="313625" cy="147275"/>
            </a:xfrm>
            <a:custGeom>
              <a:rect b="b" l="l" r="r" t="t"/>
              <a:pathLst>
                <a:path extrusionOk="0" fill="none" h="5891" w="12545">
                  <a:moveTo>
                    <a:pt x="0" y="1"/>
                  </a:moveTo>
                  <a:cubicBezTo>
                    <a:pt x="0" y="1"/>
                    <a:pt x="6655" y="4284"/>
                    <a:pt x="12545" y="5890"/>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7" name="Google Shape;1407;p43"/>
            <p:cNvSpPr/>
            <p:nvPr/>
          </p:nvSpPr>
          <p:spPr>
            <a:xfrm>
              <a:off x="8429700" y="2190750"/>
              <a:ext cx="34425" cy="302150"/>
            </a:xfrm>
            <a:custGeom>
              <a:rect b="b" l="l" r="r" t="t"/>
              <a:pathLst>
                <a:path extrusionOk="0" fill="none" h="12086" w="1377">
                  <a:moveTo>
                    <a:pt x="536" y="0"/>
                  </a:moveTo>
                  <a:cubicBezTo>
                    <a:pt x="536" y="0"/>
                    <a:pt x="1377" y="6999"/>
                    <a:pt x="0" y="12086"/>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1" name="Shape 1411"/>
        <p:cNvGrpSpPr/>
        <p:nvPr/>
      </p:nvGrpSpPr>
      <p:grpSpPr>
        <a:xfrm>
          <a:off x="0" y="0"/>
          <a:ext cx="0" cy="0"/>
          <a:chOff x="0" y="0"/>
          <a:chExt cx="0" cy="0"/>
        </a:xfrm>
      </p:grpSpPr>
      <p:sp>
        <p:nvSpPr>
          <p:cNvPr id="1412" name="Google Shape;1412;p44"/>
          <p:cNvSpPr txBox="1"/>
          <p:nvPr>
            <p:ph idx="1" type="body"/>
          </p:nvPr>
        </p:nvSpPr>
        <p:spPr>
          <a:xfrm>
            <a:off x="731525" y="1160996"/>
            <a:ext cx="7681200" cy="35808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Theme: Nursing = LeaRNing</a:t>
            </a:r>
            <a:endParaRPr sz="1800"/>
          </a:p>
          <a:p>
            <a:pPr indent="-342900" lvl="0" marL="457200" rtl="0" algn="l">
              <a:spcBef>
                <a:spcPts val="0"/>
              </a:spcBef>
              <a:spcAft>
                <a:spcPts val="0"/>
              </a:spcAft>
              <a:buSzPts val="1800"/>
              <a:buChar char="●"/>
            </a:pPr>
            <a:r>
              <a:rPr lang="en" sz="1800"/>
              <a:t>Date: unknown, sometime in February</a:t>
            </a:r>
            <a:endParaRPr sz="1800"/>
          </a:p>
          <a:p>
            <a:pPr indent="-342900" lvl="0" marL="457200" rtl="0" algn="l">
              <a:spcBef>
                <a:spcPts val="0"/>
              </a:spcBef>
              <a:spcAft>
                <a:spcPts val="0"/>
              </a:spcAft>
              <a:buSzPts val="1800"/>
              <a:buChar char="●"/>
            </a:pPr>
            <a:r>
              <a:rPr lang="en" sz="1800"/>
              <a:t>Location: University of Virginia, UVA</a:t>
            </a:r>
            <a:endParaRPr sz="1800"/>
          </a:p>
          <a:p>
            <a:pPr indent="-342900" lvl="0" marL="457200" rtl="0" algn="l">
              <a:spcBef>
                <a:spcPts val="0"/>
              </a:spcBef>
              <a:spcAft>
                <a:spcPts val="0"/>
              </a:spcAft>
              <a:buSzPts val="1800"/>
              <a:buChar char="●"/>
            </a:pPr>
            <a:r>
              <a:rPr lang="en" sz="1800"/>
              <a:t>Potential Speakers:</a:t>
            </a:r>
            <a:endParaRPr sz="1800"/>
          </a:p>
          <a:p>
            <a:pPr indent="-342900" lvl="1" marL="914400" rtl="0" algn="l">
              <a:spcBef>
                <a:spcPts val="0"/>
              </a:spcBef>
              <a:spcAft>
                <a:spcPts val="0"/>
              </a:spcAft>
              <a:buSzPts val="1800"/>
              <a:buChar char="○"/>
            </a:pPr>
            <a:r>
              <a:rPr lang="en" sz="1800"/>
              <a:t>List of potential speakers made on a shared google document</a:t>
            </a:r>
            <a:endParaRPr sz="1800"/>
          </a:p>
          <a:p>
            <a:pPr indent="-342900" lvl="1" marL="914400" rtl="0" algn="l">
              <a:spcBef>
                <a:spcPts val="0"/>
              </a:spcBef>
              <a:spcAft>
                <a:spcPts val="0"/>
              </a:spcAft>
              <a:buSzPts val="1800"/>
              <a:buChar char="○"/>
            </a:pPr>
            <a:r>
              <a:rPr lang="en" sz="1800"/>
              <a:t>Keynote/Endnote: reaching out to deans of UVA to feel out interest, no answer yet</a:t>
            </a:r>
            <a:endParaRPr sz="1800"/>
          </a:p>
          <a:p>
            <a:pPr indent="-342900" lvl="1" marL="914400" rtl="0" algn="l">
              <a:spcBef>
                <a:spcPts val="0"/>
              </a:spcBef>
              <a:spcAft>
                <a:spcPts val="0"/>
              </a:spcAft>
              <a:buSzPts val="1800"/>
              <a:buChar char="○"/>
            </a:pPr>
            <a:r>
              <a:rPr lang="en" sz="1800"/>
              <a:t>DNP: reached out to two Radford University Professors to feel out interest in speaking</a:t>
            </a:r>
            <a:endParaRPr sz="1800"/>
          </a:p>
          <a:p>
            <a:pPr indent="-342900" lvl="0" marL="457200" rtl="0" algn="l">
              <a:spcBef>
                <a:spcPts val="0"/>
              </a:spcBef>
              <a:spcAft>
                <a:spcPts val="0"/>
              </a:spcAft>
              <a:buSzPts val="1800"/>
              <a:buChar char="●"/>
            </a:pPr>
            <a:r>
              <a:rPr lang="en" sz="1800"/>
              <a:t>Tentative Schedule made</a:t>
            </a:r>
            <a:endParaRPr sz="1800"/>
          </a:p>
          <a:p>
            <a:pPr indent="-342900" lvl="0" marL="457200" rtl="0" algn="l">
              <a:spcBef>
                <a:spcPts val="0"/>
              </a:spcBef>
              <a:spcAft>
                <a:spcPts val="0"/>
              </a:spcAft>
              <a:buSzPts val="1800"/>
              <a:buChar char="●"/>
            </a:pPr>
            <a:r>
              <a:rPr lang="en" sz="1800"/>
              <a:t>Flyer promoting convention made, sparing our </a:t>
            </a:r>
            <a:r>
              <a:rPr lang="en" sz="1800"/>
              <a:t>finalized</a:t>
            </a:r>
            <a:r>
              <a:rPr lang="en" sz="1800"/>
              <a:t> details</a:t>
            </a:r>
            <a:endParaRPr sz="1800"/>
          </a:p>
        </p:txBody>
      </p:sp>
      <p:sp>
        <p:nvSpPr>
          <p:cNvPr id="1413" name="Google Shape;1413;p44"/>
          <p:cNvSpPr txBox="1"/>
          <p:nvPr>
            <p:ph type="title"/>
          </p:nvPr>
        </p:nvSpPr>
        <p:spPr>
          <a:xfrm>
            <a:off x="731525" y="445025"/>
            <a:ext cx="76812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Convention </a:t>
            </a:r>
            <a:r>
              <a:rPr lang="en"/>
              <a:t>February</a:t>
            </a:r>
            <a:r>
              <a:rPr lang="en"/>
              <a:t> 2022 Updates!</a:t>
            </a:r>
            <a:endParaRPr/>
          </a:p>
        </p:txBody>
      </p:sp>
      <p:grpSp>
        <p:nvGrpSpPr>
          <p:cNvPr id="1414" name="Google Shape;1414;p44"/>
          <p:cNvGrpSpPr/>
          <p:nvPr/>
        </p:nvGrpSpPr>
        <p:grpSpPr>
          <a:xfrm>
            <a:off x="6100175" y="1387995"/>
            <a:ext cx="757402" cy="731910"/>
            <a:chOff x="5360816" y="1494741"/>
            <a:chExt cx="417785" cy="403745"/>
          </a:xfrm>
        </p:grpSpPr>
        <p:sp>
          <p:nvSpPr>
            <p:cNvPr id="1415" name="Google Shape;1415;p44"/>
            <p:cNvSpPr/>
            <p:nvPr/>
          </p:nvSpPr>
          <p:spPr>
            <a:xfrm>
              <a:off x="5371347" y="1494741"/>
              <a:ext cx="407254" cy="358160"/>
            </a:xfrm>
            <a:custGeom>
              <a:rect b="b" l="l" r="r" t="t"/>
              <a:pathLst>
                <a:path extrusionOk="0" h="21733" w="24712">
                  <a:moveTo>
                    <a:pt x="3678" y="19241"/>
                  </a:moveTo>
                  <a:cubicBezTo>
                    <a:pt x="6018" y="18420"/>
                    <a:pt x="8572" y="18572"/>
                    <a:pt x="10790" y="19666"/>
                  </a:cubicBezTo>
                  <a:cubicBezTo>
                    <a:pt x="11520" y="20092"/>
                    <a:pt x="12219" y="20578"/>
                    <a:pt x="12827" y="21155"/>
                  </a:cubicBezTo>
                  <a:cubicBezTo>
                    <a:pt x="12888" y="21216"/>
                    <a:pt x="13283" y="21733"/>
                    <a:pt x="13344" y="21733"/>
                  </a:cubicBezTo>
                  <a:cubicBezTo>
                    <a:pt x="13496" y="21733"/>
                    <a:pt x="13769" y="21338"/>
                    <a:pt x="13860" y="21247"/>
                  </a:cubicBezTo>
                  <a:cubicBezTo>
                    <a:pt x="14134" y="20882"/>
                    <a:pt x="14529" y="20608"/>
                    <a:pt x="14955" y="20517"/>
                  </a:cubicBezTo>
                  <a:cubicBezTo>
                    <a:pt x="15380" y="20426"/>
                    <a:pt x="15775" y="20396"/>
                    <a:pt x="16201" y="20426"/>
                  </a:cubicBezTo>
                  <a:cubicBezTo>
                    <a:pt x="16383" y="20487"/>
                    <a:pt x="16535" y="20487"/>
                    <a:pt x="16687" y="20517"/>
                  </a:cubicBezTo>
                  <a:cubicBezTo>
                    <a:pt x="16778" y="20456"/>
                    <a:pt x="16657" y="20335"/>
                    <a:pt x="16626" y="20244"/>
                  </a:cubicBezTo>
                  <a:cubicBezTo>
                    <a:pt x="16596" y="20031"/>
                    <a:pt x="16626" y="19818"/>
                    <a:pt x="16687" y="19605"/>
                  </a:cubicBezTo>
                  <a:cubicBezTo>
                    <a:pt x="16900" y="18997"/>
                    <a:pt x="17478" y="18602"/>
                    <a:pt x="18025" y="18298"/>
                  </a:cubicBezTo>
                  <a:cubicBezTo>
                    <a:pt x="18450" y="18055"/>
                    <a:pt x="18967" y="17903"/>
                    <a:pt x="19514" y="17903"/>
                  </a:cubicBezTo>
                  <a:cubicBezTo>
                    <a:pt x="19696" y="17873"/>
                    <a:pt x="19879" y="17903"/>
                    <a:pt x="20092" y="17934"/>
                  </a:cubicBezTo>
                  <a:cubicBezTo>
                    <a:pt x="20183" y="17934"/>
                    <a:pt x="20335" y="18086"/>
                    <a:pt x="20335" y="17994"/>
                  </a:cubicBezTo>
                  <a:cubicBezTo>
                    <a:pt x="20365" y="17903"/>
                    <a:pt x="20152" y="17630"/>
                    <a:pt x="20122" y="17478"/>
                  </a:cubicBezTo>
                  <a:cubicBezTo>
                    <a:pt x="19970" y="17022"/>
                    <a:pt x="20000" y="16535"/>
                    <a:pt x="20213" y="16110"/>
                  </a:cubicBezTo>
                  <a:cubicBezTo>
                    <a:pt x="20365" y="15836"/>
                    <a:pt x="20548" y="15623"/>
                    <a:pt x="20760" y="15441"/>
                  </a:cubicBezTo>
                  <a:cubicBezTo>
                    <a:pt x="20821" y="15380"/>
                    <a:pt x="20882" y="15320"/>
                    <a:pt x="20973" y="15289"/>
                  </a:cubicBezTo>
                  <a:cubicBezTo>
                    <a:pt x="21003" y="15259"/>
                    <a:pt x="21125" y="15198"/>
                    <a:pt x="21095" y="15198"/>
                  </a:cubicBezTo>
                  <a:cubicBezTo>
                    <a:pt x="20608" y="14985"/>
                    <a:pt x="20122" y="14985"/>
                    <a:pt x="19666" y="14712"/>
                  </a:cubicBezTo>
                  <a:cubicBezTo>
                    <a:pt x="18724" y="14164"/>
                    <a:pt x="18329" y="12766"/>
                    <a:pt x="18420" y="11733"/>
                  </a:cubicBezTo>
                  <a:cubicBezTo>
                    <a:pt x="18572" y="10061"/>
                    <a:pt x="20396" y="9210"/>
                    <a:pt x="21824" y="8845"/>
                  </a:cubicBezTo>
                  <a:cubicBezTo>
                    <a:pt x="22341" y="8724"/>
                    <a:pt x="22858" y="8632"/>
                    <a:pt x="23405" y="8541"/>
                  </a:cubicBezTo>
                  <a:cubicBezTo>
                    <a:pt x="23587" y="8541"/>
                    <a:pt x="23769" y="8511"/>
                    <a:pt x="23982" y="8511"/>
                  </a:cubicBezTo>
                  <a:cubicBezTo>
                    <a:pt x="24073" y="8511"/>
                    <a:pt x="24317" y="8602"/>
                    <a:pt x="24317" y="8511"/>
                  </a:cubicBezTo>
                  <a:cubicBezTo>
                    <a:pt x="24286" y="8298"/>
                    <a:pt x="23891" y="7903"/>
                    <a:pt x="23800" y="7721"/>
                  </a:cubicBezTo>
                  <a:cubicBezTo>
                    <a:pt x="23466" y="7174"/>
                    <a:pt x="23344" y="6505"/>
                    <a:pt x="23496" y="5866"/>
                  </a:cubicBezTo>
                  <a:cubicBezTo>
                    <a:pt x="23648" y="5441"/>
                    <a:pt x="23891" y="5107"/>
                    <a:pt x="24195" y="4803"/>
                  </a:cubicBezTo>
                  <a:cubicBezTo>
                    <a:pt x="24377" y="4681"/>
                    <a:pt x="24560" y="4529"/>
                    <a:pt x="24712" y="4377"/>
                  </a:cubicBezTo>
                  <a:cubicBezTo>
                    <a:pt x="24681" y="4256"/>
                    <a:pt x="23982" y="4286"/>
                    <a:pt x="23861" y="4256"/>
                  </a:cubicBezTo>
                  <a:cubicBezTo>
                    <a:pt x="23131" y="4195"/>
                    <a:pt x="22402" y="3891"/>
                    <a:pt x="21855" y="3404"/>
                  </a:cubicBezTo>
                  <a:cubicBezTo>
                    <a:pt x="21429" y="2979"/>
                    <a:pt x="21155" y="2432"/>
                    <a:pt x="21095" y="1824"/>
                  </a:cubicBezTo>
                  <a:cubicBezTo>
                    <a:pt x="21064" y="1611"/>
                    <a:pt x="21064" y="1398"/>
                    <a:pt x="21095" y="1186"/>
                  </a:cubicBezTo>
                  <a:cubicBezTo>
                    <a:pt x="21095" y="1094"/>
                    <a:pt x="21186" y="851"/>
                    <a:pt x="21125" y="882"/>
                  </a:cubicBezTo>
                  <a:cubicBezTo>
                    <a:pt x="20791" y="1034"/>
                    <a:pt x="20548" y="1398"/>
                    <a:pt x="20244" y="1550"/>
                  </a:cubicBezTo>
                  <a:cubicBezTo>
                    <a:pt x="19362" y="2006"/>
                    <a:pt x="18329" y="1793"/>
                    <a:pt x="17508" y="1338"/>
                  </a:cubicBezTo>
                  <a:cubicBezTo>
                    <a:pt x="17113" y="1094"/>
                    <a:pt x="16778" y="790"/>
                    <a:pt x="16474" y="426"/>
                  </a:cubicBezTo>
                  <a:cubicBezTo>
                    <a:pt x="16383" y="365"/>
                    <a:pt x="16171" y="0"/>
                    <a:pt x="16079" y="0"/>
                  </a:cubicBezTo>
                  <a:cubicBezTo>
                    <a:pt x="16049" y="0"/>
                    <a:pt x="15958" y="213"/>
                    <a:pt x="15927" y="243"/>
                  </a:cubicBezTo>
                  <a:cubicBezTo>
                    <a:pt x="15806" y="517"/>
                    <a:pt x="15715" y="790"/>
                    <a:pt x="15563" y="1064"/>
                  </a:cubicBezTo>
                  <a:cubicBezTo>
                    <a:pt x="15198" y="1733"/>
                    <a:pt x="14590" y="2280"/>
                    <a:pt x="13891" y="2553"/>
                  </a:cubicBezTo>
                  <a:cubicBezTo>
                    <a:pt x="13374" y="2705"/>
                    <a:pt x="12827" y="2675"/>
                    <a:pt x="12341" y="2493"/>
                  </a:cubicBezTo>
                  <a:cubicBezTo>
                    <a:pt x="12280" y="2493"/>
                    <a:pt x="11642" y="2158"/>
                    <a:pt x="11642" y="2158"/>
                  </a:cubicBezTo>
                  <a:cubicBezTo>
                    <a:pt x="11459" y="2341"/>
                    <a:pt x="11520" y="3161"/>
                    <a:pt x="11459" y="3435"/>
                  </a:cubicBezTo>
                  <a:cubicBezTo>
                    <a:pt x="11186" y="4347"/>
                    <a:pt x="10426" y="5046"/>
                    <a:pt x="9483" y="5228"/>
                  </a:cubicBezTo>
                  <a:cubicBezTo>
                    <a:pt x="8237" y="5380"/>
                    <a:pt x="7295" y="4195"/>
                    <a:pt x="7295" y="3040"/>
                  </a:cubicBezTo>
                  <a:cubicBezTo>
                    <a:pt x="7325" y="2584"/>
                    <a:pt x="7417" y="2158"/>
                    <a:pt x="7629" y="1763"/>
                  </a:cubicBezTo>
                  <a:cubicBezTo>
                    <a:pt x="7690" y="1642"/>
                    <a:pt x="7781" y="1520"/>
                    <a:pt x="7873" y="1398"/>
                  </a:cubicBezTo>
                  <a:cubicBezTo>
                    <a:pt x="7903" y="1338"/>
                    <a:pt x="8085" y="1155"/>
                    <a:pt x="8024" y="1216"/>
                  </a:cubicBezTo>
                  <a:cubicBezTo>
                    <a:pt x="7234" y="2006"/>
                    <a:pt x="6201" y="2645"/>
                    <a:pt x="5046" y="2645"/>
                  </a:cubicBezTo>
                  <a:cubicBezTo>
                    <a:pt x="4620" y="2645"/>
                    <a:pt x="4225" y="2584"/>
                    <a:pt x="3830" y="2432"/>
                  </a:cubicBezTo>
                  <a:cubicBezTo>
                    <a:pt x="3708" y="2371"/>
                    <a:pt x="3587" y="2310"/>
                    <a:pt x="3465" y="2249"/>
                  </a:cubicBezTo>
                  <a:cubicBezTo>
                    <a:pt x="3404" y="2219"/>
                    <a:pt x="3313" y="2097"/>
                    <a:pt x="3313" y="2158"/>
                  </a:cubicBezTo>
                  <a:cubicBezTo>
                    <a:pt x="3313" y="2401"/>
                    <a:pt x="3526" y="2675"/>
                    <a:pt x="3587" y="2918"/>
                  </a:cubicBezTo>
                  <a:cubicBezTo>
                    <a:pt x="3739" y="3708"/>
                    <a:pt x="3465" y="4499"/>
                    <a:pt x="2918" y="5046"/>
                  </a:cubicBezTo>
                  <a:cubicBezTo>
                    <a:pt x="2401" y="5502"/>
                    <a:pt x="1641" y="5593"/>
                    <a:pt x="973" y="5654"/>
                  </a:cubicBezTo>
                  <a:cubicBezTo>
                    <a:pt x="760" y="5654"/>
                    <a:pt x="547" y="5684"/>
                    <a:pt x="334" y="5684"/>
                  </a:cubicBezTo>
                  <a:cubicBezTo>
                    <a:pt x="213" y="5684"/>
                    <a:pt x="0" y="5593"/>
                    <a:pt x="30" y="5684"/>
                  </a:cubicBezTo>
                  <a:cubicBezTo>
                    <a:pt x="91" y="5988"/>
                    <a:pt x="578" y="6353"/>
                    <a:pt x="790" y="6596"/>
                  </a:cubicBezTo>
                  <a:cubicBezTo>
                    <a:pt x="1337" y="7265"/>
                    <a:pt x="1702" y="8085"/>
                    <a:pt x="1763" y="8936"/>
                  </a:cubicBezTo>
                  <a:cubicBezTo>
                    <a:pt x="1793" y="9514"/>
                    <a:pt x="1581" y="10091"/>
                    <a:pt x="1185" y="10517"/>
                  </a:cubicBezTo>
                  <a:cubicBezTo>
                    <a:pt x="1064" y="10669"/>
                    <a:pt x="912" y="10791"/>
                    <a:pt x="730" y="10882"/>
                  </a:cubicBezTo>
                  <a:cubicBezTo>
                    <a:pt x="730" y="10882"/>
                    <a:pt x="486" y="11064"/>
                    <a:pt x="486" y="11095"/>
                  </a:cubicBezTo>
                  <a:cubicBezTo>
                    <a:pt x="517" y="11216"/>
                    <a:pt x="1094" y="11459"/>
                    <a:pt x="1246" y="11550"/>
                  </a:cubicBezTo>
                  <a:cubicBezTo>
                    <a:pt x="1672" y="11885"/>
                    <a:pt x="2037" y="12310"/>
                    <a:pt x="2371" y="12766"/>
                  </a:cubicBezTo>
                  <a:cubicBezTo>
                    <a:pt x="3313" y="14013"/>
                    <a:pt x="3799" y="15532"/>
                    <a:pt x="3799" y="17113"/>
                  </a:cubicBezTo>
                  <a:cubicBezTo>
                    <a:pt x="3708" y="17721"/>
                    <a:pt x="3556" y="18329"/>
                    <a:pt x="3313" y="18937"/>
                  </a:cubicBezTo>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6" name="Google Shape;1416;p44"/>
            <p:cNvSpPr/>
            <p:nvPr/>
          </p:nvSpPr>
          <p:spPr>
            <a:xfrm>
              <a:off x="5360816" y="1593425"/>
              <a:ext cx="293558" cy="305061"/>
            </a:xfrm>
            <a:custGeom>
              <a:rect b="b" l="l" r="r" t="t"/>
              <a:pathLst>
                <a:path extrusionOk="0" h="18511" w="17813">
                  <a:moveTo>
                    <a:pt x="13892" y="4438"/>
                  </a:moveTo>
                  <a:cubicBezTo>
                    <a:pt x="14955" y="3556"/>
                    <a:pt x="16110" y="2766"/>
                    <a:pt x="17296" y="2097"/>
                  </a:cubicBezTo>
                  <a:cubicBezTo>
                    <a:pt x="17813" y="1885"/>
                    <a:pt x="17235" y="912"/>
                    <a:pt x="16810" y="1277"/>
                  </a:cubicBezTo>
                  <a:cubicBezTo>
                    <a:pt x="15746" y="1915"/>
                    <a:pt x="14712" y="2584"/>
                    <a:pt x="13740" y="3374"/>
                  </a:cubicBezTo>
                  <a:cubicBezTo>
                    <a:pt x="14074" y="2523"/>
                    <a:pt x="14287" y="1641"/>
                    <a:pt x="14378" y="730"/>
                  </a:cubicBezTo>
                  <a:cubicBezTo>
                    <a:pt x="14439" y="122"/>
                    <a:pt x="13527" y="0"/>
                    <a:pt x="13436" y="608"/>
                  </a:cubicBezTo>
                  <a:cubicBezTo>
                    <a:pt x="13314" y="2097"/>
                    <a:pt x="12767" y="3496"/>
                    <a:pt x="11916" y="4681"/>
                  </a:cubicBezTo>
                  <a:cubicBezTo>
                    <a:pt x="11885" y="4742"/>
                    <a:pt x="11855" y="4833"/>
                    <a:pt x="11825" y="4894"/>
                  </a:cubicBezTo>
                  <a:lnTo>
                    <a:pt x="10852" y="5714"/>
                  </a:lnTo>
                  <a:cubicBezTo>
                    <a:pt x="9636" y="6748"/>
                    <a:pt x="8481" y="7812"/>
                    <a:pt x="7356" y="8906"/>
                  </a:cubicBezTo>
                  <a:cubicBezTo>
                    <a:pt x="8086" y="6809"/>
                    <a:pt x="8481" y="4590"/>
                    <a:pt x="8542" y="2371"/>
                  </a:cubicBezTo>
                  <a:cubicBezTo>
                    <a:pt x="8572" y="2128"/>
                    <a:pt x="8390" y="1885"/>
                    <a:pt x="8116" y="1885"/>
                  </a:cubicBezTo>
                  <a:cubicBezTo>
                    <a:pt x="7843" y="1854"/>
                    <a:pt x="7630" y="2067"/>
                    <a:pt x="7600" y="2310"/>
                  </a:cubicBezTo>
                  <a:cubicBezTo>
                    <a:pt x="7448" y="5198"/>
                    <a:pt x="6992" y="8359"/>
                    <a:pt x="5381" y="10821"/>
                  </a:cubicBezTo>
                  <a:cubicBezTo>
                    <a:pt x="5320" y="10912"/>
                    <a:pt x="5290" y="11003"/>
                    <a:pt x="5290" y="11094"/>
                  </a:cubicBezTo>
                  <a:cubicBezTo>
                    <a:pt x="3496" y="13101"/>
                    <a:pt x="1824" y="15228"/>
                    <a:pt x="365" y="17447"/>
                  </a:cubicBezTo>
                  <a:cubicBezTo>
                    <a:pt x="1" y="17994"/>
                    <a:pt x="791" y="18511"/>
                    <a:pt x="1156" y="17994"/>
                  </a:cubicBezTo>
                  <a:cubicBezTo>
                    <a:pt x="2828" y="15441"/>
                    <a:pt x="4712" y="13070"/>
                    <a:pt x="6809" y="10851"/>
                  </a:cubicBezTo>
                  <a:cubicBezTo>
                    <a:pt x="9879" y="9605"/>
                    <a:pt x="13223" y="9210"/>
                    <a:pt x="16506" y="9727"/>
                  </a:cubicBezTo>
                  <a:cubicBezTo>
                    <a:pt x="17174" y="9848"/>
                    <a:pt x="17296" y="8815"/>
                    <a:pt x="16627" y="8784"/>
                  </a:cubicBezTo>
                  <a:cubicBezTo>
                    <a:pt x="13831" y="8359"/>
                    <a:pt x="11004" y="8541"/>
                    <a:pt x="8299" y="9332"/>
                  </a:cubicBezTo>
                  <a:cubicBezTo>
                    <a:pt x="9302" y="8328"/>
                    <a:pt x="10366" y="7356"/>
                    <a:pt x="11490" y="6414"/>
                  </a:cubicBezTo>
                  <a:lnTo>
                    <a:pt x="12615" y="5471"/>
                  </a:lnTo>
                  <a:cubicBezTo>
                    <a:pt x="13831" y="5380"/>
                    <a:pt x="14986" y="5289"/>
                    <a:pt x="16202" y="5319"/>
                  </a:cubicBezTo>
                  <a:cubicBezTo>
                    <a:pt x="16840" y="5319"/>
                    <a:pt x="16840" y="4377"/>
                    <a:pt x="16232" y="4377"/>
                  </a:cubicBezTo>
                  <a:cubicBezTo>
                    <a:pt x="15411" y="4347"/>
                    <a:pt x="14651" y="4377"/>
                    <a:pt x="13892" y="4438"/>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17" name="Google Shape;1417;p44"/>
          <p:cNvGrpSpPr/>
          <p:nvPr/>
        </p:nvGrpSpPr>
        <p:grpSpPr>
          <a:xfrm>
            <a:off x="6953473" y="1160991"/>
            <a:ext cx="1205413" cy="431300"/>
            <a:chOff x="4550109" y="1908764"/>
            <a:chExt cx="935226" cy="334626"/>
          </a:xfrm>
        </p:grpSpPr>
        <p:sp>
          <p:nvSpPr>
            <p:cNvPr id="1418" name="Google Shape;1418;p44"/>
            <p:cNvSpPr/>
            <p:nvPr/>
          </p:nvSpPr>
          <p:spPr>
            <a:xfrm>
              <a:off x="4550109" y="1908764"/>
              <a:ext cx="854076" cy="334626"/>
            </a:xfrm>
            <a:custGeom>
              <a:rect b="b" l="l" r="r" t="t"/>
              <a:pathLst>
                <a:path extrusionOk="0" h="20305" w="51825">
                  <a:moveTo>
                    <a:pt x="8906" y="10152"/>
                  </a:moveTo>
                  <a:cubicBezTo>
                    <a:pt x="8025" y="10669"/>
                    <a:pt x="7082" y="11125"/>
                    <a:pt x="6140" y="11490"/>
                  </a:cubicBezTo>
                  <a:cubicBezTo>
                    <a:pt x="4894" y="12006"/>
                    <a:pt x="3587" y="12432"/>
                    <a:pt x="2219" y="12280"/>
                  </a:cubicBezTo>
                  <a:cubicBezTo>
                    <a:pt x="1581" y="12219"/>
                    <a:pt x="1003" y="11976"/>
                    <a:pt x="517" y="11550"/>
                  </a:cubicBezTo>
                  <a:cubicBezTo>
                    <a:pt x="183" y="11338"/>
                    <a:pt x="0" y="10943"/>
                    <a:pt x="61" y="10517"/>
                  </a:cubicBezTo>
                  <a:cubicBezTo>
                    <a:pt x="274" y="9666"/>
                    <a:pt x="1550" y="9180"/>
                    <a:pt x="2341" y="9058"/>
                  </a:cubicBezTo>
                  <a:cubicBezTo>
                    <a:pt x="3769" y="8784"/>
                    <a:pt x="8055" y="9484"/>
                    <a:pt x="8633" y="9605"/>
                  </a:cubicBezTo>
                  <a:close/>
                  <a:moveTo>
                    <a:pt x="14225" y="9848"/>
                  </a:moveTo>
                  <a:cubicBezTo>
                    <a:pt x="13648" y="10395"/>
                    <a:pt x="13222" y="11064"/>
                    <a:pt x="12645" y="11642"/>
                  </a:cubicBezTo>
                  <a:cubicBezTo>
                    <a:pt x="11307" y="13040"/>
                    <a:pt x="9788" y="14256"/>
                    <a:pt x="8177" y="15319"/>
                  </a:cubicBezTo>
                  <a:cubicBezTo>
                    <a:pt x="7417" y="15836"/>
                    <a:pt x="5988" y="16900"/>
                    <a:pt x="4955" y="16474"/>
                  </a:cubicBezTo>
                  <a:cubicBezTo>
                    <a:pt x="3800" y="15958"/>
                    <a:pt x="4803" y="14408"/>
                    <a:pt x="5350" y="13830"/>
                  </a:cubicBezTo>
                  <a:cubicBezTo>
                    <a:pt x="7234" y="11854"/>
                    <a:pt x="9970" y="11034"/>
                    <a:pt x="12462" y="10000"/>
                  </a:cubicBezTo>
                  <a:close/>
                  <a:moveTo>
                    <a:pt x="14195" y="9088"/>
                  </a:moveTo>
                  <a:cubicBezTo>
                    <a:pt x="12949" y="8967"/>
                    <a:pt x="11733" y="8693"/>
                    <a:pt x="10578" y="8268"/>
                  </a:cubicBezTo>
                  <a:cubicBezTo>
                    <a:pt x="10122" y="8085"/>
                    <a:pt x="9696" y="7903"/>
                    <a:pt x="9271" y="7660"/>
                  </a:cubicBezTo>
                  <a:cubicBezTo>
                    <a:pt x="8936" y="7477"/>
                    <a:pt x="8633" y="7295"/>
                    <a:pt x="8298" y="7052"/>
                  </a:cubicBezTo>
                  <a:cubicBezTo>
                    <a:pt x="8116" y="6930"/>
                    <a:pt x="7903" y="6778"/>
                    <a:pt x="7721" y="6626"/>
                  </a:cubicBezTo>
                  <a:cubicBezTo>
                    <a:pt x="7538" y="6535"/>
                    <a:pt x="7386" y="6383"/>
                    <a:pt x="7265" y="6262"/>
                  </a:cubicBezTo>
                  <a:cubicBezTo>
                    <a:pt x="6687" y="5714"/>
                    <a:pt x="5471" y="4286"/>
                    <a:pt x="6657" y="3739"/>
                  </a:cubicBezTo>
                  <a:cubicBezTo>
                    <a:pt x="7477" y="3344"/>
                    <a:pt x="8602" y="3769"/>
                    <a:pt x="9392" y="4073"/>
                  </a:cubicBezTo>
                  <a:cubicBezTo>
                    <a:pt x="11338" y="4863"/>
                    <a:pt x="12523" y="6262"/>
                    <a:pt x="13617" y="8025"/>
                  </a:cubicBezTo>
                  <a:cubicBezTo>
                    <a:pt x="13921" y="8420"/>
                    <a:pt x="14165" y="8876"/>
                    <a:pt x="14438" y="9301"/>
                  </a:cubicBezTo>
                  <a:close/>
                  <a:moveTo>
                    <a:pt x="21399" y="8906"/>
                  </a:moveTo>
                  <a:cubicBezTo>
                    <a:pt x="20122" y="8389"/>
                    <a:pt x="18876" y="7903"/>
                    <a:pt x="17660" y="7295"/>
                  </a:cubicBezTo>
                  <a:cubicBezTo>
                    <a:pt x="16171" y="6596"/>
                    <a:pt x="14408" y="5167"/>
                    <a:pt x="13861" y="3556"/>
                  </a:cubicBezTo>
                  <a:cubicBezTo>
                    <a:pt x="13678" y="3009"/>
                    <a:pt x="14043" y="2462"/>
                    <a:pt x="14620" y="2462"/>
                  </a:cubicBezTo>
                  <a:cubicBezTo>
                    <a:pt x="15502" y="2371"/>
                    <a:pt x="16505" y="2827"/>
                    <a:pt x="17234" y="3313"/>
                  </a:cubicBezTo>
                  <a:cubicBezTo>
                    <a:pt x="17842" y="3678"/>
                    <a:pt x="18390" y="4134"/>
                    <a:pt x="18906" y="4651"/>
                  </a:cubicBezTo>
                  <a:cubicBezTo>
                    <a:pt x="20031" y="5775"/>
                    <a:pt x="20760" y="7265"/>
                    <a:pt x="21368" y="8754"/>
                  </a:cubicBezTo>
                  <a:close/>
                  <a:moveTo>
                    <a:pt x="22007" y="9088"/>
                  </a:moveTo>
                  <a:cubicBezTo>
                    <a:pt x="21186" y="10213"/>
                    <a:pt x="20213" y="11277"/>
                    <a:pt x="19149" y="12189"/>
                  </a:cubicBezTo>
                  <a:cubicBezTo>
                    <a:pt x="18116" y="13253"/>
                    <a:pt x="16961" y="14164"/>
                    <a:pt x="15745" y="14955"/>
                  </a:cubicBezTo>
                  <a:cubicBezTo>
                    <a:pt x="14894" y="15471"/>
                    <a:pt x="13283" y="16323"/>
                    <a:pt x="12462" y="15289"/>
                  </a:cubicBezTo>
                  <a:cubicBezTo>
                    <a:pt x="11763" y="14438"/>
                    <a:pt x="12979" y="13161"/>
                    <a:pt x="13557" y="12645"/>
                  </a:cubicBezTo>
                  <a:cubicBezTo>
                    <a:pt x="14347" y="12067"/>
                    <a:pt x="15168" y="11550"/>
                    <a:pt x="16049" y="11155"/>
                  </a:cubicBezTo>
                  <a:cubicBezTo>
                    <a:pt x="17356" y="10426"/>
                    <a:pt x="18724" y="9818"/>
                    <a:pt x="20122" y="9271"/>
                  </a:cubicBezTo>
                  <a:close/>
                  <a:moveTo>
                    <a:pt x="28451" y="8693"/>
                  </a:moveTo>
                  <a:cubicBezTo>
                    <a:pt x="27235" y="8177"/>
                    <a:pt x="26110" y="7538"/>
                    <a:pt x="25016" y="6809"/>
                  </a:cubicBezTo>
                  <a:cubicBezTo>
                    <a:pt x="24317" y="6353"/>
                    <a:pt x="23618" y="5866"/>
                    <a:pt x="22979" y="5350"/>
                  </a:cubicBezTo>
                  <a:cubicBezTo>
                    <a:pt x="22432" y="4803"/>
                    <a:pt x="21946" y="4164"/>
                    <a:pt x="21551" y="3496"/>
                  </a:cubicBezTo>
                  <a:cubicBezTo>
                    <a:pt x="21308" y="3192"/>
                    <a:pt x="21095" y="2857"/>
                    <a:pt x="20943" y="2493"/>
                  </a:cubicBezTo>
                  <a:cubicBezTo>
                    <a:pt x="20760" y="1763"/>
                    <a:pt x="21794" y="1641"/>
                    <a:pt x="22280" y="1702"/>
                  </a:cubicBezTo>
                  <a:cubicBezTo>
                    <a:pt x="22554" y="1733"/>
                    <a:pt x="22827" y="1793"/>
                    <a:pt x="23070" y="1885"/>
                  </a:cubicBezTo>
                  <a:cubicBezTo>
                    <a:pt x="23496" y="2067"/>
                    <a:pt x="23891" y="2280"/>
                    <a:pt x="24286" y="2523"/>
                  </a:cubicBezTo>
                  <a:cubicBezTo>
                    <a:pt x="26323" y="4043"/>
                    <a:pt x="27812" y="6231"/>
                    <a:pt x="28451" y="8724"/>
                  </a:cubicBezTo>
                  <a:lnTo>
                    <a:pt x="28633" y="8784"/>
                  </a:lnTo>
                  <a:lnTo>
                    <a:pt x="28481" y="8845"/>
                  </a:lnTo>
                  <a:cubicBezTo>
                    <a:pt x="28481" y="8815"/>
                    <a:pt x="28481" y="8754"/>
                    <a:pt x="28451" y="8724"/>
                  </a:cubicBezTo>
                  <a:close/>
                  <a:moveTo>
                    <a:pt x="28724" y="9240"/>
                  </a:moveTo>
                  <a:cubicBezTo>
                    <a:pt x="27934" y="9757"/>
                    <a:pt x="27539" y="10669"/>
                    <a:pt x="26961" y="11398"/>
                  </a:cubicBezTo>
                  <a:cubicBezTo>
                    <a:pt x="26171" y="12371"/>
                    <a:pt x="25259" y="13283"/>
                    <a:pt x="24226" y="14043"/>
                  </a:cubicBezTo>
                  <a:cubicBezTo>
                    <a:pt x="22918" y="15046"/>
                    <a:pt x="21399" y="15715"/>
                    <a:pt x="19757" y="16019"/>
                  </a:cubicBezTo>
                  <a:cubicBezTo>
                    <a:pt x="18420" y="16231"/>
                    <a:pt x="18906" y="14529"/>
                    <a:pt x="19393" y="13921"/>
                  </a:cubicBezTo>
                  <a:cubicBezTo>
                    <a:pt x="21399" y="11459"/>
                    <a:pt x="24985" y="10395"/>
                    <a:pt x="27782" y="9088"/>
                  </a:cubicBezTo>
                  <a:close/>
                  <a:moveTo>
                    <a:pt x="36597" y="9392"/>
                  </a:moveTo>
                  <a:cubicBezTo>
                    <a:pt x="36141" y="9301"/>
                    <a:pt x="35745" y="9119"/>
                    <a:pt x="35381" y="8876"/>
                  </a:cubicBezTo>
                  <a:cubicBezTo>
                    <a:pt x="34499" y="8359"/>
                    <a:pt x="33648" y="7781"/>
                    <a:pt x="32888" y="7173"/>
                  </a:cubicBezTo>
                  <a:cubicBezTo>
                    <a:pt x="31976" y="6474"/>
                    <a:pt x="31186" y="5684"/>
                    <a:pt x="30517" y="4803"/>
                  </a:cubicBezTo>
                  <a:cubicBezTo>
                    <a:pt x="30092" y="4286"/>
                    <a:pt x="29727" y="3708"/>
                    <a:pt x="29393" y="3131"/>
                  </a:cubicBezTo>
                  <a:cubicBezTo>
                    <a:pt x="28876" y="2249"/>
                    <a:pt x="27873" y="213"/>
                    <a:pt x="29575" y="30"/>
                  </a:cubicBezTo>
                  <a:cubicBezTo>
                    <a:pt x="29788" y="0"/>
                    <a:pt x="29970" y="30"/>
                    <a:pt x="30183" y="61"/>
                  </a:cubicBezTo>
                  <a:cubicBezTo>
                    <a:pt x="30578" y="152"/>
                    <a:pt x="30973" y="274"/>
                    <a:pt x="31338" y="456"/>
                  </a:cubicBezTo>
                  <a:cubicBezTo>
                    <a:pt x="33192" y="1429"/>
                    <a:pt x="34651" y="3009"/>
                    <a:pt x="35442" y="4924"/>
                  </a:cubicBezTo>
                  <a:cubicBezTo>
                    <a:pt x="35989" y="6262"/>
                    <a:pt x="36262" y="7690"/>
                    <a:pt x="36262" y="9119"/>
                  </a:cubicBezTo>
                  <a:close/>
                  <a:moveTo>
                    <a:pt x="36749" y="9757"/>
                  </a:moveTo>
                  <a:cubicBezTo>
                    <a:pt x="34469" y="12067"/>
                    <a:pt x="32463" y="14955"/>
                    <a:pt x="29302" y="16140"/>
                  </a:cubicBezTo>
                  <a:cubicBezTo>
                    <a:pt x="28420" y="16566"/>
                    <a:pt x="27417" y="16566"/>
                    <a:pt x="26566" y="16140"/>
                  </a:cubicBezTo>
                  <a:cubicBezTo>
                    <a:pt x="26232" y="16019"/>
                    <a:pt x="25806" y="15836"/>
                    <a:pt x="25685" y="15441"/>
                  </a:cubicBezTo>
                  <a:cubicBezTo>
                    <a:pt x="25381" y="14408"/>
                    <a:pt x="27083" y="13405"/>
                    <a:pt x="27751" y="12979"/>
                  </a:cubicBezTo>
                  <a:cubicBezTo>
                    <a:pt x="30213" y="11429"/>
                    <a:pt x="33040" y="10517"/>
                    <a:pt x="35745" y="9514"/>
                  </a:cubicBezTo>
                  <a:close/>
                  <a:moveTo>
                    <a:pt x="44591" y="10791"/>
                  </a:moveTo>
                  <a:cubicBezTo>
                    <a:pt x="43223" y="9909"/>
                    <a:pt x="41946" y="8906"/>
                    <a:pt x="40761" y="7812"/>
                  </a:cubicBezTo>
                  <a:cubicBezTo>
                    <a:pt x="39393" y="6414"/>
                    <a:pt x="38329" y="4742"/>
                    <a:pt x="37721" y="2888"/>
                  </a:cubicBezTo>
                  <a:cubicBezTo>
                    <a:pt x="37448" y="2067"/>
                    <a:pt x="37448" y="942"/>
                    <a:pt x="38542" y="821"/>
                  </a:cubicBezTo>
                  <a:cubicBezTo>
                    <a:pt x="39727" y="699"/>
                    <a:pt x="40913" y="1702"/>
                    <a:pt x="41673" y="2462"/>
                  </a:cubicBezTo>
                  <a:cubicBezTo>
                    <a:pt x="43831" y="4681"/>
                    <a:pt x="44378" y="7599"/>
                    <a:pt x="44591" y="10547"/>
                  </a:cubicBezTo>
                  <a:close/>
                  <a:moveTo>
                    <a:pt x="45047" y="11003"/>
                  </a:moveTo>
                  <a:cubicBezTo>
                    <a:pt x="44347" y="12067"/>
                    <a:pt x="43040" y="12766"/>
                    <a:pt x="42007" y="13526"/>
                  </a:cubicBezTo>
                  <a:cubicBezTo>
                    <a:pt x="40274" y="14894"/>
                    <a:pt x="38451" y="16110"/>
                    <a:pt x="36505" y="17204"/>
                  </a:cubicBezTo>
                  <a:cubicBezTo>
                    <a:pt x="35563" y="17721"/>
                    <a:pt x="34742" y="17903"/>
                    <a:pt x="33709" y="17569"/>
                  </a:cubicBezTo>
                  <a:cubicBezTo>
                    <a:pt x="33405" y="17478"/>
                    <a:pt x="32979" y="17326"/>
                    <a:pt x="32888" y="16991"/>
                  </a:cubicBezTo>
                  <a:cubicBezTo>
                    <a:pt x="32645" y="15958"/>
                    <a:pt x="34074" y="14772"/>
                    <a:pt x="34803" y="14347"/>
                  </a:cubicBezTo>
                  <a:cubicBezTo>
                    <a:pt x="35594" y="13921"/>
                    <a:pt x="36414" y="13557"/>
                    <a:pt x="37235" y="13222"/>
                  </a:cubicBezTo>
                  <a:cubicBezTo>
                    <a:pt x="39211" y="12280"/>
                    <a:pt x="41247" y="11490"/>
                    <a:pt x="43344" y="10882"/>
                  </a:cubicBezTo>
                  <a:close/>
                  <a:moveTo>
                    <a:pt x="51369" y="12250"/>
                  </a:moveTo>
                  <a:cubicBezTo>
                    <a:pt x="50244" y="11338"/>
                    <a:pt x="49272" y="10304"/>
                    <a:pt x="48451" y="9119"/>
                  </a:cubicBezTo>
                  <a:cubicBezTo>
                    <a:pt x="47934" y="8237"/>
                    <a:pt x="47448" y="7295"/>
                    <a:pt x="47053" y="6353"/>
                  </a:cubicBezTo>
                  <a:cubicBezTo>
                    <a:pt x="46658" y="5411"/>
                    <a:pt x="46050" y="4407"/>
                    <a:pt x="46171" y="3313"/>
                  </a:cubicBezTo>
                  <a:cubicBezTo>
                    <a:pt x="46171" y="3070"/>
                    <a:pt x="46232" y="2796"/>
                    <a:pt x="46354" y="2584"/>
                  </a:cubicBezTo>
                  <a:cubicBezTo>
                    <a:pt x="47022" y="790"/>
                    <a:pt x="49059" y="2523"/>
                    <a:pt x="49697" y="3344"/>
                  </a:cubicBezTo>
                  <a:cubicBezTo>
                    <a:pt x="50609" y="4620"/>
                    <a:pt x="51217" y="6079"/>
                    <a:pt x="51430" y="7629"/>
                  </a:cubicBezTo>
                  <a:cubicBezTo>
                    <a:pt x="51734" y="9240"/>
                    <a:pt x="51825" y="10791"/>
                    <a:pt x="51369" y="12280"/>
                  </a:cubicBezTo>
                  <a:close/>
                  <a:moveTo>
                    <a:pt x="51278" y="12614"/>
                  </a:moveTo>
                  <a:lnTo>
                    <a:pt x="51551" y="12614"/>
                  </a:lnTo>
                  <a:cubicBezTo>
                    <a:pt x="50275" y="14073"/>
                    <a:pt x="48937" y="15441"/>
                    <a:pt x="47509" y="16718"/>
                  </a:cubicBezTo>
                  <a:cubicBezTo>
                    <a:pt x="45928" y="18177"/>
                    <a:pt x="44104" y="19605"/>
                    <a:pt x="41946" y="19970"/>
                  </a:cubicBezTo>
                  <a:cubicBezTo>
                    <a:pt x="41278" y="20092"/>
                    <a:pt x="39667" y="20304"/>
                    <a:pt x="39636" y="19271"/>
                  </a:cubicBezTo>
                  <a:cubicBezTo>
                    <a:pt x="39606" y="17994"/>
                    <a:pt x="41065" y="16778"/>
                    <a:pt x="41946" y="16110"/>
                  </a:cubicBezTo>
                  <a:cubicBezTo>
                    <a:pt x="44408" y="14195"/>
                    <a:pt x="47721" y="13070"/>
                    <a:pt x="50791" y="12645"/>
                  </a:cubicBezTo>
                  <a:lnTo>
                    <a:pt x="51217" y="12645"/>
                  </a:lnTo>
                  <a:cubicBezTo>
                    <a:pt x="51278" y="12493"/>
                    <a:pt x="51308" y="12371"/>
                    <a:pt x="51369" y="12250"/>
                  </a:cubicBezTo>
                  <a:lnTo>
                    <a:pt x="51551" y="12432"/>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9" name="Google Shape;1419;p44"/>
            <p:cNvSpPr/>
            <p:nvPr/>
          </p:nvSpPr>
          <p:spPr>
            <a:xfrm>
              <a:off x="4680353" y="2038003"/>
              <a:ext cx="804982" cy="107202"/>
            </a:xfrm>
            <a:custGeom>
              <a:rect b="b" l="l" r="r" t="t"/>
              <a:pathLst>
                <a:path extrusionOk="0" h="6505" w="48846">
                  <a:moveTo>
                    <a:pt x="851" y="2736"/>
                  </a:moveTo>
                  <a:cubicBezTo>
                    <a:pt x="9848" y="2037"/>
                    <a:pt x="18845" y="1186"/>
                    <a:pt x="27873" y="2280"/>
                  </a:cubicBezTo>
                  <a:cubicBezTo>
                    <a:pt x="32250" y="2766"/>
                    <a:pt x="36596" y="3556"/>
                    <a:pt x="40882" y="4559"/>
                  </a:cubicBezTo>
                  <a:cubicBezTo>
                    <a:pt x="43192" y="5107"/>
                    <a:pt x="45563" y="6049"/>
                    <a:pt x="47934" y="6414"/>
                  </a:cubicBezTo>
                  <a:cubicBezTo>
                    <a:pt x="48694" y="6505"/>
                    <a:pt x="48846" y="5380"/>
                    <a:pt x="48086" y="5259"/>
                  </a:cubicBezTo>
                  <a:cubicBezTo>
                    <a:pt x="45776" y="4894"/>
                    <a:pt x="43435" y="3982"/>
                    <a:pt x="41125" y="3435"/>
                  </a:cubicBezTo>
                  <a:cubicBezTo>
                    <a:pt x="36809" y="2401"/>
                    <a:pt x="32432" y="1642"/>
                    <a:pt x="27994" y="1094"/>
                  </a:cubicBezTo>
                  <a:cubicBezTo>
                    <a:pt x="18906" y="0"/>
                    <a:pt x="9818" y="851"/>
                    <a:pt x="760" y="1581"/>
                  </a:cubicBezTo>
                  <a:cubicBezTo>
                    <a:pt x="0" y="1642"/>
                    <a:pt x="91" y="2766"/>
                    <a:pt x="821" y="2705"/>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20" name="Google Shape;1420;p44"/>
          <p:cNvGrpSpPr/>
          <p:nvPr/>
        </p:nvGrpSpPr>
        <p:grpSpPr>
          <a:xfrm>
            <a:off x="164015" y="2856684"/>
            <a:ext cx="1108549" cy="459858"/>
            <a:chOff x="5090840" y="1660784"/>
            <a:chExt cx="1108549" cy="459858"/>
          </a:xfrm>
        </p:grpSpPr>
        <p:sp>
          <p:nvSpPr>
            <p:cNvPr id="1421" name="Google Shape;1421;p44"/>
            <p:cNvSpPr/>
            <p:nvPr/>
          </p:nvSpPr>
          <p:spPr>
            <a:xfrm>
              <a:off x="5090840" y="1660784"/>
              <a:ext cx="967294" cy="459858"/>
            </a:xfrm>
            <a:custGeom>
              <a:rect b="b" l="l" r="r" t="t"/>
              <a:pathLst>
                <a:path extrusionOk="0" h="27904" w="58695">
                  <a:moveTo>
                    <a:pt x="20335" y="13922"/>
                  </a:moveTo>
                  <a:cubicBezTo>
                    <a:pt x="15137" y="15168"/>
                    <a:pt x="10851" y="19211"/>
                    <a:pt x="5228" y="18663"/>
                  </a:cubicBezTo>
                  <a:cubicBezTo>
                    <a:pt x="3617" y="18511"/>
                    <a:pt x="669" y="18177"/>
                    <a:pt x="304" y="16080"/>
                  </a:cubicBezTo>
                  <a:cubicBezTo>
                    <a:pt x="0" y="14226"/>
                    <a:pt x="3252" y="13375"/>
                    <a:pt x="4529" y="13131"/>
                  </a:cubicBezTo>
                  <a:cubicBezTo>
                    <a:pt x="9544" y="12159"/>
                    <a:pt x="14104" y="13466"/>
                    <a:pt x="19089" y="13527"/>
                  </a:cubicBezTo>
                  <a:close/>
                  <a:moveTo>
                    <a:pt x="32949" y="13192"/>
                  </a:moveTo>
                  <a:lnTo>
                    <a:pt x="32645" y="13071"/>
                  </a:lnTo>
                  <a:cubicBezTo>
                    <a:pt x="29666" y="12432"/>
                    <a:pt x="26900" y="12037"/>
                    <a:pt x="23891" y="11551"/>
                  </a:cubicBezTo>
                  <a:cubicBezTo>
                    <a:pt x="22037" y="11338"/>
                    <a:pt x="20213" y="10852"/>
                    <a:pt x="18481" y="10153"/>
                  </a:cubicBezTo>
                  <a:cubicBezTo>
                    <a:pt x="16505" y="9332"/>
                    <a:pt x="9392" y="4347"/>
                    <a:pt x="15927" y="3982"/>
                  </a:cubicBezTo>
                  <a:cubicBezTo>
                    <a:pt x="16687" y="3952"/>
                    <a:pt x="17447" y="4013"/>
                    <a:pt x="18207" y="4134"/>
                  </a:cubicBezTo>
                  <a:cubicBezTo>
                    <a:pt x="22402" y="4803"/>
                    <a:pt x="26292" y="6718"/>
                    <a:pt x="29393" y="9636"/>
                  </a:cubicBezTo>
                  <a:cubicBezTo>
                    <a:pt x="30487" y="10639"/>
                    <a:pt x="31490" y="11764"/>
                    <a:pt x="32584" y="12797"/>
                  </a:cubicBezTo>
                  <a:cubicBezTo>
                    <a:pt x="32736" y="12888"/>
                    <a:pt x="32858" y="13010"/>
                    <a:pt x="32979" y="13131"/>
                  </a:cubicBezTo>
                  <a:cubicBezTo>
                    <a:pt x="32979" y="13162"/>
                    <a:pt x="32979" y="13162"/>
                    <a:pt x="32949" y="13192"/>
                  </a:cubicBezTo>
                  <a:close/>
                  <a:moveTo>
                    <a:pt x="32919" y="13344"/>
                  </a:moveTo>
                  <a:cubicBezTo>
                    <a:pt x="32554" y="14651"/>
                    <a:pt x="31095" y="16110"/>
                    <a:pt x="30365" y="17144"/>
                  </a:cubicBezTo>
                  <a:cubicBezTo>
                    <a:pt x="27782" y="20822"/>
                    <a:pt x="25259" y="23253"/>
                    <a:pt x="20882" y="24499"/>
                  </a:cubicBezTo>
                  <a:cubicBezTo>
                    <a:pt x="20061" y="24712"/>
                    <a:pt x="16201" y="26080"/>
                    <a:pt x="15623" y="24925"/>
                  </a:cubicBezTo>
                  <a:cubicBezTo>
                    <a:pt x="14681" y="23010"/>
                    <a:pt x="17599" y="20244"/>
                    <a:pt x="18815" y="19241"/>
                  </a:cubicBezTo>
                  <a:cubicBezTo>
                    <a:pt x="22766" y="15958"/>
                    <a:pt x="28025" y="14590"/>
                    <a:pt x="32919" y="13344"/>
                  </a:cubicBezTo>
                  <a:cubicBezTo>
                    <a:pt x="32919" y="13314"/>
                    <a:pt x="32949" y="13253"/>
                    <a:pt x="32949" y="13192"/>
                  </a:cubicBezTo>
                  <a:lnTo>
                    <a:pt x="33192" y="13283"/>
                  </a:lnTo>
                  <a:close/>
                  <a:moveTo>
                    <a:pt x="44621" y="14317"/>
                  </a:moveTo>
                  <a:cubicBezTo>
                    <a:pt x="44803" y="15350"/>
                    <a:pt x="44560" y="16505"/>
                    <a:pt x="43770" y="18025"/>
                  </a:cubicBezTo>
                  <a:cubicBezTo>
                    <a:pt x="43405" y="18846"/>
                    <a:pt x="42888" y="19575"/>
                    <a:pt x="42250" y="20244"/>
                  </a:cubicBezTo>
                  <a:cubicBezTo>
                    <a:pt x="40305" y="22250"/>
                    <a:pt x="37691" y="22919"/>
                    <a:pt x="35016" y="23071"/>
                  </a:cubicBezTo>
                  <a:cubicBezTo>
                    <a:pt x="34438" y="23101"/>
                    <a:pt x="32341" y="23375"/>
                    <a:pt x="32220" y="22524"/>
                  </a:cubicBezTo>
                  <a:cubicBezTo>
                    <a:pt x="32007" y="21126"/>
                    <a:pt x="33557" y="19788"/>
                    <a:pt x="34499" y="18967"/>
                  </a:cubicBezTo>
                  <a:cubicBezTo>
                    <a:pt x="37052" y="16688"/>
                    <a:pt x="40153" y="14986"/>
                    <a:pt x="43618" y="14651"/>
                  </a:cubicBezTo>
                  <a:lnTo>
                    <a:pt x="44621" y="14317"/>
                  </a:lnTo>
                  <a:close/>
                  <a:moveTo>
                    <a:pt x="44621" y="14317"/>
                  </a:moveTo>
                  <a:cubicBezTo>
                    <a:pt x="39180" y="13709"/>
                    <a:pt x="34590" y="10639"/>
                    <a:pt x="30517" y="6961"/>
                  </a:cubicBezTo>
                  <a:cubicBezTo>
                    <a:pt x="29879" y="6384"/>
                    <a:pt x="25624" y="1855"/>
                    <a:pt x="27903" y="973"/>
                  </a:cubicBezTo>
                  <a:cubicBezTo>
                    <a:pt x="30365" y="1"/>
                    <a:pt x="33952" y="2280"/>
                    <a:pt x="35897" y="3648"/>
                  </a:cubicBezTo>
                  <a:cubicBezTo>
                    <a:pt x="38116" y="5320"/>
                    <a:pt x="40122" y="7296"/>
                    <a:pt x="41764" y="9545"/>
                  </a:cubicBezTo>
                  <a:cubicBezTo>
                    <a:pt x="43253" y="11460"/>
                    <a:pt x="44378" y="12767"/>
                    <a:pt x="44621" y="14317"/>
                  </a:cubicBezTo>
                  <a:close/>
                  <a:moveTo>
                    <a:pt x="57661" y="17174"/>
                  </a:moveTo>
                  <a:cubicBezTo>
                    <a:pt x="52311" y="15442"/>
                    <a:pt x="46597" y="12858"/>
                    <a:pt x="43284" y="8086"/>
                  </a:cubicBezTo>
                  <a:cubicBezTo>
                    <a:pt x="42311" y="6718"/>
                    <a:pt x="39545" y="2432"/>
                    <a:pt x="42463" y="1368"/>
                  </a:cubicBezTo>
                  <a:cubicBezTo>
                    <a:pt x="44469" y="639"/>
                    <a:pt x="46901" y="2098"/>
                    <a:pt x="48481" y="3192"/>
                  </a:cubicBezTo>
                  <a:cubicBezTo>
                    <a:pt x="49667" y="4074"/>
                    <a:pt x="50731" y="5077"/>
                    <a:pt x="51703" y="6201"/>
                  </a:cubicBezTo>
                  <a:cubicBezTo>
                    <a:pt x="53405" y="8147"/>
                    <a:pt x="58694" y="15138"/>
                    <a:pt x="58481" y="18208"/>
                  </a:cubicBezTo>
                  <a:cubicBezTo>
                    <a:pt x="58421" y="19180"/>
                    <a:pt x="57843" y="20062"/>
                    <a:pt x="57326" y="20852"/>
                  </a:cubicBezTo>
                  <a:cubicBezTo>
                    <a:pt x="55351" y="23648"/>
                    <a:pt x="52493" y="25715"/>
                    <a:pt x="49180" y="26688"/>
                  </a:cubicBezTo>
                  <a:cubicBezTo>
                    <a:pt x="47053" y="27296"/>
                    <a:pt x="40913" y="27904"/>
                    <a:pt x="44439" y="23740"/>
                  </a:cubicBezTo>
                  <a:cubicBezTo>
                    <a:pt x="45350" y="22676"/>
                    <a:pt x="46597" y="21855"/>
                    <a:pt x="47691" y="20974"/>
                  </a:cubicBezTo>
                  <a:cubicBezTo>
                    <a:pt x="48694" y="20153"/>
                    <a:pt x="49758" y="19454"/>
                    <a:pt x="50913" y="18907"/>
                  </a:cubicBezTo>
                  <a:cubicBezTo>
                    <a:pt x="52767" y="18056"/>
                    <a:pt x="54743" y="17539"/>
                    <a:pt x="56779" y="17417"/>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2" name="Google Shape;1422;p44"/>
            <p:cNvSpPr/>
            <p:nvPr/>
          </p:nvSpPr>
          <p:spPr>
            <a:xfrm>
              <a:off x="5369851" y="1848133"/>
              <a:ext cx="829537" cy="167321"/>
            </a:xfrm>
            <a:custGeom>
              <a:rect b="b" l="l" r="r" t="t"/>
              <a:pathLst>
                <a:path extrusionOk="0" h="10153" w="50336">
                  <a:moveTo>
                    <a:pt x="700" y="3405"/>
                  </a:moveTo>
                  <a:cubicBezTo>
                    <a:pt x="17569" y="1156"/>
                    <a:pt x="33497" y="3678"/>
                    <a:pt x="49242" y="9879"/>
                  </a:cubicBezTo>
                  <a:cubicBezTo>
                    <a:pt x="49910" y="10153"/>
                    <a:pt x="50336" y="9119"/>
                    <a:pt x="49637" y="8815"/>
                  </a:cubicBezTo>
                  <a:cubicBezTo>
                    <a:pt x="33740" y="2554"/>
                    <a:pt x="17600" y="1"/>
                    <a:pt x="548" y="2250"/>
                  </a:cubicBezTo>
                  <a:cubicBezTo>
                    <a:pt x="244" y="2311"/>
                    <a:pt x="0" y="2584"/>
                    <a:pt x="61" y="2888"/>
                  </a:cubicBezTo>
                  <a:cubicBezTo>
                    <a:pt x="92" y="3222"/>
                    <a:pt x="396" y="3435"/>
                    <a:pt x="700" y="3405"/>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23" name="Google Shape;1423;p44"/>
          <p:cNvGrpSpPr/>
          <p:nvPr/>
        </p:nvGrpSpPr>
        <p:grpSpPr>
          <a:xfrm flipH="1" rot="10800000">
            <a:off x="8818600" y="2566787"/>
            <a:ext cx="176352" cy="433327"/>
            <a:chOff x="4068699" y="2331023"/>
            <a:chExt cx="176352" cy="433327"/>
          </a:xfrm>
        </p:grpSpPr>
        <p:sp>
          <p:nvSpPr>
            <p:cNvPr id="1424" name="Google Shape;1424;p44"/>
            <p:cNvSpPr/>
            <p:nvPr/>
          </p:nvSpPr>
          <p:spPr>
            <a:xfrm>
              <a:off x="4068699" y="2437733"/>
              <a:ext cx="176352" cy="326617"/>
            </a:xfrm>
            <a:custGeom>
              <a:rect b="b" l="l" r="r" t="t"/>
              <a:pathLst>
                <a:path extrusionOk="0" h="19819" w="10701">
                  <a:moveTo>
                    <a:pt x="9454" y="91"/>
                  </a:moveTo>
                  <a:cubicBezTo>
                    <a:pt x="10244" y="1550"/>
                    <a:pt x="10426" y="3009"/>
                    <a:pt x="10548" y="4651"/>
                  </a:cubicBezTo>
                  <a:cubicBezTo>
                    <a:pt x="10700" y="6049"/>
                    <a:pt x="10670" y="7508"/>
                    <a:pt x="10457" y="8906"/>
                  </a:cubicBezTo>
                  <a:cubicBezTo>
                    <a:pt x="9940" y="11520"/>
                    <a:pt x="8268" y="14165"/>
                    <a:pt x="6475" y="16079"/>
                  </a:cubicBezTo>
                  <a:cubicBezTo>
                    <a:pt x="5290" y="17417"/>
                    <a:pt x="3800" y="18481"/>
                    <a:pt x="2128" y="19180"/>
                  </a:cubicBezTo>
                  <a:cubicBezTo>
                    <a:pt x="1764" y="19301"/>
                    <a:pt x="1399" y="19484"/>
                    <a:pt x="1065" y="19666"/>
                  </a:cubicBezTo>
                  <a:cubicBezTo>
                    <a:pt x="1004" y="19727"/>
                    <a:pt x="913" y="19757"/>
                    <a:pt x="821" y="19818"/>
                  </a:cubicBezTo>
                  <a:cubicBezTo>
                    <a:pt x="487" y="19545"/>
                    <a:pt x="457" y="18845"/>
                    <a:pt x="365" y="18481"/>
                  </a:cubicBezTo>
                  <a:cubicBezTo>
                    <a:pt x="122" y="16991"/>
                    <a:pt x="1" y="15472"/>
                    <a:pt x="31" y="13952"/>
                  </a:cubicBezTo>
                  <a:cubicBezTo>
                    <a:pt x="31" y="12584"/>
                    <a:pt x="153" y="11186"/>
                    <a:pt x="396" y="9848"/>
                  </a:cubicBezTo>
                  <a:cubicBezTo>
                    <a:pt x="1125" y="6596"/>
                    <a:pt x="3192" y="3860"/>
                    <a:pt x="5746" y="1854"/>
                  </a:cubicBezTo>
                  <a:cubicBezTo>
                    <a:pt x="6718" y="1094"/>
                    <a:pt x="7539" y="335"/>
                    <a:pt x="8755" y="0"/>
                  </a:cubicBezTo>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5" name="Google Shape;1425;p44"/>
            <p:cNvSpPr/>
            <p:nvPr/>
          </p:nvSpPr>
          <p:spPr>
            <a:xfrm>
              <a:off x="4150359" y="2331023"/>
              <a:ext cx="93178" cy="287543"/>
            </a:xfrm>
            <a:custGeom>
              <a:rect b="b" l="l" r="r" t="t"/>
              <a:pathLst>
                <a:path extrusionOk="0" h="17448" w="5654">
                  <a:moveTo>
                    <a:pt x="1368" y="16749"/>
                  </a:moveTo>
                  <a:cubicBezTo>
                    <a:pt x="2310" y="14682"/>
                    <a:pt x="2857" y="12524"/>
                    <a:pt x="3557" y="10396"/>
                  </a:cubicBezTo>
                  <a:cubicBezTo>
                    <a:pt x="4529" y="7357"/>
                    <a:pt x="5593" y="4013"/>
                    <a:pt x="5654" y="791"/>
                  </a:cubicBezTo>
                  <a:cubicBezTo>
                    <a:pt x="5654" y="31"/>
                    <a:pt x="4529" y="1"/>
                    <a:pt x="4499" y="761"/>
                  </a:cubicBezTo>
                  <a:cubicBezTo>
                    <a:pt x="4468" y="3892"/>
                    <a:pt x="3405" y="7113"/>
                    <a:pt x="2462" y="10031"/>
                  </a:cubicBezTo>
                  <a:cubicBezTo>
                    <a:pt x="1794" y="12129"/>
                    <a:pt x="1246" y="14256"/>
                    <a:pt x="335" y="16263"/>
                  </a:cubicBezTo>
                  <a:cubicBezTo>
                    <a:pt x="0" y="16962"/>
                    <a:pt x="1064" y="17448"/>
                    <a:pt x="1368" y="16749"/>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26" name="Google Shape;1426;p44"/>
          <p:cNvGrpSpPr/>
          <p:nvPr/>
        </p:nvGrpSpPr>
        <p:grpSpPr>
          <a:xfrm>
            <a:off x="7628452" y="4310953"/>
            <a:ext cx="1190157" cy="677708"/>
            <a:chOff x="6973805" y="2370828"/>
            <a:chExt cx="1190157" cy="677708"/>
          </a:xfrm>
        </p:grpSpPr>
        <p:grpSp>
          <p:nvGrpSpPr>
            <p:cNvPr id="1427" name="Google Shape;1427;p44"/>
            <p:cNvGrpSpPr/>
            <p:nvPr/>
          </p:nvGrpSpPr>
          <p:grpSpPr>
            <a:xfrm rot="-5400000">
              <a:off x="7587200" y="2463757"/>
              <a:ext cx="661675" cy="491850"/>
              <a:chOff x="9017600" y="1935450"/>
              <a:chExt cx="661675" cy="491850"/>
            </a:xfrm>
          </p:grpSpPr>
          <p:sp>
            <p:nvSpPr>
              <p:cNvPr id="1428" name="Google Shape;1428;p44"/>
              <p:cNvSpPr/>
              <p:nvPr/>
            </p:nvSpPr>
            <p:spPr>
              <a:xfrm>
                <a:off x="9039600" y="1969250"/>
                <a:ext cx="639675" cy="458050"/>
              </a:xfrm>
              <a:custGeom>
                <a:rect b="b" l="l" r="r" t="t"/>
                <a:pathLst>
                  <a:path extrusionOk="0" h="18322" w="25587">
                    <a:moveTo>
                      <a:pt x="8818" y="1"/>
                    </a:moveTo>
                    <a:cubicBezTo>
                      <a:pt x="8699" y="1"/>
                      <a:pt x="8577" y="9"/>
                      <a:pt x="8452" y="25"/>
                    </a:cubicBezTo>
                    <a:cubicBezTo>
                      <a:pt x="5584" y="446"/>
                      <a:pt x="4704" y="4347"/>
                      <a:pt x="4704" y="4347"/>
                    </a:cubicBezTo>
                    <a:cubicBezTo>
                      <a:pt x="4704" y="4347"/>
                      <a:pt x="0" y="5188"/>
                      <a:pt x="77" y="8172"/>
                    </a:cubicBezTo>
                    <a:cubicBezTo>
                      <a:pt x="153" y="11117"/>
                      <a:pt x="5507" y="11576"/>
                      <a:pt x="5507" y="11576"/>
                    </a:cubicBezTo>
                    <a:cubicBezTo>
                      <a:pt x="5507" y="11576"/>
                      <a:pt x="4628" y="15630"/>
                      <a:pt x="6884" y="17083"/>
                    </a:cubicBezTo>
                    <a:cubicBezTo>
                      <a:pt x="7266" y="17326"/>
                      <a:pt x="7700" y="17427"/>
                      <a:pt x="8157" y="17427"/>
                    </a:cubicBezTo>
                    <a:cubicBezTo>
                      <a:pt x="10354" y="17427"/>
                      <a:pt x="13080" y="15094"/>
                      <a:pt x="13080" y="15094"/>
                    </a:cubicBezTo>
                    <a:cubicBezTo>
                      <a:pt x="13080" y="15094"/>
                      <a:pt x="17331" y="18322"/>
                      <a:pt x="20138" y="18322"/>
                    </a:cubicBezTo>
                    <a:cubicBezTo>
                      <a:pt x="20720" y="18322"/>
                      <a:pt x="21240" y="18183"/>
                      <a:pt x="21647" y="17848"/>
                    </a:cubicBezTo>
                    <a:cubicBezTo>
                      <a:pt x="25587" y="14635"/>
                      <a:pt x="17631" y="9204"/>
                      <a:pt x="17631" y="9204"/>
                    </a:cubicBezTo>
                    <a:cubicBezTo>
                      <a:pt x="17631" y="9204"/>
                      <a:pt x="20576" y="6336"/>
                      <a:pt x="19046" y="4576"/>
                    </a:cubicBezTo>
                    <a:cubicBezTo>
                      <a:pt x="18360" y="3767"/>
                      <a:pt x="16946" y="3549"/>
                      <a:pt x="15618" y="3549"/>
                    </a:cubicBezTo>
                    <a:cubicBezTo>
                      <a:pt x="14060" y="3549"/>
                      <a:pt x="12621" y="3850"/>
                      <a:pt x="12621" y="3850"/>
                    </a:cubicBezTo>
                    <a:cubicBezTo>
                      <a:pt x="12621" y="3850"/>
                      <a:pt x="11431" y="1"/>
                      <a:pt x="881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9" name="Google Shape;1429;p44"/>
              <p:cNvSpPr/>
              <p:nvPr/>
            </p:nvSpPr>
            <p:spPr>
              <a:xfrm>
                <a:off x="9017600" y="1935450"/>
                <a:ext cx="516350" cy="391075"/>
              </a:xfrm>
              <a:custGeom>
                <a:rect b="b" l="l" r="r" t="t"/>
                <a:pathLst>
                  <a:path extrusionOk="0" fill="none" h="15643" w="20654">
                    <a:moveTo>
                      <a:pt x="0" y="0"/>
                    </a:moveTo>
                    <a:cubicBezTo>
                      <a:pt x="5929" y="6349"/>
                      <a:pt x="12928" y="11627"/>
                      <a:pt x="20653" y="15643"/>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0" name="Google Shape;1430;p44"/>
              <p:cNvSpPr/>
              <p:nvPr/>
            </p:nvSpPr>
            <p:spPr>
              <a:xfrm>
                <a:off x="9180150" y="2090350"/>
                <a:ext cx="39225" cy="170200"/>
              </a:xfrm>
              <a:custGeom>
                <a:rect b="b" l="l" r="r" t="t"/>
                <a:pathLst>
                  <a:path extrusionOk="0" fill="none" h="6808" w="1569">
                    <a:moveTo>
                      <a:pt x="0" y="0"/>
                    </a:moveTo>
                    <a:lnTo>
                      <a:pt x="1568" y="6808"/>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1" name="Google Shape;1431;p44"/>
              <p:cNvSpPr/>
              <p:nvPr/>
            </p:nvSpPr>
            <p:spPr>
              <a:xfrm>
                <a:off x="9269075" y="2160150"/>
                <a:ext cx="55475" cy="153950"/>
              </a:xfrm>
              <a:custGeom>
                <a:rect b="b" l="l" r="r" t="t"/>
                <a:pathLst>
                  <a:path extrusionOk="0" fill="none" h="6158" w="2219">
                    <a:moveTo>
                      <a:pt x="0" y="0"/>
                    </a:moveTo>
                    <a:lnTo>
                      <a:pt x="2218" y="6158"/>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2" name="Google Shape;1432;p44"/>
              <p:cNvSpPr/>
              <p:nvPr/>
            </p:nvSpPr>
            <p:spPr>
              <a:xfrm>
                <a:off x="9403875" y="2251925"/>
                <a:ext cx="64100" cy="91825"/>
              </a:xfrm>
              <a:custGeom>
                <a:rect b="b" l="l" r="r" t="t"/>
                <a:pathLst>
                  <a:path extrusionOk="0" fill="none" h="3673" w="2564">
                    <a:moveTo>
                      <a:pt x="1" y="1"/>
                    </a:moveTo>
                    <a:lnTo>
                      <a:pt x="2563" y="3672"/>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3" name="Google Shape;1433;p44"/>
              <p:cNvSpPr/>
              <p:nvPr/>
            </p:nvSpPr>
            <p:spPr>
              <a:xfrm>
                <a:off x="9467950" y="2290175"/>
                <a:ext cx="75550" cy="25"/>
              </a:xfrm>
              <a:custGeom>
                <a:rect b="b" l="l" r="r" t="t"/>
                <a:pathLst>
                  <a:path extrusionOk="0" fill="none" h="1" w="3022">
                    <a:moveTo>
                      <a:pt x="0" y="1"/>
                    </a:moveTo>
                    <a:lnTo>
                      <a:pt x="3022" y="1"/>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4" name="Google Shape;1434;p44"/>
              <p:cNvSpPr/>
              <p:nvPr/>
            </p:nvSpPr>
            <p:spPr>
              <a:xfrm>
                <a:off x="9314950" y="2160150"/>
                <a:ext cx="153025" cy="33475"/>
              </a:xfrm>
              <a:custGeom>
                <a:rect b="b" l="l" r="r" t="t"/>
                <a:pathLst>
                  <a:path extrusionOk="0" fill="none" h="1339" w="6121">
                    <a:moveTo>
                      <a:pt x="1" y="1339"/>
                    </a:moveTo>
                    <a:lnTo>
                      <a:pt x="6120" y="0"/>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5" name="Google Shape;1435;p44"/>
              <p:cNvSpPr/>
              <p:nvPr/>
            </p:nvSpPr>
            <p:spPr>
              <a:xfrm>
                <a:off x="9212650" y="2116150"/>
                <a:ext cx="152050" cy="25"/>
              </a:xfrm>
              <a:custGeom>
                <a:rect b="b" l="l" r="r" t="t"/>
                <a:pathLst>
                  <a:path extrusionOk="0" fill="none" h="1" w="6082">
                    <a:moveTo>
                      <a:pt x="1" y="1"/>
                    </a:moveTo>
                    <a:lnTo>
                      <a:pt x="6082" y="1"/>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36" name="Google Shape;1436;p44"/>
            <p:cNvGrpSpPr/>
            <p:nvPr/>
          </p:nvGrpSpPr>
          <p:grpSpPr>
            <a:xfrm rot="-7200044">
              <a:off x="7123749" y="2410401"/>
              <a:ext cx="436965" cy="598562"/>
              <a:chOff x="8899700" y="901250"/>
              <a:chExt cx="436975" cy="598575"/>
            </a:xfrm>
          </p:grpSpPr>
          <p:sp>
            <p:nvSpPr>
              <p:cNvPr id="1437" name="Google Shape;1437;p44"/>
              <p:cNvSpPr/>
              <p:nvPr/>
            </p:nvSpPr>
            <p:spPr>
              <a:xfrm>
                <a:off x="8899700" y="1034150"/>
                <a:ext cx="436975" cy="465675"/>
              </a:xfrm>
              <a:custGeom>
                <a:rect b="b" l="l" r="r" t="t"/>
                <a:pathLst>
                  <a:path extrusionOk="0" h="18627" w="17479">
                    <a:moveTo>
                      <a:pt x="6578" y="1"/>
                    </a:moveTo>
                    <a:cubicBezTo>
                      <a:pt x="6578" y="1"/>
                      <a:pt x="0" y="7650"/>
                      <a:pt x="11130" y="18627"/>
                    </a:cubicBezTo>
                    <a:cubicBezTo>
                      <a:pt x="11130" y="18627"/>
                      <a:pt x="17478" y="2984"/>
                      <a:pt x="657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8" name="Google Shape;1438;p44"/>
              <p:cNvSpPr/>
              <p:nvPr/>
            </p:nvSpPr>
            <p:spPr>
              <a:xfrm>
                <a:off x="8987650" y="901250"/>
                <a:ext cx="173100" cy="446550"/>
              </a:xfrm>
              <a:custGeom>
                <a:rect b="b" l="l" r="r" t="t"/>
                <a:pathLst>
                  <a:path extrusionOk="0" fill="none" h="17862" w="6924">
                    <a:moveTo>
                      <a:pt x="1" y="1"/>
                    </a:moveTo>
                    <a:cubicBezTo>
                      <a:pt x="3596" y="5355"/>
                      <a:pt x="5967" y="11436"/>
                      <a:pt x="6923" y="17862"/>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9" name="Google Shape;1439;p44"/>
              <p:cNvSpPr/>
              <p:nvPr/>
            </p:nvSpPr>
            <p:spPr>
              <a:xfrm>
                <a:off x="9108125" y="1249300"/>
                <a:ext cx="32550" cy="98500"/>
              </a:xfrm>
              <a:custGeom>
                <a:rect b="b" l="l" r="r" t="t"/>
                <a:pathLst>
                  <a:path extrusionOk="0" fill="none" h="3940" w="1302">
                    <a:moveTo>
                      <a:pt x="1" y="3940"/>
                    </a:moveTo>
                    <a:lnTo>
                      <a:pt x="1301" y="0"/>
                    </a:ln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0" name="Google Shape;1440;p44"/>
              <p:cNvSpPr/>
              <p:nvPr/>
            </p:nvSpPr>
            <p:spPr>
              <a:xfrm>
                <a:off x="9124375" y="1190025"/>
                <a:ext cx="66975" cy="108050"/>
              </a:xfrm>
              <a:custGeom>
                <a:rect b="b" l="l" r="r" t="t"/>
                <a:pathLst>
                  <a:path extrusionOk="0" fill="none" h="4322" w="2679">
                    <a:moveTo>
                      <a:pt x="2678" y="4322"/>
                    </a:moveTo>
                    <a:lnTo>
                      <a:pt x="1" y="0"/>
                    </a:ln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1" name="Google Shape;1441;p44"/>
              <p:cNvSpPr/>
              <p:nvPr/>
            </p:nvSpPr>
            <p:spPr>
              <a:xfrm>
                <a:off x="9073700" y="1125950"/>
                <a:ext cx="28725" cy="111900"/>
              </a:xfrm>
              <a:custGeom>
                <a:rect b="b" l="l" r="r" t="t"/>
                <a:pathLst>
                  <a:path extrusionOk="0" fill="none" h="4476" w="1149">
                    <a:moveTo>
                      <a:pt x="1148" y="1"/>
                    </a:moveTo>
                    <a:lnTo>
                      <a:pt x="1" y="4475"/>
                    </a:ln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2" name="Google Shape;1442;p44"/>
              <p:cNvSpPr/>
              <p:nvPr/>
            </p:nvSpPr>
            <p:spPr>
              <a:xfrm>
                <a:off x="9084225" y="1079100"/>
                <a:ext cx="75550" cy="67900"/>
              </a:xfrm>
              <a:custGeom>
                <a:rect b="b" l="l" r="r" t="t"/>
                <a:pathLst>
                  <a:path extrusionOk="0" fill="none" h="2716" w="3022">
                    <a:moveTo>
                      <a:pt x="1" y="0"/>
                    </a:moveTo>
                    <a:lnTo>
                      <a:pt x="3022" y="2716"/>
                    </a:ln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6" name="Shape 1446"/>
        <p:cNvGrpSpPr/>
        <p:nvPr/>
      </p:nvGrpSpPr>
      <p:grpSpPr>
        <a:xfrm>
          <a:off x="0" y="0"/>
          <a:ext cx="0" cy="0"/>
          <a:chOff x="0" y="0"/>
          <a:chExt cx="0" cy="0"/>
        </a:xfrm>
      </p:grpSpPr>
      <p:sp>
        <p:nvSpPr>
          <p:cNvPr id="1447" name="Google Shape;1447;p45"/>
          <p:cNvSpPr txBox="1"/>
          <p:nvPr>
            <p:ph idx="4294967295" type="body"/>
          </p:nvPr>
        </p:nvSpPr>
        <p:spPr>
          <a:xfrm>
            <a:off x="3063250" y="1203950"/>
            <a:ext cx="5349600" cy="35379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 sz="1700"/>
              <a:t>A little about me:</a:t>
            </a:r>
            <a:endParaRPr b="1" sz="1700"/>
          </a:p>
          <a:p>
            <a:pPr indent="-323850" lvl="0" marL="457200" rtl="0" algn="l">
              <a:lnSpc>
                <a:spcPct val="100000"/>
              </a:lnSpc>
              <a:spcBef>
                <a:spcPts val="0"/>
              </a:spcBef>
              <a:spcAft>
                <a:spcPts val="0"/>
              </a:spcAft>
              <a:buSzPts val="1500"/>
              <a:buChar char="●"/>
            </a:pPr>
            <a:r>
              <a:rPr lang="en" sz="1500"/>
              <a:t>I am from Southern Maryland, just outside of DC! </a:t>
            </a:r>
            <a:endParaRPr sz="1500"/>
          </a:p>
          <a:p>
            <a:pPr indent="-323850" lvl="0" marL="457200" rtl="0" algn="l">
              <a:lnSpc>
                <a:spcPct val="100000"/>
              </a:lnSpc>
              <a:spcBef>
                <a:spcPts val="0"/>
              </a:spcBef>
              <a:spcAft>
                <a:spcPts val="0"/>
              </a:spcAft>
              <a:buSzPts val="1500"/>
              <a:buChar char="●"/>
            </a:pPr>
            <a:r>
              <a:rPr lang="en" sz="1500"/>
              <a:t>I am a Junior at Randolph-Macon College, in Ashland, Va.</a:t>
            </a:r>
            <a:endParaRPr sz="1500"/>
          </a:p>
          <a:p>
            <a:pPr indent="-323850" lvl="0" marL="457200" rtl="0" algn="l">
              <a:lnSpc>
                <a:spcPct val="100000"/>
              </a:lnSpc>
              <a:spcBef>
                <a:spcPts val="0"/>
              </a:spcBef>
              <a:spcAft>
                <a:spcPts val="0"/>
              </a:spcAft>
              <a:buSzPts val="1500"/>
              <a:buChar char="●"/>
            </a:pPr>
            <a:r>
              <a:rPr lang="en" sz="1500"/>
              <a:t>At RMC, I serve as our SNA 2nd Vice President.</a:t>
            </a:r>
            <a:endParaRPr sz="1500"/>
          </a:p>
          <a:p>
            <a:pPr indent="-323850" lvl="0" marL="457200" rtl="0" algn="l">
              <a:lnSpc>
                <a:spcPct val="100000"/>
              </a:lnSpc>
              <a:spcBef>
                <a:spcPts val="0"/>
              </a:spcBef>
              <a:spcAft>
                <a:spcPts val="0"/>
              </a:spcAft>
              <a:buSzPts val="1500"/>
              <a:buChar char="●"/>
            </a:pPr>
            <a:r>
              <a:rPr lang="en" sz="1500"/>
              <a:t>I currently work as a Nurse Extern on an ICU in Richmond! </a:t>
            </a:r>
            <a:endParaRPr sz="1500"/>
          </a:p>
          <a:p>
            <a:pPr indent="-323850" lvl="0" marL="457200" rtl="0" algn="l">
              <a:lnSpc>
                <a:spcPct val="100000"/>
              </a:lnSpc>
              <a:spcBef>
                <a:spcPts val="0"/>
              </a:spcBef>
              <a:spcAft>
                <a:spcPts val="0"/>
              </a:spcAft>
              <a:buSzPts val="1500"/>
              <a:buChar char="●"/>
            </a:pPr>
            <a:r>
              <a:rPr lang="en" sz="1500"/>
              <a:t>I am not fully sure what type of nursing I want to do post-graduation, however I am interested in critical care. I plan to eventually go back to school to earn my NP! </a:t>
            </a:r>
            <a:endParaRPr sz="1500"/>
          </a:p>
          <a:p>
            <a:pPr indent="-323850" lvl="0" marL="457200" rtl="0" algn="l">
              <a:lnSpc>
                <a:spcPct val="100000"/>
              </a:lnSpc>
              <a:spcBef>
                <a:spcPts val="0"/>
              </a:spcBef>
              <a:spcAft>
                <a:spcPts val="0"/>
              </a:spcAft>
              <a:buSzPts val="1500"/>
              <a:buChar char="●"/>
            </a:pPr>
            <a:r>
              <a:rPr lang="en" sz="1500"/>
              <a:t>Outside of nursing I enjoy other school activities such as my sorority and intramural sports. </a:t>
            </a:r>
            <a:endParaRPr sz="1500"/>
          </a:p>
          <a:p>
            <a:pPr indent="-323850" lvl="0" marL="457200" rtl="0" algn="l">
              <a:lnSpc>
                <a:spcPct val="100000"/>
              </a:lnSpc>
              <a:spcBef>
                <a:spcPts val="0"/>
              </a:spcBef>
              <a:spcAft>
                <a:spcPts val="0"/>
              </a:spcAft>
              <a:buSzPts val="1500"/>
              <a:buChar char="●"/>
            </a:pPr>
            <a:r>
              <a:rPr lang="en" sz="1500"/>
              <a:t>My hobbies include cooking and reading! </a:t>
            </a:r>
            <a:endParaRPr sz="1500"/>
          </a:p>
        </p:txBody>
      </p:sp>
      <p:sp>
        <p:nvSpPr>
          <p:cNvPr id="1448" name="Google Shape;1448;p45"/>
          <p:cNvSpPr txBox="1"/>
          <p:nvPr>
            <p:ph idx="4294967295" type="title"/>
          </p:nvPr>
        </p:nvSpPr>
        <p:spPr>
          <a:xfrm>
            <a:off x="731525" y="445025"/>
            <a:ext cx="76812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Second Vice President - Lilly Bull</a:t>
            </a:r>
            <a:endParaRPr/>
          </a:p>
        </p:txBody>
      </p:sp>
      <p:pic>
        <p:nvPicPr>
          <p:cNvPr id="1449" name="Google Shape;1449;p45"/>
          <p:cNvPicPr preferRelativeResize="0"/>
          <p:nvPr/>
        </p:nvPicPr>
        <p:blipFill>
          <a:blip r:embed="rId3">
            <a:alphaModFix/>
          </a:blip>
          <a:stretch>
            <a:fillRect/>
          </a:stretch>
        </p:blipFill>
        <p:spPr>
          <a:xfrm>
            <a:off x="294075" y="1182499"/>
            <a:ext cx="2349403" cy="3580801"/>
          </a:xfrm>
          <a:prstGeom prst="rect">
            <a:avLst/>
          </a:prstGeom>
          <a:noFill/>
          <a:ln cap="flat" cmpd="sng" w="19050">
            <a:solidFill>
              <a:schemeClr val="dk2"/>
            </a:solidFill>
            <a:prstDash val="solid"/>
            <a:round/>
            <a:headEnd len="sm" w="sm" type="none"/>
            <a:tailEnd len="sm" w="sm" type="none"/>
          </a:ln>
        </p:spPr>
      </p:pic>
      <p:grpSp>
        <p:nvGrpSpPr>
          <p:cNvPr id="1450" name="Google Shape;1450;p45"/>
          <p:cNvGrpSpPr/>
          <p:nvPr/>
        </p:nvGrpSpPr>
        <p:grpSpPr>
          <a:xfrm rot="3707077">
            <a:off x="7819034" y="4195648"/>
            <a:ext cx="1190189" cy="677726"/>
            <a:chOff x="6973805" y="2370828"/>
            <a:chExt cx="1190157" cy="677708"/>
          </a:xfrm>
        </p:grpSpPr>
        <p:grpSp>
          <p:nvGrpSpPr>
            <p:cNvPr id="1451" name="Google Shape;1451;p45"/>
            <p:cNvGrpSpPr/>
            <p:nvPr/>
          </p:nvGrpSpPr>
          <p:grpSpPr>
            <a:xfrm rot="-5400000">
              <a:off x="7587200" y="2463757"/>
              <a:ext cx="661675" cy="491850"/>
              <a:chOff x="9017600" y="1935450"/>
              <a:chExt cx="661675" cy="491850"/>
            </a:xfrm>
          </p:grpSpPr>
          <p:sp>
            <p:nvSpPr>
              <p:cNvPr id="1452" name="Google Shape;1452;p45"/>
              <p:cNvSpPr/>
              <p:nvPr/>
            </p:nvSpPr>
            <p:spPr>
              <a:xfrm>
                <a:off x="9039600" y="1969250"/>
                <a:ext cx="639675" cy="458050"/>
              </a:xfrm>
              <a:custGeom>
                <a:rect b="b" l="l" r="r" t="t"/>
                <a:pathLst>
                  <a:path extrusionOk="0" h="18322" w="25587">
                    <a:moveTo>
                      <a:pt x="8818" y="1"/>
                    </a:moveTo>
                    <a:cubicBezTo>
                      <a:pt x="8699" y="1"/>
                      <a:pt x="8577" y="9"/>
                      <a:pt x="8452" y="25"/>
                    </a:cubicBezTo>
                    <a:cubicBezTo>
                      <a:pt x="5584" y="446"/>
                      <a:pt x="4704" y="4347"/>
                      <a:pt x="4704" y="4347"/>
                    </a:cubicBezTo>
                    <a:cubicBezTo>
                      <a:pt x="4704" y="4347"/>
                      <a:pt x="0" y="5188"/>
                      <a:pt x="77" y="8172"/>
                    </a:cubicBezTo>
                    <a:cubicBezTo>
                      <a:pt x="153" y="11117"/>
                      <a:pt x="5507" y="11576"/>
                      <a:pt x="5507" y="11576"/>
                    </a:cubicBezTo>
                    <a:cubicBezTo>
                      <a:pt x="5507" y="11576"/>
                      <a:pt x="4628" y="15630"/>
                      <a:pt x="6884" y="17083"/>
                    </a:cubicBezTo>
                    <a:cubicBezTo>
                      <a:pt x="7266" y="17326"/>
                      <a:pt x="7700" y="17427"/>
                      <a:pt x="8157" y="17427"/>
                    </a:cubicBezTo>
                    <a:cubicBezTo>
                      <a:pt x="10354" y="17427"/>
                      <a:pt x="13080" y="15094"/>
                      <a:pt x="13080" y="15094"/>
                    </a:cubicBezTo>
                    <a:cubicBezTo>
                      <a:pt x="13080" y="15094"/>
                      <a:pt x="17331" y="18322"/>
                      <a:pt x="20138" y="18322"/>
                    </a:cubicBezTo>
                    <a:cubicBezTo>
                      <a:pt x="20720" y="18322"/>
                      <a:pt x="21240" y="18183"/>
                      <a:pt x="21647" y="17848"/>
                    </a:cubicBezTo>
                    <a:cubicBezTo>
                      <a:pt x="25587" y="14635"/>
                      <a:pt x="17631" y="9204"/>
                      <a:pt x="17631" y="9204"/>
                    </a:cubicBezTo>
                    <a:cubicBezTo>
                      <a:pt x="17631" y="9204"/>
                      <a:pt x="20576" y="6336"/>
                      <a:pt x="19046" y="4576"/>
                    </a:cubicBezTo>
                    <a:cubicBezTo>
                      <a:pt x="18360" y="3767"/>
                      <a:pt x="16946" y="3549"/>
                      <a:pt x="15618" y="3549"/>
                    </a:cubicBezTo>
                    <a:cubicBezTo>
                      <a:pt x="14060" y="3549"/>
                      <a:pt x="12621" y="3850"/>
                      <a:pt x="12621" y="3850"/>
                    </a:cubicBezTo>
                    <a:cubicBezTo>
                      <a:pt x="12621" y="3850"/>
                      <a:pt x="11431" y="1"/>
                      <a:pt x="881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3" name="Google Shape;1453;p45"/>
              <p:cNvSpPr/>
              <p:nvPr/>
            </p:nvSpPr>
            <p:spPr>
              <a:xfrm>
                <a:off x="9017600" y="1935450"/>
                <a:ext cx="516350" cy="391075"/>
              </a:xfrm>
              <a:custGeom>
                <a:rect b="b" l="l" r="r" t="t"/>
                <a:pathLst>
                  <a:path extrusionOk="0" fill="none" h="15643" w="20654">
                    <a:moveTo>
                      <a:pt x="0" y="0"/>
                    </a:moveTo>
                    <a:cubicBezTo>
                      <a:pt x="5929" y="6349"/>
                      <a:pt x="12928" y="11627"/>
                      <a:pt x="20653" y="15643"/>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4" name="Google Shape;1454;p45"/>
              <p:cNvSpPr/>
              <p:nvPr/>
            </p:nvSpPr>
            <p:spPr>
              <a:xfrm>
                <a:off x="9180150" y="2090350"/>
                <a:ext cx="39225" cy="170200"/>
              </a:xfrm>
              <a:custGeom>
                <a:rect b="b" l="l" r="r" t="t"/>
                <a:pathLst>
                  <a:path extrusionOk="0" fill="none" h="6808" w="1569">
                    <a:moveTo>
                      <a:pt x="0" y="0"/>
                    </a:moveTo>
                    <a:lnTo>
                      <a:pt x="1568" y="6808"/>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5" name="Google Shape;1455;p45"/>
              <p:cNvSpPr/>
              <p:nvPr/>
            </p:nvSpPr>
            <p:spPr>
              <a:xfrm>
                <a:off x="9269075" y="2160150"/>
                <a:ext cx="55475" cy="153950"/>
              </a:xfrm>
              <a:custGeom>
                <a:rect b="b" l="l" r="r" t="t"/>
                <a:pathLst>
                  <a:path extrusionOk="0" fill="none" h="6158" w="2219">
                    <a:moveTo>
                      <a:pt x="0" y="0"/>
                    </a:moveTo>
                    <a:lnTo>
                      <a:pt x="2218" y="6158"/>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6" name="Google Shape;1456;p45"/>
              <p:cNvSpPr/>
              <p:nvPr/>
            </p:nvSpPr>
            <p:spPr>
              <a:xfrm>
                <a:off x="9403875" y="2251925"/>
                <a:ext cx="64100" cy="91825"/>
              </a:xfrm>
              <a:custGeom>
                <a:rect b="b" l="l" r="r" t="t"/>
                <a:pathLst>
                  <a:path extrusionOk="0" fill="none" h="3673" w="2564">
                    <a:moveTo>
                      <a:pt x="1" y="1"/>
                    </a:moveTo>
                    <a:lnTo>
                      <a:pt x="2563" y="3672"/>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7" name="Google Shape;1457;p45"/>
              <p:cNvSpPr/>
              <p:nvPr/>
            </p:nvSpPr>
            <p:spPr>
              <a:xfrm>
                <a:off x="9467950" y="2290175"/>
                <a:ext cx="75550" cy="25"/>
              </a:xfrm>
              <a:custGeom>
                <a:rect b="b" l="l" r="r" t="t"/>
                <a:pathLst>
                  <a:path extrusionOk="0" fill="none" h="1" w="3022">
                    <a:moveTo>
                      <a:pt x="0" y="1"/>
                    </a:moveTo>
                    <a:lnTo>
                      <a:pt x="3022" y="1"/>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8" name="Google Shape;1458;p45"/>
              <p:cNvSpPr/>
              <p:nvPr/>
            </p:nvSpPr>
            <p:spPr>
              <a:xfrm>
                <a:off x="9314950" y="2160150"/>
                <a:ext cx="153025" cy="33475"/>
              </a:xfrm>
              <a:custGeom>
                <a:rect b="b" l="l" r="r" t="t"/>
                <a:pathLst>
                  <a:path extrusionOk="0" fill="none" h="1339" w="6121">
                    <a:moveTo>
                      <a:pt x="1" y="1339"/>
                    </a:moveTo>
                    <a:lnTo>
                      <a:pt x="6120" y="0"/>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9" name="Google Shape;1459;p45"/>
              <p:cNvSpPr/>
              <p:nvPr/>
            </p:nvSpPr>
            <p:spPr>
              <a:xfrm>
                <a:off x="9212650" y="2116150"/>
                <a:ext cx="152050" cy="25"/>
              </a:xfrm>
              <a:custGeom>
                <a:rect b="b" l="l" r="r" t="t"/>
                <a:pathLst>
                  <a:path extrusionOk="0" fill="none" h="1" w="6082">
                    <a:moveTo>
                      <a:pt x="1" y="1"/>
                    </a:moveTo>
                    <a:lnTo>
                      <a:pt x="6082" y="1"/>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60" name="Google Shape;1460;p45"/>
            <p:cNvGrpSpPr/>
            <p:nvPr/>
          </p:nvGrpSpPr>
          <p:grpSpPr>
            <a:xfrm rot="-7200044">
              <a:off x="7123749" y="2410401"/>
              <a:ext cx="436965" cy="598562"/>
              <a:chOff x="8899700" y="901250"/>
              <a:chExt cx="436975" cy="598575"/>
            </a:xfrm>
          </p:grpSpPr>
          <p:sp>
            <p:nvSpPr>
              <p:cNvPr id="1461" name="Google Shape;1461;p45"/>
              <p:cNvSpPr/>
              <p:nvPr/>
            </p:nvSpPr>
            <p:spPr>
              <a:xfrm>
                <a:off x="8899700" y="1034150"/>
                <a:ext cx="436975" cy="465675"/>
              </a:xfrm>
              <a:custGeom>
                <a:rect b="b" l="l" r="r" t="t"/>
                <a:pathLst>
                  <a:path extrusionOk="0" h="18627" w="17479">
                    <a:moveTo>
                      <a:pt x="6578" y="1"/>
                    </a:moveTo>
                    <a:cubicBezTo>
                      <a:pt x="6578" y="1"/>
                      <a:pt x="0" y="7650"/>
                      <a:pt x="11130" y="18627"/>
                    </a:cubicBezTo>
                    <a:cubicBezTo>
                      <a:pt x="11130" y="18627"/>
                      <a:pt x="17478" y="2984"/>
                      <a:pt x="657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2" name="Google Shape;1462;p45"/>
              <p:cNvSpPr/>
              <p:nvPr/>
            </p:nvSpPr>
            <p:spPr>
              <a:xfrm>
                <a:off x="8987650" y="901250"/>
                <a:ext cx="173100" cy="446550"/>
              </a:xfrm>
              <a:custGeom>
                <a:rect b="b" l="l" r="r" t="t"/>
                <a:pathLst>
                  <a:path extrusionOk="0" fill="none" h="17862" w="6924">
                    <a:moveTo>
                      <a:pt x="1" y="1"/>
                    </a:moveTo>
                    <a:cubicBezTo>
                      <a:pt x="3596" y="5355"/>
                      <a:pt x="5967" y="11436"/>
                      <a:pt x="6923" y="17862"/>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3" name="Google Shape;1463;p45"/>
              <p:cNvSpPr/>
              <p:nvPr/>
            </p:nvSpPr>
            <p:spPr>
              <a:xfrm>
                <a:off x="9108125" y="1249300"/>
                <a:ext cx="32550" cy="98500"/>
              </a:xfrm>
              <a:custGeom>
                <a:rect b="b" l="l" r="r" t="t"/>
                <a:pathLst>
                  <a:path extrusionOk="0" fill="none" h="3940" w="1302">
                    <a:moveTo>
                      <a:pt x="1" y="3940"/>
                    </a:moveTo>
                    <a:lnTo>
                      <a:pt x="1301" y="0"/>
                    </a:ln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4" name="Google Shape;1464;p45"/>
              <p:cNvSpPr/>
              <p:nvPr/>
            </p:nvSpPr>
            <p:spPr>
              <a:xfrm>
                <a:off x="9124375" y="1190025"/>
                <a:ext cx="66975" cy="108050"/>
              </a:xfrm>
              <a:custGeom>
                <a:rect b="b" l="l" r="r" t="t"/>
                <a:pathLst>
                  <a:path extrusionOk="0" fill="none" h="4322" w="2679">
                    <a:moveTo>
                      <a:pt x="2678" y="4322"/>
                    </a:moveTo>
                    <a:lnTo>
                      <a:pt x="1" y="0"/>
                    </a:ln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5" name="Google Shape;1465;p45"/>
              <p:cNvSpPr/>
              <p:nvPr/>
            </p:nvSpPr>
            <p:spPr>
              <a:xfrm>
                <a:off x="9073700" y="1125950"/>
                <a:ext cx="28725" cy="111900"/>
              </a:xfrm>
              <a:custGeom>
                <a:rect b="b" l="l" r="r" t="t"/>
                <a:pathLst>
                  <a:path extrusionOk="0" fill="none" h="4476" w="1149">
                    <a:moveTo>
                      <a:pt x="1148" y="1"/>
                    </a:moveTo>
                    <a:lnTo>
                      <a:pt x="1" y="4475"/>
                    </a:ln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6" name="Google Shape;1466;p45"/>
              <p:cNvSpPr/>
              <p:nvPr/>
            </p:nvSpPr>
            <p:spPr>
              <a:xfrm>
                <a:off x="9084225" y="1079100"/>
                <a:ext cx="75550" cy="67900"/>
              </a:xfrm>
              <a:custGeom>
                <a:rect b="b" l="l" r="r" t="t"/>
                <a:pathLst>
                  <a:path extrusionOk="0" fill="none" h="2716" w="3022">
                    <a:moveTo>
                      <a:pt x="1" y="0"/>
                    </a:moveTo>
                    <a:lnTo>
                      <a:pt x="3022" y="2716"/>
                    </a:ln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0" name="Shape 1470"/>
        <p:cNvGrpSpPr/>
        <p:nvPr/>
      </p:nvGrpSpPr>
      <p:grpSpPr>
        <a:xfrm>
          <a:off x="0" y="0"/>
          <a:ext cx="0" cy="0"/>
          <a:chOff x="0" y="0"/>
          <a:chExt cx="0" cy="0"/>
        </a:xfrm>
      </p:grpSpPr>
      <p:sp>
        <p:nvSpPr>
          <p:cNvPr id="1471" name="Google Shape;1471;p46"/>
          <p:cNvSpPr txBox="1"/>
          <p:nvPr>
            <p:ph idx="4294967295" type="body"/>
          </p:nvPr>
        </p:nvSpPr>
        <p:spPr>
          <a:xfrm>
            <a:off x="83975" y="1375100"/>
            <a:ext cx="8408100" cy="3548100"/>
          </a:xfrm>
          <a:prstGeom prst="rect">
            <a:avLst/>
          </a:prstGeom>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SzPts val="1400"/>
              <a:buChar char="●"/>
            </a:pPr>
            <a:r>
              <a:rPr lang="en" sz="1400"/>
              <a:t>Be responsible for reviewing and recommending changes to the Bylaws.</a:t>
            </a:r>
            <a:endParaRPr sz="1400"/>
          </a:p>
          <a:p>
            <a:pPr indent="-317500" lvl="0" marL="457200" rtl="0" algn="l">
              <a:lnSpc>
                <a:spcPct val="100000"/>
              </a:lnSpc>
              <a:spcBef>
                <a:spcPts val="0"/>
              </a:spcBef>
              <a:spcAft>
                <a:spcPts val="0"/>
              </a:spcAft>
              <a:buSzPts val="1400"/>
              <a:buChar char="●"/>
            </a:pPr>
            <a:r>
              <a:rPr lang="en" sz="1400"/>
              <a:t>Notify constituents that they are required to submit annually the official application for NSNA Constituency Status, and that the deadline by which they are required to submit their bylaws is the beginning of the House of Delegates meeting at the VNSA yearly convention (Article III, Section 3.01e).</a:t>
            </a:r>
            <a:endParaRPr sz="1400"/>
          </a:p>
          <a:p>
            <a:pPr indent="-317500" lvl="0" marL="457200" rtl="0" algn="l">
              <a:lnSpc>
                <a:spcPct val="100000"/>
              </a:lnSpc>
              <a:spcBef>
                <a:spcPts val="0"/>
              </a:spcBef>
              <a:spcAft>
                <a:spcPts val="0"/>
              </a:spcAft>
              <a:buSzPts val="1400"/>
              <a:buChar char="●"/>
            </a:pPr>
            <a:r>
              <a:rPr lang="en" sz="1400"/>
              <a:t>Review individual constituent associations' bylaws and determine their conformity with the four areas of conformity listed in Article III, Section 3.01e. If any discrepancies are noted, the Second Vice President is responsible for notifying the constituent of the necessary revisions.</a:t>
            </a:r>
            <a:endParaRPr sz="1400"/>
          </a:p>
          <a:p>
            <a:pPr indent="-317500" lvl="0" marL="457200" rtl="0" algn="l">
              <a:lnSpc>
                <a:spcPct val="100000"/>
              </a:lnSpc>
              <a:spcBef>
                <a:spcPts val="0"/>
              </a:spcBef>
              <a:spcAft>
                <a:spcPts val="0"/>
              </a:spcAft>
              <a:buSzPts val="1400"/>
              <a:buChar char="●"/>
            </a:pPr>
            <a:r>
              <a:rPr lang="en" sz="1400"/>
              <a:t>Maintain files, which include the names and addresses, of all constituent associations and their officers.</a:t>
            </a:r>
            <a:endParaRPr sz="1400"/>
          </a:p>
          <a:p>
            <a:pPr indent="-317500" lvl="0" marL="457200" rtl="0" algn="l">
              <a:lnSpc>
                <a:spcPct val="100000"/>
              </a:lnSpc>
              <a:spcBef>
                <a:spcPts val="0"/>
              </a:spcBef>
              <a:spcAft>
                <a:spcPts val="0"/>
              </a:spcAft>
              <a:buSzPts val="1400"/>
              <a:buChar char="●"/>
            </a:pPr>
            <a:r>
              <a:rPr lang="en" sz="1400"/>
              <a:t>Maintain the current NSNA membership list.</a:t>
            </a:r>
            <a:endParaRPr sz="1400"/>
          </a:p>
          <a:p>
            <a:pPr indent="-317500" lvl="0" marL="457200" rtl="0" algn="l">
              <a:lnSpc>
                <a:spcPct val="100000"/>
              </a:lnSpc>
              <a:spcBef>
                <a:spcPts val="0"/>
              </a:spcBef>
              <a:spcAft>
                <a:spcPts val="0"/>
              </a:spcAft>
              <a:buSzPts val="1400"/>
              <a:buChar char="●"/>
            </a:pPr>
            <a:r>
              <a:rPr lang="en" sz="1400"/>
              <a:t>Serve</a:t>
            </a:r>
            <a:r>
              <a:rPr lang="en" sz="1400"/>
              <a:t> as a resource person regarding parliamentary procedures.</a:t>
            </a:r>
            <a:endParaRPr sz="1400"/>
          </a:p>
          <a:p>
            <a:pPr indent="-317500" lvl="0" marL="457200" rtl="0" algn="l">
              <a:lnSpc>
                <a:spcPct val="100000"/>
              </a:lnSpc>
              <a:spcBef>
                <a:spcPts val="0"/>
              </a:spcBef>
              <a:spcAft>
                <a:spcPts val="0"/>
              </a:spcAft>
              <a:buSzPts val="1400"/>
              <a:buChar char="●"/>
            </a:pPr>
            <a:r>
              <a:rPr lang="en" sz="1400"/>
              <a:t>Accede to the office of the First Vice President in the event of vacancy in the office.</a:t>
            </a:r>
            <a:endParaRPr sz="1400"/>
          </a:p>
          <a:p>
            <a:pPr indent="-317500" lvl="0" marL="457200" rtl="0" algn="l">
              <a:lnSpc>
                <a:spcPct val="100000"/>
              </a:lnSpc>
              <a:spcBef>
                <a:spcPts val="0"/>
              </a:spcBef>
              <a:spcAft>
                <a:spcPts val="0"/>
              </a:spcAft>
              <a:buSzPts val="1400"/>
              <a:buChar char="●"/>
            </a:pPr>
            <a:r>
              <a:rPr lang="en" sz="1400"/>
              <a:t>Perform all other duties as assigned by the President.</a:t>
            </a:r>
            <a:endParaRPr sz="1400"/>
          </a:p>
          <a:p>
            <a:pPr indent="0" lvl="0" marL="0" rtl="0" algn="l">
              <a:lnSpc>
                <a:spcPct val="100000"/>
              </a:lnSpc>
              <a:spcBef>
                <a:spcPts val="0"/>
              </a:spcBef>
              <a:spcAft>
                <a:spcPts val="0"/>
              </a:spcAft>
              <a:buNone/>
            </a:pPr>
            <a:r>
              <a:t/>
            </a:r>
            <a:endParaRPr sz="1200">
              <a:solidFill>
                <a:srgbClr val="000000"/>
              </a:solidFill>
              <a:latin typeface="Arial"/>
              <a:ea typeface="Arial"/>
              <a:cs typeface="Arial"/>
              <a:sym typeface="Arial"/>
            </a:endParaRPr>
          </a:p>
          <a:p>
            <a:pPr indent="0" lvl="0" marL="457200" rtl="0" algn="l">
              <a:spcBef>
                <a:spcPts val="0"/>
              </a:spcBef>
              <a:spcAft>
                <a:spcPts val="0"/>
              </a:spcAft>
              <a:buNone/>
            </a:pPr>
            <a:r>
              <a:t/>
            </a:r>
            <a:endParaRPr sz="1200"/>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
        <p:nvSpPr>
          <p:cNvPr id="1472" name="Google Shape;1472;p46"/>
          <p:cNvSpPr txBox="1"/>
          <p:nvPr/>
        </p:nvSpPr>
        <p:spPr>
          <a:xfrm>
            <a:off x="1314375" y="327100"/>
            <a:ext cx="61647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000">
                <a:solidFill>
                  <a:schemeClr val="accent3"/>
                </a:solidFill>
                <a:latin typeface="Tenor Sans"/>
                <a:ea typeface="Tenor Sans"/>
                <a:cs typeface="Tenor Sans"/>
                <a:sym typeface="Tenor Sans"/>
              </a:rPr>
              <a:t>Second</a:t>
            </a:r>
            <a:r>
              <a:rPr lang="en" sz="3000">
                <a:solidFill>
                  <a:schemeClr val="accent3"/>
                </a:solidFill>
                <a:latin typeface="Tenor Sans"/>
                <a:ea typeface="Tenor Sans"/>
                <a:cs typeface="Tenor Sans"/>
                <a:sym typeface="Tenor Sans"/>
              </a:rPr>
              <a:t> Vice President </a:t>
            </a:r>
            <a:endParaRPr sz="3000">
              <a:solidFill>
                <a:schemeClr val="accent3"/>
              </a:solidFill>
              <a:latin typeface="Tenor Sans"/>
              <a:ea typeface="Tenor Sans"/>
              <a:cs typeface="Tenor Sans"/>
              <a:sym typeface="Tenor Sans"/>
            </a:endParaRPr>
          </a:p>
          <a:p>
            <a:pPr indent="0" lvl="0" marL="0" rtl="0" algn="ctr">
              <a:spcBef>
                <a:spcPts val="0"/>
              </a:spcBef>
              <a:spcAft>
                <a:spcPts val="0"/>
              </a:spcAft>
              <a:buNone/>
            </a:pPr>
            <a:r>
              <a:rPr lang="en" sz="3000">
                <a:solidFill>
                  <a:schemeClr val="accent3"/>
                </a:solidFill>
                <a:latin typeface="Tenor Sans"/>
                <a:ea typeface="Tenor Sans"/>
                <a:cs typeface="Tenor Sans"/>
                <a:sym typeface="Tenor Sans"/>
              </a:rPr>
              <a:t>Roles and Responsibilities</a:t>
            </a:r>
            <a:endParaRPr sz="3000">
              <a:solidFill>
                <a:schemeClr val="accent3"/>
              </a:solidFill>
              <a:latin typeface="Tenor Sans"/>
              <a:ea typeface="Tenor Sans"/>
              <a:cs typeface="Tenor Sans"/>
              <a:sym typeface="Tenor Sans"/>
            </a:endParaRPr>
          </a:p>
        </p:txBody>
      </p:sp>
      <p:grpSp>
        <p:nvGrpSpPr>
          <p:cNvPr id="1473" name="Google Shape;1473;p46"/>
          <p:cNvGrpSpPr/>
          <p:nvPr/>
        </p:nvGrpSpPr>
        <p:grpSpPr>
          <a:xfrm>
            <a:off x="166369" y="-11"/>
            <a:ext cx="1482825" cy="1365275"/>
            <a:chOff x="789819" y="1559239"/>
            <a:chExt cx="1482825" cy="1365275"/>
          </a:xfrm>
        </p:grpSpPr>
        <p:grpSp>
          <p:nvGrpSpPr>
            <p:cNvPr id="1474" name="Google Shape;1474;p46"/>
            <p:cNvGrpSpPr/>
            <p:nvPr/>
          </p:nvGrpSpPr>
          <p:grpSpPr>
            <a:xfrm>
              <a:off x="789819" y="1559239"/>
              <a:ext cx="1424775" cy="1062850"/>
              <a:chOff x="789819" y="1559239"/>
              <a:chExt cx="1424775" cy="1062850"/>
            </a:xfrm>
          </p:grpSpPr>
          <p:sp>
            <p:nvSpPr>
              <p:cNvPr id="1475" name="Google Shape;1475;p46"/>
              <p:cNvSpPr/>
              <p:nvPr/>
            </p:nvSpPr>
            <p:spPr>
              <a:xfrm>
                <a:off x="1904244" y="1762789"/>
                <a:ext cx="310350" cy="193525"/>
              </a:xfrm>
              <a:custGeom>
                <a:rect b="b" l="l" r="r" t="t"/>
                <a:pathLst>
                  <a:path extrusionOk="0" h="7741" w="12414">
                    <a:moveTo>
                      <a:pt x="0" y="4386"/>
                    </a:moveTo>
                    <a:cubicBezTo>
                      <a:pt x="29" y="4243"/>
                      <a:pt x="115" y="4071"/>
                      <a:pt x="201" y="3956"/>
                    </a:cubicBezTo>
                    <a:cubicBezTo>
                      <a:pt x="1233" y="2523"/>
                      <a:pt x="5390" y="832"/>
                      <a:pt x="7626" y="574"/>
                    </a:cubicBezTo>
                    <a:cubicBezTo>
                      <a:pt x="12413" y="0"/>
                      <a:pt x="2494" y="7740"/>
                      <a:pt x="0" y="4386"/>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6" name="Google Shape;1476;p46"/>
              <p:cNvSpPr/>
              <p:nvPr/>
            </p:nvSpPr>
            <p:spPr>
              <a:xfrm>
                <a:off x="1821819" y="1658864"/>
                <a:ext cx="111125" cy="224350"/>
              </a:xfrm>
              <a:custGeom>
                <a:rect b="b" l="l" r="r" t="t"/>
                <a:pathLst>
                  <a:path extrusionOk="0" h="8974" w="4445">
                    <a:moveTo>
                      <a:pt x="3699" y="8371"/>
                    </a:moveTo>
                    <a:cubicBezTo>
                      <a:pt x="4100" y="8687"/>
                      <a:pt x="4444" y="1"/>
                      <a:pt x="3498" y="87"/>
                    </a:cubicBezTo>
                    <a:cubicBezTo>
                      <a:pt x="832" y="287"/>
                      <a:pt x="1" y="8973"/>
                      <a:pt x="3699" y="837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7" name="Google Shape;1477;p46"/>
              <p:cNvSpPr/>
              <p:nvPr/>
            </p:nvSpPr>
            <p:spPr>
              <a:xfrm>
                <a:off x="1775244" y="1925464"/>
                <a:ext cx="306750" cy="131900"/>
              </a:xfrm>
              <a:custGeom>
                <a:rect b="b" l="l" r="r" t="t"/>
                <a:pathLst>
                  <a:path extrusionOk="0" h="5276" w="12270">
                    <a:moveTo>
                      <a:pt x="1061" y="1520"/>
                    </a:moveTo>
                    <a:cubicBezTo>
                      <a:pt x="2494" y="1176"/>
                      <a:pt x="9432" y="87"/>
                      <a:pt x="10034" y="87"/>
                    </a:cubicBezTo>
                    <a:cubicBezTo>
                      <a:pt x="12270" y="1"/>
                      <a:pt x="11295" y="803"/>
                      <a:pt x="9604" y="2237"/>
                    </a:cubicBezTo>
                    <a:cubicBezTo>
                      <a:pt x="5906" y="5275"/>
                      <a:pt x="0" y="3211"/>
                      <a:pt x="1061" y="152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8" name="Google Shape;1478;p46"/>
              <p:cNvSpPr/>
              <p:nvPr/>
            </p:nvSpPr>
            <p:spPr>
              <a:xfrm>
                <a:off x="1610419" y="1762064"/>
                <a:ext cx="219325" cy="258025"/>
              </a:xfrm>
              <a:custGeom>
                <a:rect b="b" l="l" r="r" t="t"/>
                <a:pathLst>
                  <a:path extrusionOk="0" h="10321" w="8773">
                    <a:moveTo>
                      <a:pt x="8514" y="9174"/>
                    </a:moveTo>
                    <a:cubicBezTo>
                      <a:pt x="8772" y="7798"/>
                      <a:pt x="7253" y="1"/>
                      <a:pt x="5705" y="402"/>
                    </a:cubicBezTo>
                    <a:cubicBezTo>
                      <a:pt x="0" y="1893"/>
                      <a:pt x="6192" y="10321"/>
                      <a:pt x="8514" y="9174"/>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9" name="Google Shape;1479;p46"/>
              <p:cNvSpPr/>
              <p:nvPr/>
            </p:nvSpPr>
            <p:spPr>
              <a:xfrm>
                <a:off x="1692819" y="2081689"/>
                <a:ext cx="288125" cy="122575"/>
              </a:xfrm>
              <a:custGeom>
                <a:rect b="b" l="l" r="r" t="t"/>
                <a:pathLst>
                  <a:path extrusionOk="0" h="4903" w="11525">
                    <a:moveTo>
                      <a:pt x="1033" y="1119"/>
                    </a:moveTo>
                    <a:cubicBezTo>
                      <a:pt x="1090" y="1348"/>
                      <a:pt x="11525" y="1"/>
                      <a:pt x="11410" y="517"/>
                    </a:cubicBezTo>
                    <a:cubicBezTo>
                      <a:pt x="10579" y="3814"/>
                      <a:pt x="1" y="4903"/>
                      <a:pt x="1033" y="1119"/>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0" name="Google Shape;1480;p46"/>
              <p:cNvSpPr/>
              <p:nvPr/>
            </p:nvSpPr>
            <p:spPr>
              <a:xfrm>
                <a:off x="1527269" y="1907539"/>
                <a:ext cx="203575" cy="275225"/>
              </a:xfrm>
              <a:custGeom>
                <a:rect b="b" l="l" r="r" t="t"/>
                <a:pathLst>
                  <a:path extrusionOk="0" h="11009" w="8143">
                    <a:moveTo>
                      <a:pt x="8142" y="7827"/>
                    </a:moveTo>
                    <a:cubicBezTo>
                      <a:pt x="3355" y="11009"/>
                      <a:pt x="1" y="2810"/>
                      <a:pt x="2724" y="603"/>
                    </a:cubicBezTo>
                    <a:cubicBezTo>
                      <a:pt x="3498" y="1"/>
                      <a:pt x="7425" y="6795"/>
                      <a:pt x="8142" y="7827"/>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1" name="Google Shape;1481;p46"/>
              <p:cNvSpPr/>
              <p:nvPr/>
            </p:nvSpPr>
            <p:spPr>
              <a:xfrm>
                <a:off x="1447719" y="2035114"/>
                <a:ext cx="219325" cy="254450"/>
              </a:xfrm>
              <a:custGeom>
                <a:rect b="b" l="l" r="r" t="t"/>
                <a:pathLst>
                  <a:path extrusionOk="0" h="10178" w="8773">
                    <a:moveTo>
                      <a:pt x="8773" y="8056"/>
                    </a:moveTo>
                    <a:cubicBezTo>
                      <a:pt x="8773" y="8056"/>
                      <a:pt x="2982" y="1"/>
                      <a:pt x="2695" y="545"/>
                    </a:cubicBezTo>
                    <a:cubicBezTo>
                      <a:pt x="1" y="6078"/>
                      <a:pt x="6594" y="10177"/>
                      <a:pt x="8773" y="8056"/>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2" name="Google Shape;1482;p46"/>
              <p:cNvSpPr/>
              <p:nvPr/>
            </p:nvSpPr>
            <p:spPr>
              <a:xfrm>
                <a:off x="1013419" y="1559239"/>
                <a:ext cx="197125" cy="409250"/>
              </a:xfrm>
              <a:custGeom>
                <a:rect b="b" l="l" r="r" t="t"/>
                <a:pathLst>
                  <a:path extrusionOk="0" h="16370" w="7885">
                    <a:moveTo>
                      <a:pt x="2667" y="16370"/>
                    </a:moveTo>
                    <a:cubicBezTo>
                      <a:pt x="2466" y="16284"/>
                      <a:pt x="2294" y="16140"/>
                      <a:pt x="2151" y="15968"/>
                    </a:cubicBezTo>
                    <a:cubicBezTo>
                      <a:pt x="660" y="14277"/>
                      <a:pt x="1" y="8716"/>
                      <a:pt x="488" y="5935"/>
                    </a:cubicBezTo>
                    <a:cubicBezTo>
                      <a:pt x="1491" y="1"/>
                      <a:pt x="7884" y="14506"/>
                      <a:pt x="2667" y="1637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3" name="Google Shape;1483;p46"/>
              <p:cNvSpPr/>
              <p:nvPr/>
            </p:nvSpPr>
            <p:spPr>
              <a:xfrm>
                <a:off x="789819" y="1862389"/>
                <a:ext cx="301025" cy="208575"/>
              </a:xfrm>
              <a:custGeom>
                <a:rect b="b" l="l" r="r" t="t"/>
                <a:pathLst>
                  <a:path extrusionOk="0" h="8343" w="12041">
                    <a:moveTo>
                      <a:pt x="11525" y="3728"/>
                    </a:moveTo>
                    <a:cubicBezTo>
                      <a:pt x="12041" y="3355"/>
                      <a:pt x="947" y="1"/>
                      <a:pt x="689" y="1148"/>
                    </a:cubicBezTo>
                    <a:cubicBezTo>
                      <a:pt x="1" y="4416"/>
                      <a:pt x="10951" y="8343"/>
                      <a:pt x="11525" y="3728"/>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4" name="Google Shape;1484;p46"/>
              <p:cNvSpPr/>
              <p:nvPr/>
            </p:nvSpPr>
            <p:spPr>
              <a:xfrm>
                <a:off x="1160344" y="1772814"/>
                <a:ext cx="165575" cy="394900"/>
              </a:xfrm>
              <a:custGeom>
                <a:rect b="b" l="l" r="r" t="t"/>
                <a:pathLst>
                  <a:path extrusionOk="0" h="15796" w="6623">
                    <a:moveTo>
                      <a:pt x="0" y="13990"/>
                    </a:moveTo>
                    <a:cubicBezTo>
                      <a:pt x="58" y="12155"/>
                      <a:pt x="1204" y="3441"/>
                      <a:pt x="1405" y="2724"/>
                    </a:cubicBezTo>
                    <a:cubicBezTo>
                      <a:pt x="2122" y="1"/>
                      <a:pt x="2838" y="1434"/>
                      <a:pt x="4014" y="3957"/>
                    </a:cubicBezTo>
                    <a:cubicBezTo>
                      <a:pt x="6622" y="9432"/>
                      <a:pt x="1806" y="15796"/>
                      <a:pt x="0" y="1399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5" name="Google Shape;1485;p46"/>
              <p:cNvSpPr/>
              <p:nvPr/>
            </p:nvSpPr>
            <p:spPr>
              <a:xfrm>
                <a:off x="890169" y="2066639"/>
                <a:ext cx="329675" cy="232950"/>
              </a:xfrm>
              <a:custGeom>
                <a:rect b="b" l="l" r="r" t="t"/>
                <a:pathLst>
                  <a:path extrusionOk="0" h="9318" w="13187">
                    <a:moveTo>
                      <a:pt x="12556" y="1578"/>
                    </a:moveTo>
                    <a:cubicBezTo>
                      <a:pt x="10836" y="804"/>
                      <a:pt x="229" y="1"/>
                      <a:pt x="172" y="1979"/>
                    </a:cubicBezTo>
                    <a:cubicBezTo>
                      <a:pt x="0" y="9317"/>
                      <a:pt x="13187" y="4731"/>
                      <a:pt x="12556" y="1578"/>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6" name="Google Shape;1486;p46"/>
              <p:cNvSpPr/>
              <p:nvPr/>
            </p:nvSpPr>
            <p:spPr>
              <a:xfrm>
                <a:off x="1319444" y="1946964"/>
                <a:ext cx="174900" cy="387025"/>
              </a:xfrm>
              <a:custGeom>
                <a:rect b="b" l="l" r="r" t="t"/>
                <a:pathLst>
                  <a:path extrusionOk="0" h="15481" w="6996">
                    <a:moveTo>
                      <a:pt x="0" y="12958"/>
                    </a:moveTo>
                    <a:cubicBezTo>
                      <a:pt x="316" y="12958"/>
                      <a:pt x="2380" y="1"/>
                      <a:pt x="3010" y="316"/>
                    </a:cubicBezTo>
                    <a:cubicBezTo>
                      <a:pt x="6995" y="2409"/>
                      <a:pt x="4501" y="15480"/>
                      <a:pt x="0" y="12958"/>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7" name="Google Shape;1487;p46"/>
              <p:cNvSpPr/>
              <p:nvPr/>
            </p:nvSpPr>
            <p:spPr>
              <a:xfrm>
                <a:off x="1562194" y="1857339"/>
                <a:ext cx="348525" cy="580925"/>
              </a:xfrm>
              <a:custGeom>
                <a:rect b="b" l="l" r="r" t="t"/>
                <a:pathLst>
                  <a:path extrusionOk="0" h="23237" w="13941">
                    <a:moveTo>
                      <a:pt x="13547" y="1"/>
                    </a:moveTo>
                    <a:cubicBezTo>
                      <a:pt x="13465" y="1"/>
                      <a:pt x="13385" y="22"/>
                      <a:pt x="13310" y="60"/>
                    </a:cubicBezTo>
                    <a:cubicBezTo>
                      <a:pt x="13252" y="88"/>
                      <a:pt x="13224" y="88"/>
                      <a:pt x="13195" y="146"/>
                    </a:cubicBezTo>
                    <a:lnTo>
                      <a:pt x="13138" y="203"/>
                    </a:lnTo>
                    <a:cubicBezTo>
                      <a:pt x="11217" y="1923"/>
                      <a:pt x="9554" y="3901"/>
                      <a:pt x="8178" y="6051"/>
                    </a:cubicBezTo>
                    <a:cubicBezTo>
                      <a:pt x="5254" y="10494"/>
                      <a:pt x="2846" y="15282"/>
                      <a:pt x="1012" y="20269"/>
                    </a:cubicBezTo>
                    <a:cubicBezTo>
                      <a:pt x="840" y="20728"/>
                      <a:pt x="696" y="21187"/>
                      <a:pt x="496" y="21617"/>
                    </a:cubicBezTo>
                    <a:cubicBezTo>
                      <a:pt x="0" y="22678"/>
                      <a:pt x="8" y="23237"/>
                      <a:pt x="260" y="23237"/>
                    </a:cubicBezTo>
                    <a:cubicBezTo>
                      <a:pt x="519" y="23237"/>
                      <a:pt x="1034" y="22650"/>
                      <a:pt x="1528" y="21416"/>
                    </a:cubicBezTo>
                    <a:cubicBezTo>
                      <a:pt x="1757" y="20871"/>
                      <a:pt x="1958" y="20298"/>
                      <a:pt x="2158" y="19753"/>
                    </a:cubicBezTo>
                    <a:cubicBezTo>
                      <a:pt x="3764" y="15568"/>
                      <a:pt x="5742" y="11526"/>
                      <a:pt x="8121" y="7714"/>
                    </a:cubicBezTo>
                    <a:cubicBezTo>
                      <a:pt x="9325" y="5736"/>
                      <a:pt x="10730" y="3872"/>
                      <a:pt x="12278" y="2152"/>
                    </a:cubicBezTo>
                    <a:cubicBezTo>
                      <a:pt x="12765" y="1665"/>
                      <a:pt x="13252" y="1149"/>
                      <a:pt x="13797" y="690"/>
                    </a:cubicBezTo>
                    <a:lnTo>
                      <a:pt x="13883" y="604"/>
                    </a:lnTo>
                    <a:cubicBezTo>
                      <a:pt x="13940" y="518"/>
                      <a:pt x="13940" y="432"/>
                      <a:pt x="13940" y="346"/>
                    </a:cubicBezTo>
                    <a:cubicBezTo>
                      <a:pt x="13940" y="289"/>
                      <a:pt x="13940" y="260"/>
                      <a:pt x="13912" y="203"/>
                    </a:cubicBezTo>
                    <a:cubicBezTo>
                      <a:pt x="13883" y="174"/>
                      <a:pt x="13854" y="146"/>
                      <a:pt x="13854" y="117"/>
                    </a:cubicBezTo>
                    <a:cubicBezTo>
                      <a:pt x="13758" y="36"/>
                      <a:pt x="13651" y="1"/>
                      <a:pt x="1354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8" name="Google Shape;1488;p46"/>
              <p:cNvSpPr/>
              <p:nvPr/>
            </p:nvSpPr>
            <p:spPr>
              <a:xfrm>
                <a:off x="1631194" y="2197789"/>
                <a:ext cx="275950" cy="193525"/>
              </a:xfrm>
              <a:custGeom>
                <a:rect b="b" l="l" r="r" t="t"/>
                <a:pathLst>
                  <a:path extrusionOk="0" h="7741" w="11038">
                    <a:moveTo>
                      <a:pt x="0" y="1492"/>
                    </a:moveTo>
                    <a:cubicBezTo>
                      <a:pt x="0" y="1492"/>
                      <a:pt x="10894" y="1"/>
                      <a:pt x="10922" y="976"/>
                    </a:cubicBezTo>
                    <a:cubicBezTo>
                      <a:pt x="11037" y="3498"/>
                      <a:pt x="2236" y="7741"/>
                      <a:pt x="0" y="1492"/>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9" name="Google Shape;1489;p46"/>
              <p:cNvSpPr/>
              <p:nvPr/>
            </p:nvSpPr>
            <p:spPr>
              <a:xfrm>
                <a:off x="1057144" y="1957714"/>
                <a:ext cx="641375" cy="606650"/>
              </a:xfrm>
              <a:custGeom>
                <a:rect b="b" l="l" r="r" t="t"/>
                <a:pathLst>
                  <a:path extrusionOk="0" h="24266" w="25655">
                    <a:moveTo>
                      <a:pt x="631" y="1"/>
                    </a:moveTo>
                    <a:lnTo>
                      <a:pt x="459" y="29"/>
                    </a:lnTo>
                    <a:cubicBezTo>
                      <a:pt x="402" y="29"/>
                      <a:pt x="373" y="58"/>
                      <a:pt x="316" y="87"/>
                    </a:cubicBezTo>
                    <a:cubicBezTo>
                      <a:pt x="115" y="230"/>
                      <a:pt x="0" y="459"/>
                      <a:pt x="58" y="717"/>
                    </a:cubicBezTo>
                    <a:cubicBezTo>
                      <a:pt x="58" y="775"/>
                      <a:pt x="86" y="832"/>
                      <a:pt x="115" y="889"/>
                    </a:cubicBezTo>
                    <a:lnTo>
                      <a:pt x="144" y="975"/>
                    </a:lnTo>
                    <a:cubicBezTo>
                      <a:pt x="1663" y="3899"/>
                      <a:pt x="3727" y="6479"/>
                      <a:pt x="5934" y="8859"/>
                    </a:cubicBezTo>
                    <a:cubicBezTo>
                      <a:pt x="10636" y="13990"/>
                      <a:pt x="16054" y="18347"/>
                      <a:pt x="21730" y="22217"/>
                    </a:cubicBezTo>
                    <a:cubicBezTo>
                      <a:pt x="22246" y="22561"/>
                      <a:pt x="22819" y="22905"/>
                      <a:pt x="23278" y="23306"/>
                    </a:cubicBezTo>
                    <a:cubicBezTo>
                      <a:pt x="24131" y="23979"/>
                      <a:pt x="24746" y="24265"/>
                      <a:pt x="25064" y="24265"/>
                    </a:cubicBezTo>
                    <a:cubicBezTo>
                      <a:pt x="25655" y="24265"/>
                      <a:pt x="25228" y="23282"/>
                      <a:pt x="23421" y="21959"/>
                    </a:cubicBezTo>
                    <a:cubicBezTo>
                      <a:pt x="22762" y="21529"/>
                      <a:pt x="22102" y="21099"/>
                      <a:pt x="21472" y="20640"/>
                    </a:cubicBezTo>
                    <a:cubicBezTo>
                      <a:pt x="16656" y="17372"/>
                      <a:pt x="12155" y="13617"/>
                      <a:pt x="8056" y="9489"/>
                    </a:cubicBezTo>
                    <a:cubicBezTo>
                      <a:pt x="5963" y="7368"/>
                      <a:pt x="4042" y="5075"/>
                      <a:pt x="2380" y="2609"/>
                    </a:cubicBezTo>
                    <a:cubicBezTo>
                      <a:pt x="1892" y="1864"/>
                      <a:pt x="1434" y="1090"/>
                      <a:pt x="1032" y="287"/>
                    </a:cubicBezTo>
                    <a:lnTo>
                      <a:pt x="946" y="144"/>
                    </a:lnTo>
                    <a:cubicBezTo>
                      <a:pt x="860" y="87"/>
                      <a:pt x="746" y="29"/>
                      <a:pt x="63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0" name="Google Shape;1490;p46"/>
              <p:cNvSpPr/>
              <p:nvPr/>
            </p:nvSpPr>
            <p:spPr>
              <a:xfrm>
                <a:off x="1019169" y="2254414"/>
                <a:ext cx="355475" cy="202125"/>
              </a:xfrm>
              <a:custGeom>
                <a:rect b="b" l="l" r="r" t="t"/>
                <a:pathLst>
                  <a:path extrusionOk="0" h="8085" w="14219">
                    <a:moveTo>
                      <a:pt x="11839" y="1"/>
                    </a:moveTo>
                    <a:cubicBezTo>
                      <a:pt x="14219" y="6823"/>
                      <a:pt x="2351" y="8084"/>
                      <a:pt x="516" y="4071"/>
                    </a:cubicBezTo>
                    <a:cubicBezTo>
                      <a:pt x="0" y="2953"/>
                      <a:pt x="10234" y="517"/>
                      <a:pt x="1183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1" name="Google Shape;1491;p46"/>
              <p:cNvSpPr/>
              <p:nvPr/>
            </p:nvSpPr>
            <p:spPr>
              <a:xfrm>
                <a:off x="1150319" y="2376239"/>
                <a:ext cx="363375" cy="245850"/>
              </a:xfrm>
              <a:custGeom>
                <a:rect b="b" l="l" r="r" t="t"/>
                <a:pathLst>
                  <a:path extrusionOk="0" h="9834" w="14535">
                    <a:moveTo>
                      <a:pt x="12585" y="1"/>
                    </a:moveTo>
                    <a:cubicBezTo>
                      <a:pt x="12585" y="1"/>
                      <a:pt x="0" y="4243"/>
                      <a:pt x="631" y="4731"/>
                    </a:cubicBezTo>
                    <a:cubicBezTo>
                      <a:pt x="6794" y="9833"/>
                      <a:pt x="14534" y="3297"/>
                      <a:pt x="1258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92" name="Google Shape;1492;p46"/>
            <p:cNvGrpSpPr/>
            <p:nvPr/>
          </p:nvGrpSpPr>
          <p:grpSpPr>
            <a:xfrm>
              <a:off x="938169" y="1939789"/>
              <a:ext cx="1334475" cy="984725"/>
              <a:chOff x="938169" y="1939789"/>
              <a:chExt cx="1334475" cy="984725"/>
            </a:xfrm>
          </p:grpSpPr>
          <p:sp>
            <p:nvSpPr>
              <p:cNvPr id="1493" name="Google Shape;1493;p46"/>
              <p:cNvSpPr/>
              <p:nvPr/>
            </p:nvSpPr>
            <p:spPr>
              <a:xfrm>
                <a:off x="1147444" y="2126139"/>
                <a:ext cx="506000" cy="743925"/>
              </a:xfrm>
              <a:custGeom>
                <a:rect b="b" l="l" r="r" t="t"/>
                <a:pathLst>
                  <a:path extrusionOk="0" h="29757" w="20240">
                    <a:moveTo>
                      <a:pt x="19035" y="6135"/>
                    </a:moveTo>
                    <a:cubicBezTo>
                      <a:pt x="18146" y="3354"/>
                      <a:pt x="15824" y="0"/>
                      <a:pt x="11811" y="0"/>
                    </a:cubicBezTo>
                    <a:cubicBezTo>
                      <a:pt x="7798" y="0"/>
                      <a:pt x="4042" y="3354"/>
                      <a:pt x="3154" y="6135"/>
                    </a:cubicBezTo>
                    <a:cubicBezTo>
                      <a:pt x="1950" y="9861"/>
                      <a:pt x="0" y="19293"/>
                      <a:pt x="1806" y="22962"/>
                    </a:cubicBezTo>
                    <a:cubicBezTo>
                      <a:pt x="4157" y="27721"/>
                      <a:pt x="8027" y="29756"/>
                      <a:pt x="12012" y="29756"/>
                    </a:cubicBezTo>
                    <a:cubicBezTo>
                      <a:pt x="15996" y="29756"/>
                      <a:pt x="18146" y="25141"/>
                      <a:pt x="19035" y="22360"/>
                    </a:cubicBezTo>
                    <a:cubicBezTo>
                      <a:pt x="20239" y="18633"/>
                      <a:pt x="20239" y="9861"/>
                      <a:pt x="19035" y="6135"/>
                    </a:cubicBezTo>
                    <a:close/>
                  </a:path>
                </a:pathLst>
              </a:custGeom>
              <a:solidFill>
                <a:srgbClr val="D36E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4" name="Google Shape;1494;p46"/>
              <p:cNvSpPr/>
              <p:nvPr/>
            </p:nvSpPr>
            <p:spPr>
              <a:xfrm>
                <a:off x="1638369" y="2126139"/>
                <a:ext cx="506700" cy="743925"/>
              </a:xfrm>
              <a:custGeom>
                <a:rect b="b" l="l" r="r" t="t"/>
                <a:pathLst>
                  <a:path extrusionOk="0" h="29757" w="20268">
                    <a:moveTo>
                      <a:pt x="1204" y="6135"/>
                    </a:moveTo>
                    <a:cubicBezTo>
                      <a:pt x="2121" y="3354"/>
                      <a:pt x="4443" y="0"/>
                      <a:pt x="8457" y="0"/>
                    </a:cubicBezTo>
                    <a:cubicBezTo>
                      <a:pt x="12470" y="0"/>
                      <a:pt x="16197" y="3354"/>
                      <a:pt x="17114" y="6135"/>
                    </a:cubicBezTo>
                    <a:cubicBezTo>
                      <a:pt x="18318" y="9861"/>
                      <a:pt x="20267" y="19293"/>
                      <a:pt x="18433" y="22962"/>
                    </a:cubicBezTo>
                    <a:cubicBezTo>
                      <a:pt x="16082" y="27721"/>
                      <a:pt x="12441" y="29756"/>
                      <a:pt x="8457" y="29756"/>
                    </a:cubicBezTo>
                    <a:cubicBezTo>
                      <a:pt x="4443" y="29756"/>
                      <a:pt x="2121" y="25141"/>
                      <a:pt x="1204" y="22360"/>
                    </a:cubicBezTo>
                    <a:cubicBezTo>
                      <a:pt x="0" y="18633"/>
                      <a:pt x="0" y="9861"/>
                      <a:pt x="1204" y="6135"/>
                    </a:cubicBezTo>
                  </a:path>
                </a:pathLst>
              </a:custGeom>
              <a:solidFill>
                <a:srgbClr val="D36E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5" name="Google Shape;1495;p46"/>
              <p:cNvSpPr/>
              <p:nvPr/>
            </p:nvSpPr>
            <p:spPr>
              <a:xfrm>
                <a:off x="1391119" y="2089589"/>
                <a:ext cx="505275" cy="716675"/>
              </a:xfrm>
              <a:custGeom>
                <a:rect b="b" l="l" r="r" t="t"/>
                <a:pathLst>
                  <a:path extrusionOk="0" h="28667" w="20211">
                    <a:moveTo>
                      <a:pt x="3268" y="5218"/>
                    </a:moveTo>
                    <a:cubicBezTo>
                      <a:pt x="4644" y="2437"/>
                      <a:pt x="6507" y="0"/>
                      <a:pt x="10492" y="0"/>
                    </a:cubicBezTo>
                    <a:cubicBezTo>
                      <a:pt x="14477" y="0"/>
                      <a:pt x="16369" y="1348"/>
                      <a:pt x="17745" y="5218"/>
                    </a:cubicBezTo>
                    <a:cubicBezTo>
                      <a:pt x="19608" y="10435"/>
                      <a:pt x="20210" y="18232"/>
                      <a:pt x="19006" y="22217"/>
                    </a:cubicBezTo>
                    <a:cubicBezTo>
                      <a:pt x="18117" y="25169"/>
                      <a:pt x="14505" y="28667"/>
                      <a:pt x="10521" y="28667"/>
                    </a:cubicBezTo>
                    <a:cubicBezTo>
                      <a:pt x="6507" y="28667"/>
                      <a:pt x="1691" y="25227"/>
                      <a:pt x="1061" y="22217"/>
                    </a:cubicBezTo>
                    <a:cubicBezTo>
                      <a:pt x="0" y="17114"/>
                      <a:pt x="1003" y="9804"/>
                      <a:pt x="3268" y="5218"/>
                    </a:cubicBezTo>
                    <a:close/>
                  </a:path>
                </a:pathLst>
              </a:custGeom>
              <a:solidFill>
                <a:srgbClr val="D36E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6" name="Google Shape;1496;p46"/>
              <p:cNvSpPr/>
              <p:nvPr/>
            </p:nvSpPr>
            <p:spPr>
              <a:xfrm>
                <a:off x="1482844" y="1939789"/>
                <a:ext cx="330400" cy="369825"/>
              </a:xfrm>
              <a:custGeom>
                <a:rect b="b" l="l" r="r" t="t"/>
                <a:pathLst>
                  <a:path extrusionOk="0" h="14793" w="13216">
                    <a:moveTo>
                      <a:pt x="12126" y="12930"/>
                    </a:moveTo>
                    <a:cubicBezTo>
                      <a:pt x="13216" y="12930"/>
                      <a:pt x="7884" y="12844"/>
                      <a:pt x="6536" y="8802"/>
                    </a:cubicBezTo>
                    <a:cubicBezTo>
                      <a:pt x="5304" y="5190"/>
                      <a:pt x="5906" y="718"/>
                      <a:pt x="4902" y="517"/>
                    </a:cubicBezTo>
                    <a:cubicBezTo>
                      <a:pt x="2208" y="1"/>
                      <a:pt x="3039" y="6021"/>
                      <a:pt x="2752" y="10436"/>
                    </a:cubicBezTo>
                    <a:cubicBezTo>
                      <a:pt x="2609" y="12586"/>
                      <a:pt x="0" y="13961"/>
                      <a:pt x="832" y="14793"/>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7" name="Google Shape;1497;p46"/>
              <p:cNvSpPr/>
              <p:nvPr/>
            </p:nvSpPr>
            <p:spPr>
              <a:xfrm>
                <a:off x="1583894" y="1964889"/>
                <a:ext cx="258750" cy="215725"/>
              </a:xfrm>
              <a:custGeom>
                <a:rect b="b" l="l" r="r" t="t"/>
                <a:pathLst>
                  <a:path extrusionOk="0" h="8629" w="10350">
                    <a:moveTo>
                      <a:pt x="5246" y="3612"/>
                    </a:moveTo>
                    <a:cubicBezTo>
                      <a:pt x="5648" y="3612"/>
                      <a:pt x="6020" y="3813"/>
                      <a:pt x="6221" y="4157"/>
                    </a:cubicBezTo>
                    <a:cubicBezTo>
                      <a:pt x="6508" y="4673"/>
                      <a:pt x="6766" y="5332"/>
                      <a:pt x="6508" y="5820"/>
                    </a:cubicBezTo>
                    <a:cubicBezTo>
                      <a:pt x="6364" y="6020"/>
                      <a:pt x="6164" y="6135"/>
                      <a:pt x="5906" y="6164"/>
                    </a:cubicBezTo>
                    <a:cubicBezTo>
                      <a:pt x="5854" y="6171"/>
                      <a:pt x="5803" y="6175"/>
                      <a:pt x="5752" y="6175"/>
                    </a:cubicBezTo>
                    <a:cubicBezTo>
                      <a:pt x="5024" y="6175"/>
                      <a:pt x="4472" y="5425"/>
                      <a:pt x="4472" y="4702"/>
                    </a:cubicBezTo>
                    <a:cubicBezTo>
                      <a:pt x="4501" y="4329"/>
                      <a:pt x="4616" y="3985"/>
                      <a:pt x="4759" y="3670"/>
                    </a:cubicBezTo>
                    <a:cubicBezTo>
                      <a:pt x="4931" y="3641"/>
                      <a:pt x="5074" y="3612"/>
                      <a:pt x="5246" y="3612"/>
                    </a:cubicBezTo>
                    <a:close/>
                    <a:moveTo>
                      <a:pt x="8572" y="0"/>
                    </a:moveTo>
                    <a:cubicBezTo>
                      <a:pt x="8342" y="0"/>
                      <a:pt x="8113" y="29"/>
                      <a:pt x="7912" y="86"/>
                    </a:cubicBezTo>
                    <a:cubicBezTo>
                      <a:pt x="6823" y="430"/>
                      <a:pt x="5848" y="1090"/>
                      <a:pt x="5103" y="1978"/>
                    </a:cubicBezTo>
                    <a:cubicBezTo>
                      <a:pt x="4788" y="2351"/>
                      <a:pt x="4415" y="2838"/>
                      <a:pt x="4415" y="2838"/>
                    </a:cubicBezTo>
                    <a:cubicBezTo>
                      <a:pt x="2781" y="3326"/>
                      <a:pt x="1290" y="4730"/>
                      <a:pt x="430" y="6336"/>
                    </a:cubicBezTo>
                    <a:cubicBezTo>
                      <a:pt x="144" y="6766"/>
                      <a:pt x="0" y="7310"/>
                      <a:pt x="86" y="7826"/>
                    </a:cubicBezTo>
                    <a:cubicBezTo>
                      <a:pt x="144" y="8199"/>
                      <a:pt x="402" y="8486"/>
                      <a:pt x="746" y="8600"/>
                    </a:cubicBezTo>
                    <a:lnTo>
                      <a:pt x="946" y="8629"/>
                    </a:lnTo>
                    <a:cubicBezTo>
                      <a:pt x="1061" y="8629"/>
                      <a:pt x="1204" y="8572"/>
                      <a:pt x="1290" y="8486"/>
                    </a:cubicBezTo>
                    <a:lnTo>
                      <a:pt x="1405" y="8314"/>
                    </a:lnTo>
                    <a:lnTo>
                      <a:pt x="1434" y="8113"/>
                    </a:lnTo>
                    <a:lnTo>
                      <a:pt x="1376" y="7941"/>
                    </a:lnTo>
                    <a:lnTo>
                      <a:pt x="1262" y="7769"/>
                    </a:lnTo>
                    <a:lnTo>
                      <a:pt x="1118" y="7683"/>
                    </a:lnTo>
                    <a:cubicBezTo>
                      <a:pt x="1090" y="7654"/>
                      <a:pt x="1061" y="7654"/>
                      <a:pt x="1061" y="7654"/>
                    </a:cubicBezTo>
                    <a:cubicBezTo>
                      <a:pt x="946" y="7482"/>
                      <a:pt x="1090" y="7196"/>
                      <a:pt x="1204" y="6995"/>
                    </a:cubicBezTo>
                    <a:cubicBezTo>
                      <a:pt x="1778" y="5820"/>
                      <a:pt x="2666" y="4816"/>
                      <a:pt x="3784" y="4128"/>
                    </a:cubicBezTo>
                    <a:lnTo>
                      <a:pt x="3784" y="4128"/>
                    </a:lnTo>
                    <a:cubicBezTo>
                      <a:pt x="3698" y="4530"/>
                      <a:pt x="3698" y="4931"/>
                      <a:pt x="3784" y="5332"/>
                    </a:cubicBezTo>
                    <a:cubicBezTo>
                      <a:pt x="4022" y="6307"/>
                      <a:pt x="4891" y="6967"/>
                      <a:pt x="5852" y="6967"/>
                    </a:cubicBezTo>
                    <a:cubicBezTo>
                      <a:pt x="6049" y="6967"/>
                      <a:pt x="6250" y="6939"/>
                      <a:pt x="6450" y="6880"/>
                    </a:cubicBezTo>
                    <a:cubicBezTo>
                      <a:pt x="7884" y="6364"/>
                      <a:pt x="7654" y="4071"/>
                      <a:pt x="6450" y="3096"/>
                    </a:cubicBezTo>
                    <a:cubicBezTo>
                      <a:pt x="6135" y="2896"/>
                      <a:pt x="5791" y="2752"/>
                      <a:pt x="5418" y="2695"/>
                    </a:cubicBezTo>
                    <a:cubicBezTo>
                      <a:pt x="5848" y="2150"/>
                      <a:pt x="6364" y="1663"/>
                      <a:pt x="6966" y="1262"/>
                    </a:cubicBezTo>
                    <a:cubicBezTo>
                      <a:pt x="7422" y="950"/>
                      <a:pt x="7957" y="619"/>
                      <a:pt x="8539" y="619"/>
                    </a:cubicBezTo>
                    <a:cubicBezTo>
                      <a:pt x="8653" y="619"/>
                      <a:pt x="8769" y="631"/>
                      <a:pt x="8887" y="660"/>
                    </a:cubicBezTo>
                    <a:cubicBezTo>
                      <a:pt x="9346" y="832"/>
                      <a:pt x="9690" y="1204"/>
                      <a:pt x="9776" y="1692"/>
                    </a:cubicBezTo>
                    <a:lnTo>
                      <a:pt x="9919" y="1864"/>
                    </a:lnTo>
                    <a:lnTo>
                      <a:pt x="10148" y="1892"/>
                    </a:lnTo>
                    <a:lnTo>
                      <a:pt x="10320" y="1749"/>
                    </a:lnTo>
                    <a:lnTo>
                      <a:pt x="10349" y="1520"/>
                    </a:lnTo>
                    <a:cubicBezTo>
                      <a:pt x="10263" y="1147"/>
                      <a:pt x="10091" y="832"/>
                      <a:pt x="9862" y="574"/>
                    </a:cubicBezTo>
                    <a:cubicBezTo>
                      <a:pt x="9518" y="201"/>
                      <a:pt x="9059" y="0"/>
                      <a:pt x="857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8" name="Google Shape;1498;p46"/>
              <p:cNvSpPr/>
              <p:nvPr/>
            </p:nvSpPr>
            <p:spPr>
              <a:xfrm>
                <a:off x="938169" y="2167689"/>
                <a:ext cx="678000" cy="718850"/>
              </a:xfrm>
              <a:custGeom>
                <a:rect b="b" l="l" r="r" t="t"/>
                <a:pathLst>
                  <a:path extrusionOk="0" h="28754" w="27120">
                    <a:moveTo>
                      <a:pt x="25485" y="5935"/>
                    </a:moveTo>
                    <a:cubicBezTo>
                      <a:pt x="24281" y="3240"/>
                      <a:pt x="21157" y="1"/>
                      <a:pt x="15825" y="1"/>
                    </a:cubicBezTo>
                    <a:cubicBezTo>
                      <a:pt x="10493" y="1"/>
                      <a:pt x="5447" y="3240"/>
                      <a:pt x="4243" y="5935"/>
                    </a:cubicBezTo>
                    <a:cubicBezTo>
                      <a:pt x="2609" y="9518"/>
                      <a:pt x="1" y="18634"/>
                      <a:pt x="2437" y="22160"/>
                    </a:cubicBezTo>
                    <a:cubicBezTo>
                      <a:pt x="5591" y="26775"/>
                      <a:pt x="10751" y="28753"/>
                      <a:pt x="16083" y="28753"/>
                    </a:cubicBezTo>
                    <a:cubicBezTo>
                      <a:pt x="21443" y="28753"/>
                      <a:pt x="24281" y="24281"/>
                      <a:pt x="25514" y="21587"/>
                    </a:cubicBezTo>
                    <a:cubicBezTo>
                      <a:pt x="27119" y="18003"/>
                      <a:pt x="27119" y="9518"/>
                      <a:pt x="25514" y="5906"/>
                    </a:cubicBezTo>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9" name="Google Shape;1499;p46"/>
              <p:cNvSpPr/>
              <p:nvPr/>
            </p:nvSpPr>
            <p:spPr>
              <a:xfrm>
                <a:off x="1199044" y="2201389"/>
                <a:ext cx="417125" cy="682275"/>
              </a:xfrm>
              <a:custGeom>
                <a:rect b="b" l="l" r="r" t="t"/>
                <a:pathLst>
                  <a:path extrusionOk="0" h="27291" w="16685">
                    <a:moveTo>
                      <a:pt x="10808" y="0"/>
                    </a:moveTo>
                    <a:cubicBezTo>
                      <a:pt x="12671" y="1032"/>
                      <a:pt x="14162" y="2638"/>
                      <a:pt x="15079" y="4587"/>
                    </a:cubicBezTo>
                    <a:cubicBezTo>
                      <a:pt x="16684" y="8170"/>
                      <a:pt x="16684" y="16655"/>
                      <a:pt x="15079" y="20239"/>
                    </a:cubicBezTo>
                    <a:cubicBezTo>
                      <a:pt x="13961" y="22675"/>
                      <a:pt x="11524" y="26574"/>
                      <a:pt x="7081" y="27291"/>
                    </a:cubicBezTo>
                    <a:cubicBezTo>
                      <a:pt x="4214" y="26001"/>
                      <a:pt x="1921" y="24080"/>
                      <a:pt x="1434" y="22360"/>
                    </a:cubicBezTo>
                    <a:cubicBezTo>
                      <a:pt x="0" y="17143"/>
                      <a:pt x="1319" y="9661"/>
                      <a:pt x="4386" y="4988"/>
                    </a:cubicBezTo>
                    <a:cubicBezTo>
                      <a:pt x="5791" y="2781"/>
                      <a:pt x="7597" y="803"/>
                      <a:pt x="10808" y="0"/>
                    </a:cubicBezTo>
                    <a:close/>
                  </a:path>
                </a:pathLst>
              </a:custGeom>
              <a:solidFill>
                <a:srgbClr val="D172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0" name="Google Shape;1500;p46"/>
              <p:cNvSpPr/>
              <p:nvPr/>
            </p:nvSpPr>
            <p:spPr>
              <a:xfrm>
                <a:off x="1595369" y="2167689"/>
                <a:ext cx="677275" cy="718850"/>
              </a:xfrm>
              <a:custGeom>
                <a:rect b="b" l="l" r="r" t="t"/>
                <a:pathLst>
                  <a:path extrusionOk="0" h="28754" w="27091">
                    <a:moveTo>
                      <a:pt x="1634" y="5935"/>
                    </a:moveTo>
                    <a:cubicBezTo>
                      <a:pt x="2838" y="3240"/>
                      <a:pt x="5963" y="1"/>
                      <a:pt x="11295" y="1"/>
                    </a:cubicBezTo>
                    <a:cubicBezTo>
                      <a:pt x="16627" y="1"/>
                      <a:pt x="21701" y="3240"/>
                      <a:pt x="22876" y="5935"/>
                    </a:cubicBezTo>
                    <a:cubicBezTo>
                      <a:pt x="24510" y="9518"/>
                      <a:pt x="27090" y="18634"/>
                      <a:pt x="24682" y="22160"/>
                    </a:cubicBezTo>
                    <a:cubicBezTo>
                      <a:pt x="21529" y="26775"/>
                      <a:pt x="16655" y="28753"/>
                      <a:pt x="11295" y="28753"/>
                    </a:cubicBezTo>
                    <a:cubicBezTo>
                      <a:pt x="5963" y="28753"/>
                      <a:pt x="2809" y="24281"/>
                      <a:pt x="1634" y="21587"/>
                    </a:cubicBezTo>
                    <a:cubicBezTo>
                      <a:pt x="0" y="18003"/>
                      <a:pt x="0" y="9518"/>
                      <a:pt x="1634" y="5906"/>
                    </a:cubicBezTo>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1" name="Google Shape;1501;p46"/>
              <p:cNvSpPr/>
              <p:nvPr/>
            </p:nvSpPr>
            <p:spPr>
              <a:xfrm>
                <a:off x="1595369" y="2197089"/>
                <a:ext cx="407075" cy="685150"/>
              </a:xfrm>
              <a:custGeom>
                <a:rect b="b" l="l" r="r" t="t"/>
                <a:pathLst>
                  <a:path extrusionOk="0" h="27406" w="16283">
                    <a:moveTo>
                      <a:pt x="6221" y="0"/>
                    </a:moveTo>
                    <a:cubicBezTo>
                      <a:pt x="9603" y="488"/>
                      <a:pt x="11495" y="1978"/>
                      <a:pt x="12986" y="5131"/>
                    </a:cubicBezTo>
                    <a:cubicBezTo>
                      <a:pt x="15480" y="10463"/>
                      <a:pt x="16283" y="18433"/>
                      <a:pt x="14677" y="22503"/>
                    </a:cubicBezTo>
                    <a:cubicBezTo>
                      <a:pt x="13989" y="24223"/>
                      <a:pt x="12155" y="26087"/>
                      <a:pt x="9689" y="27405"/>
                    </a:cubicBezTo>
                    <a:cubicBezTo>
                      <a:pt x="5332" y="26631"/>
                      <a:pt x="2695" y="22819"/>
                      <a:pt x="1634" y="20411"/>
                    </a:cubicBezTo>
                    <a:cubicBezTo>
                      <a:pt x="0" y="16827"/>
                      <a:pt x="0" y="8342"/>
                      <a:pt x="1634" y="4759"/>
                    </a:cubicBezTo>
                    <a:cubicBezTo>
                      <a:pt x="2580" y="2695"/>
                      <a:pt x="4185" y="1032"/>
                      <a:pt x="6221" y="0"/>
                    </a:cubicBezTo>
                    <a:close/>
                  </a:path>
                </a:pathLst>
              </a:custGeom>
              <a:solidFill>
                <a:srgbClr val="D172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2" name="Google Shape;1502;p46"/>
              <p:cNvSpPr/>
              <p:nvPr/>
            </p:nvSpPr>
            <p:spPr>
              <a:xfrm>
                <a:off x="1254219" y="2192064"/>
                <a:ext cx="676575" cy="732450"/>
              </a:xfrm>
              <a:custGeom>
                <a:rect b="b" l="l" r="r" t="t"/>
                <a:pathLst>
                  <a:path extrusionOk="0" h="29298" w="27063">
                    <a:moveTo>
                      <a:pt x="4358" y="5361"/>
                    </a:moveTo>
                    <a:cubicBezTo>
                      <a:pt x="6221" y="2523"/>
                      <a:pt x="8658" y="1"/>
                      <a:pt x="14047" y="1"/>
                    </a:cubicBezTo>
                    <a:cubicBezTo>
                      <a:pt x="19408" y="1"/>
                      <a:pt x="21902" y="1377"/>
                      <a:pt x="23765" y="5361"/>
                    </a:cubicBezTo>
                    <a:cubicBezTo>
                      <a:pt x="26259" y="10693"/>
                      <a:pt x="27062" y="18634"/>
                      <a:pt x="25457" y="22704"/>
                    </a:cubicBezTo>
                    <a:cubicBezTo>
                      <a:pt x="24281" y="25714"/>
                      <a:pt x="19408" y="29298"/>
                      <a:pt x="14076" y="29298"/>
                    </a:cubicBezTo>
                    <a:cubicBezTo>
                      <a:pt x="8715" y="29298"/>
                      <a:pt x="2265" y="25772"/>
                      <a:pt x="1434" y="22704"/>
                    </a:cubicBezTo>
                    <a:cubicBezTo>
                      <a:pt x="1" y="17516"/>
                      <a:pt x="1319" y="10034"/>
                      <a:pt x="4387" y="5361"/>
                    </a:cubicBezTo>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3" name="Google Shape;1503;p46"/>
              <p:cNvSpPr/>
              <p:nvPr/>
            </p:nvSpPr>
            <p:spPr>
              <a:xfrm>
                <a:off x="1365319" y="2143639"/>
                <a:ext cx="238675" cy="496550"/>
              </a:xfrm>
              <a:custGeom>
                <a:rect b="b" l="l" r="r" t="t"/>
                <a:pathLst>
                  <a:path extrusionOk="0" h="19862" w="9547">
                    <a:moveTo>
                      <a:pt x="2465" y="11598"/>
                    </a:moveTo>
                    <a:lnTo>
                      <a:pt x="2494" y="11627"/>
                    </a:lnTo>
                    <a:cubicBezTo>
                      <a:pt x="3354" y="11655"/>
                      <a:pt x="4071" y="12401"/>
                      <a:pt x="4386" y="13232"/>
                    </a:cubicBezTo>
                    <a:cubicBezTo>
                      <a:pt x="3956" y="13490"/>
                      <a:pt x="3497" y="13691"/>
                      <a:pt x="3010" y="13805"/>
                    </a:cubicBezTo>
                    <a:cubicBezTo>
                      <a:pt x="2684" y="13883"/>
                      <a:pt x="2332" y="13961"/>
                      <a:pt x="2005" y="13961"/>
                    </a:cubicBezTo>
                    <a:cubicBezTo>
                      <a:pt x="1729" y="13961"/>
                      <a:pt x="1471" y="13906"/>
                      <a:pt x="1261" y="13748"/>
                    </a:cubicBezTo>
                    <a:cubicBezTo>
                      <a:pt x="516" y="13175"/>
                      <a:pt x="1376" y="11598"/>
                      <a:pt x="2465" y="11598"/>
                    </a:cubicBezTo>
                    <a:close/>
                    <a:moveTo>
                      <a:pt x="6263" y="0"/>
                    </a:moveTo>
                    <a:cubicBezTo>
                      <a:pt x="4531" y="0"/>
                      <a:pt x="2523" y="672"/>
                      <a:pt x="1577" y="2167"/>
                    </a:cubicBezTo>
                    <a:cubicBezTo>
                      <a:pt x="917" y="3199"/>
                      <a:pt x="975" y="4546"/>
                      <a:pt x="1720" y="5521"/>
                    </a:cubicBezTo>
                    <a:cubicBezTo>
                      <a:pt x="2494" y="6581"/>
                      <a:pt x="3669" y="7241"/>
                      <a:pt x="4673" y="8043"/>
                    </a:cubicBezTo>
                    <a:cubicBezTo>
                      <a:pt x="5361" y="8588"/>
                      <a:pt x="6106" y="9219"/>
                      <a:pt x="6307" y="10107"/>
                    </a:cubicBezTo>
                    <a:cubicBezTo>
                      <a:pt x="6536" y="11111"/>
                      <a:pt x="5819" y="12114"/>
                      <a:pt x="5017" y="12802"/>
                    </a:cubicBezTo>
                    <a:cubicBezTo>
                      <a:pt x="4558" y="11799"/>
                      <a:pt x="3612" y="10881"/>
                      <a:pt x="2494" y="10853"/>
                    </a:cubicBezTo>
                    <a:lnTo>
                      <a:pt x="2437" y="10853"/>
                    </a:lnTo>
                    <a:cubicBezTo>
                      <a:pt x="1032" y="10910"/>
                      <a:pt x="0" y="12200"/>
                      <a:pt x="258" y="13605"/>
                    </a:cubicBezTo>
                    <a:cubicBezTo>
                      <a:pt x="483" y="14490"/>
                      <a:pt x="1178" y="14788"/>
                      <a:pt x="1982" y="14788"/>
                    </a:cubicBezTo>
                    <a:cubicBezTo>
                      <a:pt x="2611" y="14788"/>
                      <a:pt x="3307" y="14605"/>
                      <a:pt x="3899" y="14379"/>
                    </a:cubicBezTo>
                    <a:cubicBezTo>
                      <a:pt x="4128" y="14293"/>
                      <a:pt x="4357" y="14207"/>
                      <a:pt x="4558" y="14092"/>
                    </a:cubicBezTo>
                    <a:lnTo>
                      <a:pt x="4558" y="14092"/>
                    </a:lnTo>
                    <a:cubicBezTo>
                      <a:pt x="4615" y="14551"/>
                      <a:pt x="4558" y="15038"/>
                      <a:pt x="4443" y="15497"/>
                    </a:cubicBezTo>
                    <a:cubicBezTo>
                      <a:pt x="4300" y="16357"/>
                      <a:pt x="3870" y="17131"/>
                      <a:pt x="3239" y="17733"/>
                    </a:cubicBezTo>
                    <a:cubicBezTo>
                      <a:pt x="3168" y="17718"/>
                      <a:pt x="3094" y="17711"/>
                      <a:pt x="3020" y="17711"/>
                    </a:cubicBezTo>
                    <a:cubicBezTo>
                      <a:pt x="2799" y="17711"/>
                      <a:pt x="2573" y="17776"/>
                      <a:pt x="2379" y="17905"/>
                    </a:cubicBezTo>
                    <a:cubicBezTo>
                      <a:pt x="1986" y="18249"/>
                      <a:pt x="2479" y="18594"/>
                      <a:pt x="2935" y="18594"/>
                    </a:cubicBezTo>
                    <a:cubicBezTo>
                      <a:pt x="3010" y="18594"/>
                      <a:pt x="3084" y="18584"/>
                      <a:pt x="3153" y="18564"/>
                    </a:cubicBezTo>
                    <a:cubicBezTo>
                      <a:pt x="3262" y="18542"/>
                      <a:pt x="3370" y="18439"/>
                      <a:pt x="3490" y="18439"/>
                    </a:cubicBezTo>
                    <a:cubicBezTo>
                      <a:pt x="3529" y="18439"/>
                      <a:pt x="3570" y="18450"/>
                      <a:pt x="3612" y="18478"/>
                    </a:cubicBezTo>
                    <a:cubicBezTo>
                      <a:pt x="3669" y="18535"/>
                      <a:pt x="3641" y="18593"/>
                      <a:pt x="3612" y="18679"/>
                    </a:cubicBezTo>
                    <a:cubicBezTo>
                      <a:pt x="3434" y="19090"/>
                      <a:pt x="3112" y="19239"/>
                      <a:pt x="2749" y="19239"/>
                    </a:cubicBezTo>
                    <a:cubicBezTo>
                      <a:pt x="2353" y="19239"/>
                      <a:pt x="1907" y="19060"/>
                      <a:pt x="1548" y="18851"/>
                    </a:cubicBezTo>
                    <a:lnTo>
                      <a:pt x="1548" y="18650"/>
                    </a:lnTo>
                    <a:lnTo>
                      <a:pt x="1376" y="18507"/>
                    </a:lnTo>
                    <a:cubicBezTo>
                      <a:pt x="1235" y="18436"/>
                      <a:pt x="1093" y="18385"/>
                      <a:pt x="951" y="18385"/>
                    </a:cubicBezTo>
                    <a:cubicBezTo>
                      <a:pt x="921" y="18385"/>
                      <a:pt x="891" y="18387"/>
                      <a:pt x="860" y="18392"/>
                    </a:cubicBezTo>
                    <a:cubicBezTo>
                      <a:pt x="545" y="18478"/>
                      <a:pt x="573" y="18879"/>
                      <a:pt x="803" y="19080"/>
                    </a:cubicBezTo>
                    <a:cubicBezTo>
                      <a:pt x="1354" y="19579"/>
                      <a:pt x="2074" y="19861"/>
                      <a:pt x="2807" y="19861"/>
                    </a:cubicBezTo>
                    <a:cubicBezTo>
                      <a:pt x="2875" y="19861"/>
                      <a:pt x="2942" y="19859"/>
                      <a:pt x="3010" y="19854"/>
                    </a:cubicBezTo>
                    <a:cubicBezTo>
                      <a:pt x="3669" y="19768"/>
                      <a:pt x="4214" y="19252"/>
                      <a:pt x="4271" y="18593"/>
                    </a:cubicBezTo>
                    <a:cubicBezTo>
                      <a:pt x="4300" y="18392"/>
                      <a:pt x="4214" y="18191"/>
                      <a:pt x="4042" y="18048"/>
                    </a:cubicBezTo>
                    <a:cubicBezTo>
                      <a:pt x="4042" y="18019"/>
                      <a:pt x="4013" y="17991"/>
                      <a:pt x="3985" y="17991"/>
                    </a:cubicBezTo>
                    <a:cubicBezTo>
                      <a:pt x="5017" y="16787"/>
                      <a:pt x="5475" y="15210"/>
                      <a:pt x="5246" y="13691"/>
                    </a:cubicBezTo>
                    <a:cubicBezTo>
                      <a:pt x="6278" y="12917"/>
                      <a:pt x="7310" y="11627"/>
                      <a:pt x="7195" y="10251"/>
                    </a:cubicBezTo>
                    <a:cubicBezTo>
                      <a:pt x="7023" y="8473"/>
                      <a:pt x="5246" y="7355"/>
                      <a:pt x="3813" y="6209"/>
                    </a:cubicBezTo>
                    <a:cubicBezTo>
                      <a:pt x="2953" y="5521"/>
                      <a:pt x="2007" y="4690"/>
                      <a:pt x="2064" y="3629"/>
                    </a:cubicBezTo>
                    <a:cubicBezTo>
                      <a:pt x="2150" y="2310"/>
                      <a:pt x="3411" y="1565"/>
                      <a:pt x="4615" y="1221"/>
                    </a:cubicBezTo>
                    <a:cubicBezTo>
                      <a:pt x="5147" y="1066"/>
                      <a:pt x="5712" y="979"/>
                      <a:pt x="6274" y="979"/>
                    </a:cubicBezTo>
                    <a:cubicBezTo>
                      <a:pt x="7167" y="979"/>
                      <a:pt x="8051" y="1198"/>
                      <a:pt x="8772" y="1708"/>
                    </a:cubicBezTo>
                    <a:lnTo>
                      <a:pt x="8973" y="1794"/>
                    </a:lnTo>
                    <a:cubicBezTo>
                      <a:pt x="9087" y="1794"/>
                      <a:pt x="9202" y="1766"/>
                      <a:pt x="9317" y="1737"/>
                    </a:cubicBezTo>
                    <a:lnTo>
                      <a:pt x="9460" y="1594"/>
                    </a:lnTo>
                    <a:lnTo>
                      <a:pt x="9546" y="1393"/>
                    </a:lnTo>
                    <a:lnTo>
                      <a:pt x="9546" y="1221"/>
                    </a:lnTo>
                    <a:lnTo>
                      <a:pt x="9460" y="1049"/>
                    </a:lnTo>
                    <a:lnTo>
                      <a:pt x="9345" y="906"/>
                    </a:lnTo>
                    <a:cubicBezTo>
                      <a:pt x="8657" y="418"/>
                      <a:pt x="7855" y="132"/>
                      <a:pt x="7023" y="46"/>
                    </a:cubicBezTo>
                    <a:cubicBezTo>
                      <a:pt x="6779" y="15"/>
                      <a:pt x="6524" y="0"/>
                      <a:pt x="626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504" name="Google Shape;1504;p46"/>
          <p:cNvGrpSpPr/>
          <p:nvPr/>
        </p:nvGrpSpPr>
        <p:grpSpPr>
          <a:xfrm rot="-8100000">
            <a:off x="7526880" y="4255656"/>
            <a:ext cx="869595" cy="1150122"/>
            <a:chOff x="9681025" y="636075"/>
            <a:chExt cx="668875" cy="884650"/>
          </a:xfrm>
        </p:grpSpPr>
        <p:sp>
          <p:nvSpPr>
            <p:cNvPr id="1505" name="Google Shape;1505;p46"/>
            <p:cNvSpPr/>
            <p:nvPr/>
          </p:nvSpPr>
          <p:spPr>
            <a:xfrm>
              <a:off x="10171925" y="725950"/>
              <a:ext cx="109125" cy="313150"/>
            </a:xfrm>
            <a:custGeom>
              <a:rect b="b" l="l" r="r" t="t"/>
              <a:pathLst>
                <a:path extrusionOk="0" h="12526" w="4365">
                  <a:moveTo>
                    <a:pt x="3065" y="0"/>
                  </a:moveTo>
                  <a:cubicBezTo>
                    <a:pt x="1387" y="3356"/>
                    <a:pt x="0" y="12525"/>
                    <a:pt x="1986" y="12525"/>
                  </a:cubicBezTo>
                  <a:cubicBezTo>
                    <a:pt x="2037" y="12525"/>
                    <a:pt x="2091" y="12519"/>
                    <a:pt x="2147" y="12507"/>
                  </a:cubicBezTo>
                  <a:cubicBezTo>
                    <a:pt x="4365" y="12009"/>
                    <a:pt x="3065" y="1"/>
                    <a:pt x="30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6" name="Google Shape;1506;p46"/>
            <p:cNvSpPr/>
            <p:nvPr/>
          </p:nvSpPr>
          <p:spPr>
            <a:xfrm>
              <a:off x="9880600" y="762750"/>
              <a:ext cx="326850" cy="70500"/>
            </a:xfrm>
            <a:custGeom>
              <a:rect b="b" l="l" r="r" t="t"/>
              <a:pathLst>
                <a:path extrusionOk="0" h="2820" w="13074">
                  <a:moveTo>
                    <a:pt x="11505" y="0"/>
                  </a:moveTo>
                  <a:cubicBezTo>
                    <a:pt x="7755" y="0"/>
                    <a:pt x="1" y="936"/>
                    <a:pt x="2555" y="2391"/>
                  </a:cubicBezTo>
                  <a:cubicBezTo>
                    <a:pt x="3095" y="2695"/>
                    <a:pt x="3772" y="2820"/>
                    <a:pt x="4521" y="2820"/>
                  </a:cubicBezTo>
                  <a:cubicBezTo>
                    <a:pt x="8015" y="2820"/>
                    <a:pt x="13073" y="96"/>
                    <a:pt x="13073" y="96"/>
                  </a:cubicBezTo>
                  <a:cubicBezTo>
                    <a:pt x="12742" y="31"/>
                    <a:pt x="12191" y="0"/>
                    <a:pt x="1150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7" name="Google Shape;1507;p46"/>
            <p:cNvSpPr/>
            <p:nvPr/>
          </p:nvSpPr>
          <p:spPr>
            <a:xfrm>
              <a:off x="10078075" y="813900"/>
              <a:ext cx="82500" cy="263475"/>
            </a:xfrm>
            <a:custGeom>
              <a:rect b="b" l="l" r="r" t="t"/>
              <a:pathLst>
                <a:path extrusionOk="0" h="10539" w="3300">
                  <a:moveTo>
                    <a:pt x="3300" y="1"/>
                  </a:moveTo>
                  <a:lnTo>
                    <a:pt x="3300" y="1"/>
                  </a:lnTo>
                  <a:cubicBezTo>
                    <a:pt x="1109" y="3305"/>
                    <a:pt x="0" y="10538"/>
                    <a:pt x="1477" y="10538"/>
                  </a:cubicBezTo>
                  <a:cubicBezTo>
                    <a:pt x="1521" y="10538"/>
                    <a:pt x="1568" y="10532"/>
                    <a:pt x="1617" y="10518"/>
                  </a:cubicBezTo>
                  <a:cubicBezTo>
                    <a:pt x="3300" y="10021"/>
                    <a:pt x="3300" y="1"/>
                    <a:pt x="330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8" name="Google Shape;1508;p46"/>
            <p:cNvSpPr/>
            <p:nvPr/>
          </p:nvSpPr>
          <p:spPr>
            <a:xfrm>
              <a:off x="9849075" y="869350"/>
              <a:ext cx="259875" cy="97800"/>
            </a:xfrm>
            <a:custGeom>
              <a:rect b="b" l="l" r="r" t="t"/>
              <a:pathLst>
                <a:path extrusionOk="0" h="3912" w="10395">
                  <a:moveTo>
                    <a:pt x="10284" y="0"/>
                  </a:moveTo>
                  <a:cubicBezTo>
                    <a:pt x="7615" y="0"/>
                    <a:pt x="0" y="1328"/>
                    <a:pt x="604" y="3214"/>
                  </a:cubicBezTo>
                  <a:cubicBezTo>
                    <a:pt x="760" y="3710"/>
                    <a:pt x="1193" y="3912"/>
                    <a:pt x="1797" y="3912"/>
                  </a:cubicBezTo>
                  <a:cubicBezTo>
                    <a:pt x="4453" y="3912"/>
                    <a:pt x="10395" y="1"/>
                    <a:pt x="10395" y="1"/>
                  </a:cubicBezTo>
                  <a:cubicBezTo>
                    <a:pt x="10359" y="1"/>
                    <a:pt x="10322" y="0"/>
                    <a:pt x="1028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9" name="Google Shape;1509;p46"/>
            <p:cNvSpPr/>
            <p:nvPr/>
          </p:nvSpPr>
          <p:spPr>
            <a:xfrm>
              <a:off x="10002575" y="914300"/>
              <a:ext cx="71000" cy="260100"/>
            </a:xfrm>
            <a:custGeom>
              <a:rect b="b" l="l" r="r" t="t"/>
              <a:pathLst>
                <a:path extrusionOk="0" h="10404" w="2840">
                  <a:moveTo>
                    <a:pt x="2687" y="1"/>
                  </a:moveTo>
                  <a:cubicBezTo>
                    <a:pt x="379" y="3957"/>
                    <a:pt x="1" y="10404"/>
                    <a:pt x="1216" y="10404"/>
                  </a:cubicBezTo>
                  <a:cubicBezTo>
                    <a:pt x="1270" y="10404"/>
                    <a:pt x="1326" y="10391"/>
                    <a:pt x="1386" y="10365"/>
                  </a:cubicBezTo>
                  <a:cubicBezTo>
                    <a:pt x="2840" y="9753"/>
                    <a:pt x="2687" y="1"/>
                    <a:pt x="268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0" name="Google Shape;1510;p46"/>
            <p:cNvSpPr/>
            <p:nvPr/>
          </p:nvSpPr>
          <p:spPr>
            <a:xfrm>
              <a:off x="9781425" y="991750"/>
              <a:ext cx="225225" cy="93275"/>
            </a:xfrm>
            <a:custGeom>
              <a:rect b="b" l="l" r="r" t="t"/>
              <a:pathLst>
                <a:path extrusionOk="0" h="3731" w="9009">
                  <a:moveTo>
                    <a:pt x="9008" y="1"/>
                  </a:moveTo>
                  <a:cubicBezTo>
                    <a:pt x="9008" y="1"/>
                    <a:pt x="671" y="613"/>
                    <a:pt x="135" y="2946"/>
                  </a:cubicBezTo>
                  <a:cubicBezTo>
                    <a:pt x="1" y="3503"/>
                    <a:pt x="256" y="3731"/>
                    <a:pt x="765" y="3731"/>
                  </a:cubicBezTo>
                  <a:cubicBezTo>
                    <a:pt x="2421" y="3731"/>
                    <a:pt x="6756" y="1317"/>
                    <a:pt x="900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1" name="Google Shape;1511;p46"/>
            <p:cNvSpPr/>
            <p:nvPr/>
          </p:nvSpPr>
          <p:spPr>
            <a:xfrm>
              <a:off x="9919125" y="1023300"/>
              <a:ext cx="77000" cy="233325"/>
            </a:xfrm>
            <a:custGeom>
              <a:rect b="b" l="l" r="r" t="t"/>
              <a:pathLst>
                <a:path extrusionOk="0" h="9333" w="3080">
                  <a:moveTo>
                    <a:pt x="2506" y="1"/>
                  </a:moveTo>
                  <a:cubicBezTo>
                    <a:pt x="1154" y="2847"/>
                    <a:pt x="1" y="9332"/>
                    <a:pt x="1139" y="9332"/>
                  </a:cubicBezTo>
                  <a:cubicBezTo>
                    <a:pt x="1224" y="9332"/>
                    <a:pt x="1323" y="9296"/>
                    <a:pt x="1435" y="9218"/>
                  </a:cubicBezTo>
                  <a:cubicBezTo>
                    <a:pt x="3080" y="8147"/>
                    <a:pt x="2506" y="1"/>
                    <a:pt x="250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2" name="Google Shape;1512;p46"/>
            <p:cNvSpPr/>
            <p:nvPr/>
          </p:nvSpPr>
          <p:spPr>
            <a:xfrm>
              <a:off x="9753800" y="1084500"/>
              <a:ext cx="182100" cy="113300"/>
            </a:xfrm>
            <a:custGeom>
              <a:rect b="b" l="l" r="r" t="t"/>
              <a:pathLst>
                <a:path extrusionOk="0" h="4532" w="7284">
                  <a:moveTo>
                    <a:pt x="7283" y="0"/>
                  </a:moveTo>
                  <a:lnTo>
                    <a:pt x="7283" y="0"/>
                  </a:lnTo>
                  <a:cubicBezTo>
                    <a:pt x="7283" y="1"/>
                    <a:pt x="705" y="1492"/>
                    <a:pt x="131" y="3825"/>
                  </a:cubicBezTo>
                  <a:cubicBezTo>
                    <a:pt x="1" y="4322"/>
                    <a:pt x="129" y="4531"/>
                    <a:pt x="438" y="4531"/>
                  </a:cubicBezTo>
                  <a:cubicBezTo>
                    <a:pt x="1578" y="4531"/>
                    <a:pt x="5177" y="1686"/>
                    <a:pt x="728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3" name="Google Shape;1513;p46"/>
            <p:cNvSpPr/>
            <p:nvPr/>
          </p:nvSpPr>
          <p:spPr>
            <a:xfrm>
              <a:off x="9842050" y="1134225"/>
              <a:ext cx="88100" cy="214450"/>
            </a:xfrm>
            <a:custGeom>
              <a:rect b="b" l="l" r="r" t="t"/>
              <a:pathLst>
                <a:path extrusionOk="0" h="8578" w="3524">
                  <a:moveTo>
                    <a:pt x="2376" y="0"/>
                  </a:moveTo>
                  <a:cubicBezTo>
                    <a:pt x="1343" y="2445"/>
                    <a:pt x="1" y="8577"/>
                    <a:pt x="1138" y="8577"/>
                  </a:cubicBezTo>
                  <a:cubicBezTo>
                    <a:pt x="1264" y="8577"/>
                    <a:pt x="1421" y="8502"/>
                    <a:pt x="1611" y="8338"/>
                  </a:cubicBezTo>
                  <a:cubicBezTo>
                    <a:pt x="3524" y="6655"/>
                    <a:pt x="2376" y="1"/>
                    <a:pt x="237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4" name="Google Shape;1514;p46"/>
            <p:cNvSpPr/>
            <p:nvPr/>
          </p:nvSpPr>
          <p:spPr>
            <a:xfrm>
              <a:off x="9721050" y="1197325"/>
              <a:ext cx="138350" cy="107425"/>
            </a:xfrm>
            <a:custGeom>
              <a:rect b="b" l="l" r="r" t="t"/>
              <a:pathLst>
                <a:path extrusionOk="0" h="4297" w="5534">
                  <a:moveTo>
                    <a:pt x="5534" y="0"/>
                  </a:moveTo>
                  <a:lnTo>
                    <a:pt x="5534" y="0"/>
                  </a:lnTo>
                  <a:cubicBezTo>
                    <a:pt x="5533" y="1"/>
                    <a:pt x="944" y="1377"/>
                    <a:pt x="179" y="3596"/>
                  </a:cubicBezTo>
                  <a:cubicBezTo>
                    <a:pt x="1" y="4089"/>
                    <a:pt x="60" y="4297"/>
                    <a:pt x="284" y="4297"/>
                  </a:cubicBezTo>
                  <a:cubicBezTo>
                    <a:pt x="1069" y="4297"/>
                    <a:pt x="3868" y="1755"/>
                    <a:pt x="553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5" name="Google Shape;1515;p46"/>
            <p:cNvSpPr/>
            <p:nvPr/>
          </p:nvSpPr>
          <p:spPr>
            <a:xfrm>
              <a:off x="9776825" y="1241300"/>
              <a:ext cx="76850" cy="191450"/>
            </a:xfrm>
            <a:custGeom>
              <a:rect b="b" l="l" r="r" t="t"/>
              <a:pathLst>
                <a:path extrusionOk="0" h="7658" w="3074">
                  <a:moveTo>
                    <a:pt x="2232" y="1"/>
                  </a:moveTo>
                  <a:cubicBezTo>
                    <a:pt x="1323" y="2027"/>
                    <a:pt x="1" y="7657"/>
                    <a:pt x="1031" y="7657"/>
                  </a:cubicBezTo>
                  <a:cubicBezTo>
                    <a:pt x="1129" y="7657"/>
                    <a:pt x="1248" y="7606"/>
                    <a:pt x="1390" y="7497"/>
                  </a:cubicBezTo>
                  <a:cubicBezTo>
                    <a:pt x="3073" y="6235"/>
                    <a:pt x="2232" y="1"/>
                    <a:pt x="223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6" name="Google Shape;1516;p46"/>
            <p:cNvSpPr/>
            <p:nvPr/>
          </p:nvSpPr>
          <p:spPr>
            <a:xfrm>
              <a:off x="9681025" y="1304425"/>
              <a:ext cx="112400" cy="88650"/>
            </a:xfrm>
            <a:custGeom>
              <a:rect b="b" l="l" r="r" t="t"/>
              <a:pathLst>
                <a:path extrusionOk="0" h="3546" w="4496">
                  <a:moveTo>
                    <a:pt x="4496" y="0"/>
                  </a:moveTo>
                  <a:cubicBezTo>
                    <a:pt x="4495" y="0"/>
                    <a:pt x="556" y="1339"/>
                    <a:pt x="97" y="3060"/>
                  </a:cubicBezTo>
                  <a:cubicBezTo>
                    <a:pt x="1" y="3402"/>
                    <a:pt x="65" y="3546"/>
                    <a:pt x="239" y="3546"/>
                  </a:cubicBezTo>
                  <a:cubicBezTo>
                    <a:pt x="960" y="3546"/>
                    <a:pt x="3571" y="1078"/>
                    <a:pt x="449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7" name="Google Shape;1517;p46"/>
            <p:cNvSpPr/>
            <p:nvPr/>
          </p:nvSpPr>
          <p:spPr>
            <a:xfrm>
              <a:off x="9719775" y="1361775"/>
              <a:ext cx="63300" cy="158950"/>
            </a:xfrm>
            <a:custGeom>
              <a:rect b="b" l="l" r="r" t="t"/>
              <a:pathLst>
                <a:path extrusionOk="0" h="6358" w="2532">
                  <a:moveTo>
                    <a:pt x="1760" y="1"/>
                  </a:moveTo>
                  <a:lnTo>
                    <a:pt x="1760" y="1"/>
                  </a:lnTo>
                  <a:cubicBezTo>
                    <a:pt x="1377" y="766"/>
                    <a:pt x="1" y="6235"/>
                    <a:pt x="727" y="6350"/>
                  </a:cubicBezTo>
                  <a:cubicBezTo>
                    <a:pt x="764" y="6355"/>
                    <a:pt x="799" y="6358"/>
                    <a:pt x="833" y="6358"/>
                  </a:cubicBezTo>
                  <a:cubicBezTo>
                    <a:pt x="2532" y="6358"/>
                    <a:pt x="1760" y="1"/>
                    <a:pt x="176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8" name="Google Shape;1518;p46"/>
            <p:cNvSpPr/>
            <p:nvPr/>
          </p:nvSpPr>
          <p:spPr>
            <a:xfrm>
              <a:off x="9725525" y="636075"/>
              <a:ext cx="624375" cy="803175"/>
            </a:xfrm>
            <a:custGeom>
              <a:rect b="b" l="l" r="r" t="t"/>
              <a:pathLst>
                <a:path extrusionOk="0" fill="none" h="32127" w="24975">
                  <a:moveTo>
                    <a:pt x="24975" y="0"/>
                  </a:moveTo>
                  <a:cubicBezTo>
                    <a:pt x="24975" y="0"/>
                    <a:pt x="9562" y="12048"/>
                    <a:pt x="0" y="32127"/>
                  </a:cubicBezTo>
                </a:path>
              </a:pathLst>
            </a:custGeom>
            <a:solidFill>
              <a:schemeClr val="lt2"/>
            </a:solidFill>
            <a:ln cap="rnd"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19" name="Google Shape;1519;p46"/>
          <p:cNvGrpSpPr/>
          <p:nvPr/>
        </p:nvGrpSpPr>
        <p:grpSpPr>
          <a:xfrm rot="3700235">
            <a:off x="6196676" y="4255698"/>
            <a:ext cx="869534" cy="1150041"/>
            <a:chOff x="9681025" y="636075"/>
            <a:chExt cx="668875" cy="884650"/>
          </a:xfrm>
        </p:grpSpPr>
        <p:sp>
          <p:nvSpPr>
            <p:cNvPr id="1520" name="Google Shape;1520;p46"/>
            <p:cNvSpPr/>
            <p:nvPr/>
          </p:nvSpPr>
          <p:spPr>
            <a:xfrm>
              <a:off x="10171925" y="725950"/>
              <a:ext cx="109125" cy="313150"/>
            </a:xfrm>
            <a:custGeom>
              <a:rect b="b" l="l" r="r" t="t"/>
              <a:pathLst>
                <a:path extrusionOk="0" h="12526" w="4365">
                  <a:moveTo>
                    <a:pt x="3065" y="0"/>
                  </a:moveTo>
                  <a:cubicBezTo>
                    <a:pt x="1387" y="3356"/>
                    <a:pt x="0" y="12525"/>
                    <a:pt x="1986" y="12525"/>
                  </a:cubicBezTo>
                  <a:cubicBezTo>
                    <a:pt x="2037" y="12525"/>
                    <a:pt x="2091" y="12519"/>
                    <a:pt x="2147" y="12507"/>
                  </a:cubicBezTo>
                  <a:cubicBezTo>
                    <a:pt x="4365" y="12009"/>
                    <a:pt x="3065" y="1"/>
                    <a:pt x="30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1" name="Google Shape;1521;p46"/>
            <p:cNvSpPr/>
            <p:nvPr/>
          </p:nvSpPr>
          <p:spPr>
            <a:xfrm>
              <a:off x="9880600" y="762750"/>
              <a:ext cx="326850" cy="70500"/>
            </a:xfrm>
            <a:custGeom>
              <a:rect b="b" l="l" r="r" t="t"/>
              <a:pathLst>
                <a:path extrusionOk="0" h="2820" w="13074">
                  <a:moveTo>
                    <a:pt x="11505" y="0"/>
                  </a:moveTo>
                  <a:cubicBezTo>
                    <a:pt x="7755" y="0"/>
                    <a:pt x="1" y="936"/>
                    <a:pt x="2555" y="2391"/>
                  </a:cubicBezTo>
                  <a:cubicBezTo>
                    <a:pt x="3095" y="2695"/>
                    <a:pt x="3772" y="2820"/>
                    <a:pt x="4521" y="2820"/>
                  </a:cubicBezTo>
                  <a:cubicBezTo>
                    <a:pt x="8015" y="2820"/>
                    <a:pt x="13073" y="96"/>
                    <a:pt x="13073" y="96"/>
                  </a:cubicBezTo>
                  <a:cubicBezTo>
                    <a:pt x="12742" y="31"/>
                    <a:pt x="12191" y="0"/>
                    <a:pt x="1150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2" name="Google Shape;1522;p46"/>
            <p:cNvSpPr/>
            <p:nvPr/>
          </p:nvSpPr>
          <p:spPr>
            <a:xfrm>
              <a:off x="10078075" y="813900"/>
              <a:ext cx="82500" cy="263475"/>
            </a:xfrm>
            <a:custGeom>
              <a:rect b="b" l="l" r="r" t="t"/>
              <a:pathLst>
                <a:path extrusionOk="0" h="10539" w="3300">
                  <a:moveTo>
                    <a:pt x="3300" y="1"/>
                  </a:moveTo>
                  <a:lnTo>
                    <a:pt x="3300" y="1"/>
                  </a:lnTo>
                  <a:cubicBezTo>
                    <a:pt x="1109" y="3305"/>
                    <a:pt x="0" y="10538"/>
                    <a:pt x="1477" y="10538"/>
                  </a:cubicBezTo>
                  <a:cubicBezTo>
                    <a:pt x="1521" y="10538"/>
                    <a:pt x="1568" y="10532"/>
                    <a:pt x="1617" y="10518"/>
                  </a:cubicBezTo>
                  <a:cubicBezTo>
                    <a:pt x="3300" y="10021"/>
                    <a:pt x="3300" y="1"/>
                    <a:pt x="330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3" name="Google Shape;1523;p46"/>
            <p:cNvSpPr/>
            <p:nvPr/>
          </p:nvSpPr>
          <p:spPr>
            <a:xfrm>
              <a:off x="9849075" y="869350"/>
              <a:ext cx="259875" cy="97800"/>
            </a:xfrm>
            <a:custGeom>
              <a:rect b="b" l="l" r="r" t="t"/>
              <a:pathLst>
                <a:path extrusionOk="0" h="3912" w="10395">
                  <a:moveTo>
                    <a:pt x="10284" y="0"/>
                  </a:moveTo>
                  <a:cubicBezTo>
                    <a:pt x="7615" y="0"/>
                    <a:pt x="0" y="1328"/>
                    <a:pt x="604" y="3214"/>
                  </a:cubicBezTo>
                  <a:cubicBezTo>
                    <a:pt x="760" y="3710"/>
                    <a:pt x="1193" y="3912"/>
                    <a:pt x="1797" y="3912"/>
                  </a:cubicBezTo>
                  <a:cubicBezTo>
                    <a:pt x="4453" y="3912"/>
                    <a:pt x="10395" y="1"/>
                    <a:pt x="10395" y="1"/>
                  </a:cubicBezTo>
                  <a:cubicBezTo>
                    <a:pt x="10359" y="1"/>
                    <a:pt x="10322" y="0"/>
                    <a:pt x="1028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4" name="Google Shape;1524;p46"/>
            <p:cNvSpPr/>
            <p:nvPr/>
          </p:nvSpPr>
          <p:spPr>
            <a:xfrm>
              <a:off x="10002575" y="914300"/>
              <a:ext cx="71000" cy="260100"/>
            </a:xfrm>
            <a:custGeom>
              <a:rect b="b" l="l" r="r" t="t"/>
              <a:pathLst>
                <a:path extrusionOk="0" h="10404" w="2840">
                  <a:moveTo>
                    <a:pt x="2687" y="1"/>
                  </a:moveTo>
                  <a:cubicBezTo>
                    <a:pt x="379" y="3957"/>
                    <a:pt x="1" y="10404"/>
                    <a:pt x="1216" y="10404"/>
                  </a:cubicBezTo>
                  <a:cubicBezTo>
                    <a:pt x="1270" y="10404"/>
                    <a:pt x="1326" y="10391"/>
                    <a:pt x="1386" y="10365"/>
                  </a:cubicBezTo>
                  <a:cubicBezTo>
                    <a:pt x="2840" y="9753"/>
                    <a:pt x="2687" y="1"/>
                    <a:pt x="268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5" name="Google Shape;1525;p46"/>
            <p:cNvSpPr/>
            <p:nvPr/>
          </p:nvSpPr>
          <p:spPr>
            <a:xfrm>
              <a:off x="9781425" y="991750"/>
              <a:ext cx="225225" cy="93275"/>
            </a:xfrm>
            <a:custGeom>
              <a:rect b="b" l="l" r="r" t="t"/>
              <a:pathLst>
                <a:path extrusionOk="0" h="3731" w="9009">
                  <a:moveTo>
                    <a:pt x="9008" y="1"/>
                  </a:moveTo>
                  <a:cubicBezTo>
                    <a:pt x="9008" y="1"/>
                    <a:pt x="671" y="613"/>
                    <a:pt x="135" y="2946"/>
                  </a:cubicBezTo>
                  <a:cubicBezTo>
                    <a:pt x="1" y="3503"/>
                    <a:pt x="256" y="3731"/>
                    <a:pt x="765" y="3731"/>
                  </a:cubicBezTo>
                  <a:cubicBezTo>
                    <a:pt x="2421" y="3731"/>
                    <a:pt x="6756" y="1317"/>
                    <a:pt x="900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6" name="Google Shape;1526;p46"/>
            <p:cNvSpPr/>
            <p:nvPr/>
          </p:nvSpPr>
          <p:spPr>
            <a:xfrm>
              <a:off x="9919125" y="1023300"/>
              <a:ext cx="77000" cy="233325"/>
            </a:xfrm>
            <a:custGeom>
              <a:rect b="b" l="l" r="r" t="t"/>
              <a:pathLst>
                <a:path extrusionOk="0" h="9333" w="3080">
                  <a:moveTo>
                    <a:pt x="2506" y="1"/>
                  </a:moveTo>
                  <a:cubicBezTo>
                    <a:pt x="1154" y="2847"/>
                    <a:pt x="1" y="9332"/>
                    <a:pt x="1139" y="9332"/>
                  </a:cubicBezTo>
                  <a:cubicBezTo>
                    <a:pt x="1224" y="9332"/>
                    <a:pt x="1323" y="9296"/>
                    <a:pt x="1435" y="9218"/>
                  </a:cubicBezTo>
                  <a:cubicBezTo>
                    <a:pt x="3080" y="8147"/>
                    <a:pt x="2506" y="1"/>
                    <a:pt x="250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7" name="Google Shape;1527;p46"/>
            <p:cNvSpPr/>
            <p:nvPr/>
          </p:nvSpPr>
          <p:spPr>
            <a:xfrm>
              <a:off x="9753800" y="1084500"/>
              <a:ext cx="182100" cy="113300"/>
            </a:xfrm>
            <a:custGeom>
              <a:rect b="b" l="l" r="r" t="t"/>
              <a:pathLst>
                <a:path extrusionOk="0" h="4532" w="7284">
                  <a:moveTo>
                    <a:pt x="7283" y="0"/>
                  </a:moveTo>
                  <a:lnTo>
                    <a:pt x="7283" y="0"/>
                  </a:lnTo>
                  <a:cubicBezTo>
                    <a:pt x="7283" y="1"/>
                    <a:pt x="705" y="1492"/>
                    <a:pt x="131" y="3825"/>
                  </a:cubicBezTo>
                  <a:cubicBezTo>
                    <a:pt x="1" y="4322"/>
                    <a:pt x="129" y="4531"/>
                    <a:pt x="438" y="4531"/>
                  </a:cubicBezTo>
                  <a:cubicBezTo>
                    <a:pt x="1578" y="4531"/>
                    <a:pt x="5177" y="1686"/>
                    <a:pt x="728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8" name="Google Shape;1528;p46"/>
            <p:cNvSpPr/>
            <p:nvPr/>
          </p:nvSpPr>
          <p:spPr>
            <a:xfrm>
              <a:off x="9842050" y="1134225"/>
              <a:ext cx="88100" cy="214450"/>
            </a:xfrm>
            <a:custGeom>
              <a:rect b="b" l="l" r="r" t="t"/>
              <a:pathLst>
                <a:path extrusionOk="0" h="8578" w="3524">
                  <a:moveTo>
                    <a:pt x="2376" y="0"/>
                  </a:moveTo>
                  <a:cubicBezTo>
                    <a:pt x="1343" y="2445"/>
                    <a:pt x="1" y="8577"/>
                    <a:pt x="1138" y="8577"/>
                  </a:cubicBezTo>
                  <a:cubicBezTo>
                    <a:pt x="1264" y="8577"/>
                    <a:pt x="1421" y="8502"/>
                    <a:pt x="1611" y="8338"/>
                  </a:cubicBezTo>
                  <a:cubicBezTo>
                    <a:pt x="3524" y="6655"/>
                    <a:pt x="2376" y="1"/>
                    <a:pt x="237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9" name="Google Shape;1529;p46"/>
            <p:cNvSpPr/>
            <p:nvPr/>
          </p:nvSpPr>
          <p:spPr>
            <a:xfrm>
              <a:off x="9721050" y="1197325"/>
              <a:ext cx="138350" cy="107425"/>
            </a:xfrm>
            <a:custGeom>
              <a:rect b="b" l="l" r="r" t="t"/>
              <a:pathLst>
                <a:path extrusionOk="0" h="4297" w="5534">
                  <a:moveTo>
                    <a:pt x="5534" y="0"/>
                  </a:moveTo>
                  <a:lnTo>
                    <a:pt x="5534" y="0"/>
                  </a:lnTo>
                  <a:cubicBezTo>
                    <a:pt x="5533" y="1"/>
                    <a:pt x="944" y="1377"/>
                    <a:pt x="179" y="3596"/>
                  </a:cubicBezTo>
                  <a:cubicBezTo>
                    <a:pt x="1" y="4089"/>
                    <a:pt x="60" y="4297"/>
                    <a:pt x="284" y="4297"/>
                  </a:cubicBezTo>
                  <a:cubicBezTo>
                    <a:pt x="1069" y="4297"/>
                    <a:pt x="3868" y="1755"/>
                    <a:pt x="553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0" name="Google Shape;1530;p46"/>
            <p:cNvSpPr/>
            <p:nvPr/>
          </p:nvSpPr>
          <p:spPr>
            <a:xfrm>
              <a:off x="9776825" y="1241300"/>
              <a:ext cx="76850" cy="191450"/>
            </a:xfrm>
            <a:custGeom>
              <a:rect b="b" l="l" r="r" t="t"/>
              <a:pathLst>
                <a:path extrusionOk="0" h="7658" w="3074">
                  <a:moveTo>
                    <a:pt x="2232" y="1"/>
                  </a:moveTo>
                  <a:cubicBezTo>
                    <a:pt x="1323" y="2027"/>
                    <a:pt x="1" y="7657"/>
                    <a:pt x="1031" y="7657"/>
                  </a:cubicBezTo>
                  <a:cubicBezTo>
                    <a:pt x="1129" y="7657"/>
                    <a:pt x="1248" y="7606"/>
                    <a:pt x="1390" y="7497"/>
                  </a:cubicBezTo>
                  <a:cubicBezTo>
                    <a:pt x="3073" y="6235"/>
                    <a:pt x="2232" y="1"/>
                    <a:pt x="223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1" name="Google Shape;1531;p46"/>
            <p:cNvSpPr/>
            <p:nvPr/>
          </p:nvSpPr>
          <p:spPr>
            <a:xfrm>
              <a:off x="9681025" y="1304425"/>
              <a:ext cx="112400" cy="88650"/>
            </a:xfrm>
            <a:custGeom>
              <a:rect b="b" l="l" r="r" t="t"/>
              <a:pathLst>
                <a:path extrusionOk="0" h="3546" w="4496">
                  <a:moveTo>
                    <a:pt x="4496" y="0"/>
                  </a:moveTo>
                  <a:cubicBezTo>
                    <a:pt x="4495" y="0"/>
                    <a:pt x="556" y="1339"/>
                    <a:pt x="97" y="3060"/>
                  </a:cubicBezTo>
                  <a:cubicBezTo>
                    <a:pt x="1" y="3402"/>
                    <a:pt x="65" y="3546"/>
                    <a:pt x="239" y="3546"/>
                  </a:cubicBezTo>
                  <a:cubicBezTo>
                    <a:pt x="960" y="3546"/>
                    <a:pt x="3571" y="1078"/>
                    <a:pt x="449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2" name="Google Shape;1532;p46"/>
            <p:cNvSpPr/>
            <p:nvPr/>
          </p:nvSpPr>
          <p:spPr>
            <a:xfrm>
              <a:off x="9719775" y="1361775"/>
              <a:ext cx="63300" cy="158950"/>
            </a:xfrm>
            <a:custGeom>
              <a:rect b="b" l="l" r="r" t="t"/>
              <a:pathLst>
                <a:path extrusionOk="0" h="6358" w="2532">
                  <a:moveTo>
                    <a:pt x="1760" y="1"/>
                  </a:moveTo>
                  <a:lnTo>
                    <a:pt x="1760" y="1"/>
                  </a:lnTo>
                  <a:cubicBezTo>
                    <a:pt x="1377" y="766"/>
                    <a:pt x="1" y="6235"/>
                    <a:pt x="727" y="6350"/>
                  </a:cubicBezTo>
                  <a:cubicBezTo>
                    <a:pt x="764" y="6355"/>
                    <a:pt x="799" y="6358"/>
                    <a:pt x="833" y="6358"/>
                  </a:cubicBezTo>
                  <a:cubicBezTo>
                    <a:pt x="2532" y="6358"/>
                    <a:pt x="1760" y="1"/>
                    <a:pt x="176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3" name="Google Shape;1533;p46"/>
            <p:cNvSpPr/>
            <p:nvPr/>
          </p:nvSpPr>
          <p:spPr>
            <a:xfrm>
              <a:off x="9725525" y="636075"/>
              <a:ext cx="624375" cy="803175"/>
            </a:xfrm>
            <a:custGeom>
              <a:rect b="b" l="l" r="r" t="t"/>
              <a:pathLst>
                <a:path extrusionOk="0" fill="none" h="32127" w="24975">
                  <a:moveTo>
                    <a:pt x="24975" y="0"/>
                  </a:moveTo>
                  <a:cubicBezTo>
                    <a:pt x="24975" y="0"/>
                    <a:pt x="9562" y="12048"/>
                    <a:pt x="0" y="32127"/>
                  </a:cubicBezTo>
                </a:path>
              </a:pathLst>
            </a:custGeom>
            <a:solidFill>
              <a:schemeClr val="lt2"/>
            </a:solidFill>
            <a:ln cap="rnd"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7" name="Shape 1537"/>
        <p:cNvGrpSpPr/>
        <p:nvPr/>
      </p:nvGrpSpPr>
      <p:grpSpPr>
        <a:xfrm>
          <a:off x="0" y="0"/>
          <a:ext cx="0" cy="0"/>
          <a:chOff x="0" y="0"/>
          <a:chExt cx="0" cy="0"/>
        </a:xfrm>
      </p:grpSpPr>
      <p:sp>
        <p:nvSpPr>
          <p:cNvPr id="1538" name="Google Shape;1538;p47"/>
          <p:cNvSpPr txBox="1"/>
          <p:nvPr>
            <p:ph idx="4294967295" type="body"/>
          </p:nvPr>
        </p:nvSpPr>
        <p:spPr>
          <a:xfrm>
            <a:off x="731525" y="1160996"/>
            <a:ext cx="7681200" cy="3580800"/>
          </a:xfrm>
          <a:prstGeom prst="rect">
            <a:avLst/>
          </a:prstGeom>
        </p:spPr>
        <p:txBody>
          <a:bodyPr anchorCtr="0" anchor="t" bIns="91425" lIns="91425" spcFirstLastPara="1" rIns="91425" wrap="square" tIns="91425">
            <a:noAutofit/>
          </a:bodyPr>
          <a:lstStyle/>
          <a:p>
            <a:pPr indent="-323850" lvl="0" marL="457200" rtl="0" algn="l">
              <a:spcBef>
                <a:spcPts val="0"/>
              </a:spcBef>
              <a:spcAft>
                <a:spcPts val="0"/>
              </a:spcAft>
              <a:buSzPts val="1500"/>
              <a:buChar char="●"/>
            </a:pPr>
            <a:r>
              <a:rPr lang="en" sz="1500"/>
              <a:t>VNSA offers </a:t>
            </a:r>
            <a:r>
              <a:rPr lang="en" sz="1500"/>
              <a:t>scholarship</a:t>
            </a:r>
            <a:r>
              <a:rPr lang="en" sz="1500"/>
              <a:t> opportunities for students involved! </a:t>
            </a:r>
            <a:endParaRPr sz="1500"/>
          </a:p>
          <a:p>
            <a:pPr indent="-323850" lvl="0" marL="457200" rtl="0" algn="l">
              <a:spcBef>
                <a:spcPts val="0"/>
              </a:spcBef>
              <a:spcAft>
                <a:spcPts val="0"/>
              </a:spcAft>
              <a:buSzPts val="1500"/>
              <a:buChar char="●"/>
            </a:pPr>
            <a:r>
              <a:rPr lang="en" sz="1500"/>
              <a:t>These scholarships will be awarded to students during our VNSA Annual Convention in </a:t>
            </a:r>
            <a:r>
              <a:rPr lang="en" sz="1500"/>
              <a:t>February</a:t>
            </a:r>
            <a:endParaRPr sz="1500"/>
          </a:p>
          <a:p>
            <a:pPr indent="-323850" lvl="0" marL="457200" rtl="0" algn="l">
              <a:spcBef>
                <a:spcPts val="0"/>
              </a:spcBef>
              <a:spcAft>
                <a:spcPts val="0"/>
              </a:spcAft>
              <a:buSzPts val="1500"/>
              <a:buChar char="●"/>
            </a:pPr>
            <a:r>
              <a:rPr lang="en" sz="1500"/>
              <a:t>Application Deadline: January 6th at Midnight </a:t>
            </a:r>
            <a:endParaRPr sz="1500"/>
          </a:p>
          <a:p>
            <a:pPr indent="0" lvl="0" marL="0" rtl="0" algn="l">
              <a:spcBef>
                <a:spcPts val="1600"/>
              </a:spcBef>
              <a:spcAft>
                <a:spcPts val="0"/>
              </a:spcAft>
              <a:buNone/>
            </a:pPr>
            <a:r>
              <a:rPr lang="en" sz="1700" u="sng"/>
              <a:t>Scholarship Awards</a:t>
            </a:r>
            <a:r>
              <a:rPr lang="en" sz="1700"/>
              <a:t>:</a:t>
            </a:r>
            <a:endParaRPr sz="2100"/>
          </a:p>
          <a:p>
            <a:pPr indent="-336550" lvl="1" marL="914400" rtl="0" algn="l">
              <a:spcBef>
                <a:spcPts val="1600"/>
              </a:spcBef>
              <a:spcAft>
                <a:spcPts val="0"/>
              </a:spcAft>
              <a:buSzPts val="1700"/>
              <a:buChar char="○"/>
            </a:pPr>
            <a:r>
              <a:rPr lang="en" sz="1700"/>
              <a:t>Nursing Student of the Year</a:t>
            </a:r>
            <a:endParaRPr sz="1700"/>
          </a:p>
          <a:p>
            <a:pPr indent="-336550" lvl="1" marL="914400" rtl="0" algn="l">
              <a:spcBef>
                <a:spcPts val="0"/>
              </a:spcBef>
              <a:spcAft>
                <a:spcPts val="0"/>
              </a:spcAft>
              <a:buSzPts val="1700"/>
              <a:buChar char="○"/>
            </a:pPr>
            <a:r>
              <a:rPr lang="en" sz="1700"/>
              <a:t>Most Active Constituency </a:t>
            </a:r>
            <a:endParaRPr sz="1700"/>
          </a:p>
          <a:p>
            <a:pPr indent="-336550" lvl="1" marL="914400" rtl="0" algn="l">
              <a:spcBef>
                <a:spcPts val="0"/>
              </a:spcBef>
              <a:spcAft>
                <a:spcPts val="0"/>
              </a:spcAft>
              <a:buSzPts val="1700"/>
              <a:buChar char="○"/>
            </a:pPr>
            <a:r>
              <a:rPr lang="en" sz="1700"/>
              <a:t>VNSA Scrapbook Contest </a:t>
            </a:r>
            <a:endParaRPr sz="1700"/>
          </a:p>
          <a:p>
            <a:pPr indent="-336550" lvl="1" marL="914400" rtl="0" algn="l">
              <a:spcBef>
                <a:spcPts val="0"/>
              </a:spcBef>
              <a:spcAft>
                <a:spcPts val="0"/>
              </a:spcAft>
              <a:buSzPts val="1700"/>
              <a:buChar char="○"/>
            </a:pPr>
            <a:r>
              <a:rPr lang="en" sz="1700"/>
              <a:t>Excellence in Nursing Instruction Award</a:t>
            </a:r>
            <a:endParaRPr sz="1700"/>
          </a:p>
          <a:p>
            <a:pPr indent="-336550" lvl="1" marL="914400" rtl="0" algn="l">
              <a:spcBef>
                <a:spcPts val="0"/>
              </a:spcBef>
              <a:spcAft>
                <a:spcPts val="0"/>
              </a:spcAft>
              <a:buSzPts val="1700"/>
              <a:buChar char="○"/>
            </a:pPr>
            <a:r>
              <a:rPr lang="en" sz="1700"/>
              <a:t>Most Outstanding Community Service Award</a:t>
            </a:r>
            <a:endParaRPr sz="1700"/>
          </a:p>
          <a:p>
            <a:pPr indent="-336550" lvl="1" marL="914400" rtl="0" algn="l">
              <a:spcBef>
                <a:spcPts val="0"/>
              </a:spcBef>
              <a:spcAft>
                <a:spcPts val="0"/>
              </a:spcAft>
              <a:buSzPts val="1700"/>
              <a:buChar char="○"/>
            </a:pPr>
            <a:r>
              <a:rPr lang="en" sz="1700"/>
              <a:t>Most Supportive Faculty Member</a:t>
            </a:r>
            <a:endParaRPr sz="1700"/>
          </a:p>
          <a:p>
            <a:pPr indent="0" lvl="0" marL="914400" rtl="0" algn="l">
              <a:spcBef>
                <a:spcPts val="1600"/>
              </a:spcBef>
              <a:spcAft>
                <a:spcPts val="0"/>
              </a:spcAft>
              <a:buNone/>
            </a:pPr>
            <a:r>
              <a:t/>
            </a:r>
            <a:endParaRPr/>
          </a:p>
          <a:p>
            <a:pPr indent="0" lvl="0" marL="0" rtl="0" algn="l">
              <a:spcBef>
                <a:spcPts val="1600"/>
              </a:spcBef>
              <a:spcAft>
                <a:spcPts val="1600"/>
              </a:spcAft>
              <a:buNone/>
            </a:pPr>
            <a:r>
              <a:t/>
            </a:r>
            <a:endParaRPr/>
          </a:p>
        </p:txBody>
      </p:sp>
      <p:sp>
        <p:nvSpPr>
          <p:cNvPr id="1539" name="Google Shape;1539;p47"/>
          <p:cNvSpPr txBox="1"/>
          <p:nvPr>
            <p:ph idx="4294967295" type="title"/>
          </p:nvPr>
        </p:nvSpPr>
        <p:spPr>
          <a:xfrm>
            <a:off x="731525" y="445025"/>
            <a:ext cx="76812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Scholarship </a:t>
            </a:r>
            <a:r>
              <a:rPr lang="en"/>
              <a:t>Opportunities</a:t>
            </a:r>
            <a:r>
              <a:rPr lang="en"/>
              <a:t>:</a:t>
            </a:r>
            <a:endParaRPr/>
          </a:p>
        </p:txBody>
      </p:sp>
      <p:grpSp>
        <p:nvGrpSpPr>
          <p:cNvPr id="1540" name="Google Shape;1540;p47"/>
          <p:cNvGrpSpPr/>
          <p:nvPr/>
        </p:nvGrpSpPr>
        <p:grpSpPr>
          <a:xfrm>
            <a:off x="7045344" y="3117814"/>
            <a:ext cx="1482825" cy="1365275"/>
            <a:chOff x="789819" y="1559239"/>
            <a:chExt cx="1482825" cy="1365275"/>
          </a:xfrm>
        </p:grpSpPr>
        <p:grpSp>
          <p:nvGrpSpPr>
            <p:cNvPr id="1541" name="Google Shape;1541;p47"/>
            <p:cNvGrpSpPr/>
            <p:nvPr/>
          </p:nvGrpSpPr>
          <p:grpSpPr>
            <a:xfrm>
              <a:off x="789819" y="1559239"/>
              <a:ext cx="1424775" cy="1062850"/>
              <a:chOff x="789819" y="1559239"/>
              <a:chExt cx="1424775" cy="1062850"/>
            </a:xfrm>
          </p:grpSpPr>
          <p:sp>
            <p:nvSpPr>
              <p:cNvPr id="1542" name="Google Shape;1542;p47"/>
              <p:cNvSpPr/>
              <p:nvPr/>
            </p:nvSpPr>
            <p:spPr>
              <a:xfrm>
                <a:off x="1904244" y="1762789"/>
                <a:ext cx="310350" cy="193525"/>
              </a:xfrm>
              <a:custGeom>
                <a:rect b="b" l="l" r="r" t="t"/>
                <a:pathLst>
                  <a:path extrusionOk="0" h="7741" w="12414">
                    <a:moveTo>
                      <a:pt x="0" y="4386"/>
                    </a:moveTo>
                    <a:cubicBezTo>
                      <a:pt x="29" y="4243"/>
                      <a:pt x="115" y="4071"/>
                      <a:pt x="201" y="3956"/>
                    </a:cubicBezTo>
                    <a:cubicBezTo>
                      <a:pt x="1233" y="2523"/>
                      <a:pt x="5390" y="832"/>
                      <a:pt x="7626" y="574"/>
                    </a:cubicBezTo>
                    <a:cubicBezTo>
                      <a:pt x="12413" y="0"/>
                      <a:pt x="2494" y="7740"/>
                      <a:pt x="0" y="4386"/>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3" name="Google Shape;1543;p47"/>
              <p:cNvSpPr/>
              <p:nvPr/>
            </p:nvSpPr>
            <p:spPr>
              <a:xfrm>
                <a:off x="1821819" y="1658864"/>
                <a:ext cx="111125" cy="224350"/>
              </a:xfrm>
              <a:custGeom>
                <a:rect b="b" l="l" r="r" t="t"/>
                <a:pathLst>
                  <a:path extrusionOk="0" h="8974" w="4445">
                    <a:moveTo>
                      <a:pt x="3699" y="8371"/>
                    </a:moveTo>
                    <a:cubicBezTo>
                      <a:pt x="4100" y="8687"/>
                      <a:pt x="4444" y="1"/>
                      <a:pt x="3498" y="87"/>
                    </a:cubicBezTo>
                    <a:cubicBezTo>
                      <a:pt x="832" y="287"/>
                      <a:pt x="1" y="8973"/>
                      <a:pt x="3699" y="837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4" name="Google Shape;1544;p47"/>
              <p:cNvSpPr/>
              <p:nvPr/>
            </p:nvSpPr>
            <p:spPr>
              <a:xfrm>
                <a:off x="1775244" y="1925464"/>
                <a:ext cx="306750" cy="131900"/>
              </a:xfrm>
              <a:custGeom>
                <a:rect b="b" l="l" r="r" t="t"/>
                <a:pathLst>
                  <a:path extrusionOk="0" h="5276" w="12270">
                    <a:moveTo>
                      <a:pt x="1061" y="1520"/>
                    </a:moveTo>
                    <a:cubicBezTo>
                      <a:pt x="2494" y="1176"/>
                      <a:pt x="9432" y="87"/>
                      <a:pt x="10034" y="87"/>
                    </a:cubicBezTo>
                    <a:cubicBezTo>
                      <a:pt x="12270" y="1"/>
                      <a:pt x="11295" y="803"/>
                      <a:pt x="9604" y="2237"/>
                    </a:cubicBezTo>
                    <a:cubicBezTo>
                      <a:pt x="5906" y="5275"/>
                      <a:pt x="0" y="3211"/>
                      <a:pt x="1061" y="152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5" name="Google Shape;1545;p47"/>
              <p:cNvSpPr/>
              <p:nvPr/>
            </p:nvSpPr>
            <p:spPr>
              <a:xfrm>
                <a:off x="1610419" y="1762064"/>
                <a:ext cx="219325" cy="258025"/>
              </a:xfrm>
              <a:custGeom>
                <a:rect b="b" l="l" r="r" t="t"/>
                <a:pathLst>
                  <a:path extrusionOk="0" h="10321" w="8773">
                    <a:moveTo>
                      <a:pt x="8514" y="9174"/>
                    </a:moveTo>
                    <a:cubicBezTo>
                      <a:pt x="8772" y="7798"/>
                      <a:pt x="7253" y="1"/>
                      <a:pt x="5705" y="402"/>
                    </a:cubicBezTo>
                    <a:cubicBezTo>
                      <a:pt x="0" y="1893"/>
                      <a:pt x="6192" y="10321"/>
                      <a:pt x="8514" y="9174"/>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6" name="Google Shape;1546;p47"/>
              <p:cNvSpPr/>
              <p:nvPr/>
            </p:nvSpPr>
            <p:spPr>
              <a:xfrm>
                <a:off x="1692819" y="2081689"/>
                <a:ext cx="288125" cy="122575"/>
              </a:xfrm>
              <a:custGeom>
                <a:rect b="b" l="l" r="r" t="t"/>
                <a:pathLst>
                  <a:path extrusionOk="0" h="4903" w="11525">
                    <a:moveTo>
                      <a:pt x="1033" y="1119"/>
                    </a:moveTo>
                    <a:cubicBezTo>
                      <a:pt x="1090" y="1348"/>
                      <a:pt x="11525" y="1"/>
                      <a:pt x="11410" y="517"/>
                    </a:cubicBezTo>
                    <a:cubicBezTo>
                      <a:pt x="10579" y="3814"/>
                      <a:pt x="1" y="4903"/>
                      <a:pt x="1033" y="1119"/>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7" name="Google Shape;1547;p47"/>
              <p:cNvSpPr/>
              <p:nvPr/>
            </p:nvSpPr>
            <p:spPr>
              <a:xfrm>
                <a:off x="1527269" y="1907539"/>
                <a:ext cx="203575" cy="275225"/>
              </a:xfrm>
              <a:custGeom>
                <a:rect b="b" l="l" r="r" t="t"/>
                <a:pathLst>
                  <a:path extrusionOk="0" h="11009" w="8143">
                    <a:moveTo>
                      <a:pt x="8142" y="7827"/>
                    </a:moveTo>
                    <a:cubicBezTo>
                      <a:pt x="3355" y="11009"/>
                      <a:pt x="1" y="2810"/>
                      <a:pt x="2724" y="603"/>
                    </a:cubicBezTo>
                    <a:cubicBezTo>
                      <a:pt x="3498" y="1"/>
                      <a:pt x="7425" y="6795"/>
                      <a:pt x="8142" y="7827"/>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8" name="Google Shape;1548;p47"/>
              <p:cNvSpPr/>
              <p:nvPr/>
            </p:nvSpPr>
            <p:spPr>
              <a:xfrm>
                <a:off x="1447719" y="2035114"/>
                <a:ext cx="219325" cy="254450"/>
              </a:xfrm>
              <a:custGeom>
                <a:rect b="b" l="l" r="r" t="t"/>
                <a:pathLst>
                  <a:path extrusionOk="0" h="10178" w="8773">
                    <a:moveTo>
                      <a:pt x="8773" y="8056"/>
                    </a:moveTo>
                    <a:cubicBezTo>
                      <a:pt x="8773" y="8056"/>
                      <a:pt x="2982" y="1"/>
                      <a:pt x="2695" y="545"/>
                    </a:cubicBezTo>
                    <a:cubicBezTo>
                      <a:pt x="1" y="6078"/>
                      <a:pt x="6594" y="10177"/>
                      <a:pt x="8773" y="8056"/>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9" name="Google Shape;1549;p47"/>
              <p:cNvSpPr/>
              <p:nvPr/>
            </p:nvSpPr>
            <p:spPr>
              <a:xfrm>
                <a:off x="1013419" y="1559239"/>
                <a:ext cx="197125" cy="409250"/>
              </a:xfrm>
              <a:custGeom>
                <a:rect b="b" l="l" r="r" t="t"/>
                <a:pathLst>
                  <a:path extrusionOk="0" h="16370" w="7885">
                    <a:moveTo>
                      <a:pt x="2667" y="16370"/>
                    </a:moveTo>
                    <a:cubicBezTo>
                      <a:pt x="2466" y="16284"/>
                      <a:pt x="2294" y="16140"/>
                      <a:pt x="2151" y="15968"/>
                    </a:cubicBezTo>
                    <a:cubicBezTo>
                      <a:pt x="660" y="14277"/>
                      <a:pt x="1" y="8716"/>
                      <a:pt x="488" y="5935"/>
                    </a:cubicBezTo>
                    <a:cubicBezTo>
                      <a:pt x="1491" y="1"/>
                      <a:pt x="7884" y="14506"/>
                      <a:pt x="2667" y="1637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0" name="Google Shape;1550;p47"/>
              <p:cNvSpPr/>
              <p:nvPr/>
            </p:nvSpPr>
            <p:spPr>
              <a:xfrm>
                <a:off x="789819" y="1862389"/>
                <a:ext cx="301025" cy="208575"/>
              </a:xfrm>
              <a:custGeom>
                <a:rect b="b" l="l" r="r" t="t"/>
                <a:pathLst>
                  <a:path extrusionOk="0" h="8343" w="12041">
                    <a:moveTo>
                      <a:pt x="11525" y="3728"/>
                    </a:moveTo>
                    <a:cubicBezTo>
                      <a:pt x="12041" y="3355"/>
                      <a:pt x="947" y="1"/>
                      <a:pt x="689" y="1148"/>
                    </a:cubicBezTo>
                    <a:cubicBezTo>
                      <a:pt x="1" y="4416"/>
                      <a:pt x="10951" y="8343"/>
                      <a:pt x="11525" y="3728"/>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1" name="Google Shape;1551;p47"/>
              <p:cNvSpPr/>
              <p:nvPr/>
            </p:nvSpPr>
            <p:spPr>
              <a:xfrm>
                <a:off x="1160344" y="1772814"/>
                <a:ext cx="165575" cy="394900"/>
              </a:xfrm>
              <a:custGeom>
                <a:rect b="b" l="l" r="r" t="t"/>
                <a:pathLst>
                  <a:path extrusionOk="0" h="15796" w="6623">
                    <a:moveTo>
                      <a:pt x="0" y="13990"/>
                    </a:moveTo>
                    <a:cubicBezTo>
                      <a:pt x="58" y="12155"/>
                      <a:pt x="1204" y="3441"/>
                      <a:pt x="1405" y="2724"/>
                    </a:cubicBezTo>
                    <a:cubicBezTo>
                      <a:pt x="2122" y="1"/>
                      <a:pt x="2838" y="1434"/>
                      <a:pt x="4014" y="3957"/>
                    </a:cubicBezTo>
                    <a:cubicBezTo>
                      <a:pt x="6622" y="9432"/>
                      <a:pt x="1806" y="15796"/>
                      <a:pt x="0" y="1399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2" name="Google Shape;1552;p47"/>
              <p:cNvSpPr/>
              <p:nvPr/>
            </p:nvSpPr>
            <p:spPr>
              <a:xfrm>
                <a:off x="890169" y="2066639"/>
                <a:ext cx="329675" cy="232950"/>
              </a:xfrm>
              <a:custGeom>
                <a:rect b="b" l="l" r="r" t="t"/>
                <a:pathLst>
                  <a:path extrusionOk="0" h="9318" w="13187">
                    <a:moveTo>
                      <a:pt x="12556" y="1578"/>
                    </a:moveTo>
                    <a:cubicBezTo>
                      <a:pt x="10836" y="804"/>
                      <a:pt x="229" y="1"/>
                      <a:pt x="172" y="1979"/>
                    </a:cubicBezTo>
                    <a:cubicBezTo>
                      <a:pt x="0" y="9317"/>
                      <a:pt x="13187" y="4731"/>
                      <a:pt x="12556" y="1578"/>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3" name="Google Shape;1553;p47"/>
              <p:cNvSpPr/>
              <p:nvPr/>
            </p:nvSpPr>
            <p:spPr>
              <a:xfrm>
                <a:off x="1319444" y="1946964"/>
                <a:ext cx="174900" cy="387025"/>
              </a:xfrm>
              <a:custGeom>
                <a:rect b="b" l="l" r="r" t="t"/>
                <a:pathLst>
                  <a:path extrusionOk="0" h="15481" w="6996">
                    <a:moveTo>
                      <a:pt x="0" y="12958"/>
                    </a:moveTo>
                    <a:cubicBezTo>
                      <a:pt x="316" y="12958"/>
                      <a:pt x="2380" y="1"/>
                      <a:pt x="3010" y="316"/>
                    </a:cubicBezTo>
                    <a:cubicBezTo>
                      <a:pt x="6995" y="2409"/>
                      <a:pt x="4501" y="15480"/>
                      <a:pt x="0" y="12958"/>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4" name="Google Shape;1554;p47"/>
              <p:cNvSpPr/>
              <p:nvPr/>
            </p:nvSpPr>
            <p:spPr>
              <a:xfrm>
                <a:off x="1562194" y="1857339"/>
                <a:ext cx="348525" cy="580925"/>
              </a:xfrm>
              <a:custGeom>
                <a:rect b="b" l="l" r="r" t="t"/>
                <a:pathLst>
                  <a:path extrusionOk="0" h="23237" w="13941">
                    <a:moveTo>
                      <a:pt x="13547" y="1"/>
                    </a:moveTo>
                    <a:cubicBezTo>
                      <a:pt x="13465" y="1"/>
                      <a:pt x="13385" y="22"/>
                      <a:pt x="13310" y="60"/>
                    </a:cubicBezTo>
                    <a:cubicBezTo>
                      <a:pt x="13252" y="88"/>
                      <a:pt x="13224" y="88"/>
                      <a:pt x="13195" y="146"/>
                    </a:cubicBezTo>
                    <a:lnTo>
                      <a:pt x="13138" y="203"/>
                    </a:lnTo>
                    <a:cubicBezTo>
                      <a:pt x="11217" y="1923"/>
                      <a:pt x="9554" y="3901"/>
                      <a:pt x="8178" y="6051"/>
                    </a:cubicBezTo>
                    <a:cubicBezTo>
                      <a:pt x="5254" y="10494"/>
                      <a:pt x="2846" y="15282"/>
                      <a:pt x="1012" y="20269"/>
                    </a:cubicBezTo>
                    <a:cubicBezTo>
                      <a:pt x="840" y="20728"/>
                      <a:pt x="696" y="21187"/>
                      <a:pt x="496" y="21617"/>
                    </a:cubicBezTo>
                    <a:cubicBezTo>
                      <a:pt x="0" y="22678"/>
                      <a:pt x="8" y="23237"/>
                      <a:pt x="260" y="23237"/>
                    </a:cubicBezTo>
                    <a:cubicBezTo>
                      <a:pt x="519" y="23237"/>
                      <a:pt x="1034" y="22650"/>
                      <a:pt x="1528" y="21416"/>
                    </a:cubicBezTo>
                    <a:cubicBezTo>
                      <a:pt x="1757" y="20871"/>
                      <a:pt x="1958" y="20298"/>
                      <a:pt x="2158" y="19753"/>
                    </a:cubicBezTo>
                    <a:cubicBezTo>
                      <a:pt x="3764" y="15568"/>
                      <a:pt x="5742" y="11526"/>
                      <a:pt x="8121" y="7714"/>
                    </a:cubicBezTo>
                    <a:cubicBezTo>
                      <a:pt x="9325" y="5736"/>
                      <a:pt x="10730" y="3872"/>
                      <a:pt x="12278" y="2152"/>
                    </a:cubicBezTo>
                    <a:cubicBezTo>
                      <a:pt x="12765" y="1665"/>
                      <a:pt x="13252" y="1149"/>
                      <a:pt x="13797" y="690"/>
                    </a:cubicBezTo>
                    <a:lnTo>
                      <a:pt x="13883" y="604"/>
                    </a:lnTo>
                    <a:cubicBezTo>
                      <a:pt x="13940" y="518"/>
                      <a:pt x="13940" y="432"/>
                      <a:pt x="13940" y="346"/>
                    </a:cubicBezTo>
                    <a:cubicBezTo>
                      <a:pt x="13940" y="289"/>
                      <a:pt x="13940" y="260"/>
                      <a:pt x="13912" y="203"/>
                    </a:cubicBezTo>
                    <a:cubicBezTo>
                      <a:pt x="13883" y="174"/>
                      <a:pt x="13854" y="146"/>
                      <a:pt x="13854" y="117"/>
                    </a:cubicBezTo>
                    <a:cubicBezTo>
                      <a:pt x="13758" y="36"/>
                      <a:pt x="13651" y="1"/>
                      <a:pt x="1354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5" name="Google Shape;1555;p47"/>
              <p:cNvSpPr/>
              <p:nvPr/>
            </p:nvSpPr>
            <p:spPr>
              <a:xfrm>
                <a:off x="1631194" y="2197789"/>
                <a:ext cx="275950" cy="193525"/>
              </a:xfrm>
              <a:custGeom>
                <a:rect b="b" l="l" r="r" t="t"/>
                <a:pathLst>
                  <a:path extrusionOk="0" h="7741" w="11038">
                    <a:moveTo>
                      <a:pt x="0" y="1492"/>
                    </a:moveTo>
                    <a:cubicBezTo>
                      <a:pt x="0" y="1492"/>
                      <a:pt x="10894" y="1"/>
                      <a:pt x="10922" y="976"/>
                    </a:cubicBezTo>
                    <a:cubicBezTo>
                      <a:pt x="11037" y="3498"/>
                      <a:pt x="2236" y="7741"/>
                      <a:pt x="0" y="1492"/>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6" name="Google Shape;1556;p47"/>
              <p:cNvSpPr/>
              <p:nvPr/>
            </p:nvSpPr>
            <p:spPr>
              <a:xfrm>
                <a:off x="1057144" y="1957714"/>
                <a:ext cx="641375" cy="606650"/>
              </a:xfrm>
              <a:custGeom>
                <a:rect b="b" l="l" r="r" t="t"/>
                <a:pathLst>
                  <a:path extrusionOk="0" h="24266" w="25655">
                    <a:moveTo>
                      <a:pt x="631" y="1"/>
                    </a:moveTo>
                    <a:lnTo>
                      <a:pt x="459" y="29"/>
                    </a:lnTo>
                    <a:cubicBezTo>
                      <a:pt x="402" y="29"/>
                      <a:pt x="373" y="58"/>
                      <a:pt x="316" y="87"/>
                    </a:cubicBezTo>
                    <a:cubicBezTo>
                      <a:pt x="115" y="230"/>
                      <a:pt x="0" y="459"/>
                      <a:pt x="58" y="717"/>
                    </a:cubicBezTo>
                    <a:cubicBezTo>
                      <a:pt x="58" y="775"/>
                      <a:pt x="86" y="832"/>
                      <a:pt x="115" y="889"/>
                    </a:cubicBezTo>
                    <a:lnTo>
                      <a:pt x="144" y="975"/>
                    </a:lnTo>
                    <a:cubicBezTo>
                      <a:pt x="1663" y="3899"/>
                      <a:pt x="3727" y="6479"/>
                      <a:pt x="5934" y="8859"/>
                    </a:cubicBezTo>
                    <a:cubicBezTo>
                      <a:pt x="10636" y="13990"/>
                      <a:pt x="16054" y="18347"/>
                      <a:pt x="21730" y="22217"/>
                    </a:cubicBezTo>
                    <a:cubicBezTo>
                      <a:pt x="22246" y="22561"/>
                      <a:pt x="22819" y="22905"/>
                      <a:pt x="23278" y="23306"/>
                    </a:cubicBezTo>
                    <a:cubicBezTo>
                      <a:pt x="24131" y="23979"/>
                      <a:pt x="24746" y="24265"/>
                      <a:pt x="25064" y="24265"/>
                    </a:cubicBezTo>
                    <a:cubicBezTo>
                      <a:pt x="25655" y="24265"/>
                      <a:pt x="25228" y="23282"/>
                      <a:pt x="23421" y="21959"/>
                    </a:cubicBezTo>
                    <a:cubicBezTo>
                      <a:pt x="22762" y="21529"/>
                      <a:pt x="22102" y="21099"/>
                      <a:pt x="21472" y="20640"/>
                    </a:cubicBezTo>
                    <a:cubicBezTo>
                      <a:pt x="16656" y="17372"/>
                      <a:pt x="12155" y="13617"/>
                      <a:pt x="8056" y="9489"/>
                    </a:cubicBezTo>
                    <a:cubicBezTo>
                      <a:pt x="5963" y="7368"/>
                      <a:pt x="4042" y="5075"/>
                      <a:pt x="2380" y="2609"/>
                    </a:cubicBezTo>
                    <a:cubicBezTo>
                      <a:pt x="1892" y="1864"/>
                      <a:pt x="1434" y="1090"/>
                      <a:pt x="1032" y="287"/>
                    </a:cubicBezTo>
                    <a:lnTo>
                      <a:pt x="946" y="144"/>
                    </a:lnTo>
                    <a:cubicBezTo>
                      <a:pt x="860" y="87"/>
                      <a:pt x="746" y="29"/>
                      <a:pt x="63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7" name="Google Shape;1557;p47"/>
              <p:cNvSpPr/>
              <p:nvPr/>
            </p:nvSpPr>
            <p:spPr>
              <a:xfrm>
                <a:off x="1019169" y="2254414"/>
                <a:ext cx="355475" cy="202125"/>
              </a:xfrm>
              <a:custGeom>
                <a:rect b="b" l="l" r="r" t="t"/>
                <a:pathLst>
                  <a:path extrusionOk="0" h="8085" w="14219">
                    <a:moveTo>
                      <a:pt x="11839" y="1"/>
                    </a:moveTo>
                    <a:cubicBezTo>
                      <a:pt x="14219" y="6823"/>
                      <a:pt x="2351" y="8084"/>
                      <a:pt x="516" y="4071"/>
                    </a:cubicBezTo>
                    <a:cubicBezTo>
                      <a:pt x="0" y="2953"/>
                      <a:pt x="10234" y="517"/>
                      <a:pt x="1183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8" name="Google Shape;1558;p47"/>
              <p:cNvSpPr/>
              <p:nvPr/>
            </p:nvSpPr>
            <p:spPr>
              <a:xfrm>
                <a:off x="1150319" y="2376239"/>
                <a:ext cx="363375" cy="245850"/>
              </a:xfrm>
              <a:custGeom>
                <a:rect b="b" l="l" r="r" t="t"/>
                <a:pathLst>
                  <a:path extrusionOk="0" h="9834" w="14535">
                    <a:moveTo>
                      <a:pt x="12585" y="1"/>
                    </a:moveTo>
                    <a:cubicBezTo>
                      <a:pt x="12585" y="1"/>
                      <a:pt x="0" y="4243"/>
                      <a:pt x="631" y="4731"/>
                    </a:cubicBezTo>
                    <a:cubicBezTo>
                      <a:pt x="6794" y="9833"/>
                      <a:pt x="14534" y="3297"/>
                      <a:pt x="1258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59" name="Google Shape;1559;p47"/>
            <p:cNvGrpSpPr/>
            <p:nvPr/>
          </p:nvGrpSpPr>
          <p:grpSpPr>
            <a:xfrm>
              <a:off x="938169" y="1939789"/>
              <a:ext cx="1334475" cy="984725"/>
              <a:chOff x="938169" y="1939789"/>
              <a:chExt cx="1334475" cy="984725"/>
            </a:xfrm>
          </p:grpSpPr>
          <p:sp>
            <p:nvSpPr>
              <p:cNvPr id="1560" name="Google Shape;1560;p47"/>
              <p:cNvSpPr/>
              <p:nvPr/>
            </p:nvSpPr>
            <p:spPr>
              <a:xfrm>
                <a:off x="1147444" y="2126139"/>
                <a:ext cx="506000" cy="743925"/>
              </a:xfrm>
              <a:custGeom>
                <a:rect b="b" l="l" r="r" t="t"/>
                <a:pathLst>
                  <a:path extrusionOk="0" h="29757" w="20240">
                    <a:moveTo>
                      <a:pt x="19035" y="6135"/>
                    </a:moveTo>
                    <a:cubicBezTo>
                      <a:pt x="18146" y="3354"/>
                      <a:pt x="15824" y="0"/>
                      <a:pt x="11811" y="0"/>
                    </a:cubicBezTo>
                    <a:cubicBezTo>
                      <a:pt x="7798" y="0"/>
                      <a:pt x="4042" y="3354"/>
                      <a:pt x="3154" y="6135"/>
                    </a:cubicBezTo>
                    <a:cubicBezTo>
                      <a:pt x="1950" y="9861"/>
                      <a:pt x="0" y="19293"/>
                      <a:pt x="1806" y="22962"/>
                    </a:cubicBezTo>
                    <a:cubicBezTo>
                      <a:pt x="4157" y="27721"/>
                      <a:pt x="8027" y="29756"/>
                      <a:pt x="12012" y="29756"/>
                    </a:cubicBezTo>
                    <a:cubicBezTo>
                      <a:pt x="15996" y="29756"/>
                      <a:pt x="18146" y="25141"/>
                      <a:pt x="19035" y="22360"/>
                    </a:cubicBezTo>
                    <a:cubicBezTo>
                      <a:pt x="20239" y="18633"/>
                      <a:pt x="20239" y="9861"/>
                      <a:pt x="19035" y="6135"/>
                    </a:cubicBezTo>
                    <a:close/>
                  </a:path>
                </a:pathLst>
              </a:custGeom>
              <a:solidFill>
                <a:srgbClr val="D36E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1" name="Google Shape;1561;p47"/>
              <p:cNvSpPr/>
              <p:nvPr/>
            </p:nvSpPr>
            <p:spPr>
              <a:xfrm>
                <a:off x="1638369" y="2126139"/>
                <a:ext cx="506700" cy="743925"/>
              </a:xfrm>
              <a:custGeom>
                <a:rect b="b" l="l" r="r" t="t"/>
                <a:pathLst>
                  <a:path extrusionOk="0" h="29757" w="20268">
                    <a:moveTo>
                      <a:pt x="1204" y="6135"/>
                    </a:moveTo>
                    <a:cubicBezTo>
                      <a:pt x="2121" y="3354"/>
                      <a:pt x="4443" y="0"/>
                      <a:pt x="8457" y="0"/>
                    </a:cubicBezTo>
                    <a:cubicBezTo>
                      <a:pt x="12470" y="0"/>
                      <a:pt x="16197" y="3354"/>
                      <a:pt x="17114" y="6135"/>
                    </a:cubicBezTo>
                    <a:cubicBezTo>
                      <a:pt x="18318" y="9861"/>
                      <a:pt x="20267" y="19293"/>
                      <a:pt x="18433" y="22962"/>
                    </a:cubicBezTo>
                    <a:cubicBezTo>
                      <a:pt x="16082" y="27721"/>
                      <a:pt x="12441" y="29756"/>
                      <a:pt x="8457" y="29756"/>
                    </a:cubicBezTo>
                    <a:cubicBezTo>
                      <a:pt x="4443" y="29756"/>
                      <a:pt x="2121" y="25141"/>
                      <a:pt x="1204" y="22360"/>
                    </a:cubicBezTo>
                    <a:cubicBezTo>
                      <a:pt x="0" y="18633"/>
                      <a:pt x="0" y="9861"/>
                      <a:pt x="1204" y="6135"/>
                    </a:cubicBezTo>
                  </a:path>
                </a:pathLst>
              </a:custGeom>
              <a:solidFill>
                <a:srgbClr val="D36E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2" name="Google Shape;1562;p47"/>
              <p:cNvSpPr/>
              <p:nvPr/>
            </p:nvSpPr>
            <p:spPr>
              <a:xfrm>
                <a:off x="1391119" y="2089589"/>
                <a:ext cx="505275" cy="716675"/>
              </a:xfrm>
              <a:custGeom>
                <a:rect b="b" l="l" r="r" t="t"/>
                <a:pathLst>
                  <a:path extrusionOk="0" h="28667" w="20211">
                    <a:moveTo>
                      <a:pt x="3268" y="5218"/>
                    </a:moveTo>
                    <a:cubicBezTo>
                      <a:pt x="4644" y="2437"/>
                      <a:pt x="6507" y="0"/>
                      <a:pt x="10492" y="0"/>
                    </a:cubicBezTo>
                    <a:cubicBezTo>
                      <a:pt x="14477" y="0"/>
                      <a:pt x="16369" y="1348"/>
                      <a:pt x="17745" y="5218"/>
                    </a:cubicBezTo>
                    <a:cubicBezTo>
                      <a:pt x="19608" y="10435"/>
                      <a:pt x="20210" y="18232"/>
                      <a:pt x="19006" y="22217"/>
                    </a:cubicBezTo>
                    <a:cubicBezTo>
                      <a:pt x="18117" y="25169"/>
                      <a:pt x="14505" y="28667"/>
                      <a:pt x="10521" y="28667"/>
                    </a:cubicBezTo>
                    <a:cubicBezTo>
                      <a:pt x="6507" y="28667"/>
                      <a:pt x="1691" y="25227"/>
                      <a:pt x="1061" y="22217"/>
                    </a:cubicBezTo>
                    <a:cubicBezTo>
                      <a:pt x="0" y="17114"/>
                      <a:pt x="1003" y="9804"/>
                      <a:pt x="3268" y="5218"/>
                    </a:cubicBezTo>
                    <a:close/>
                  </a:path>
                </a:pathLst>
              </a:custGeom>
              <a:solidFill>
                <a:srgbClr val="D36E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3" name="Google Shape;1563;p47"/>
              <p:cNvSpPr/>
              <p:nvPr/>
            </p:nvSpPr>
            <p:spPr>
              <a:xfrm>
                <a:off x="1482844" y="1939789"/>
                <a:ext cx="330400" cy="369825"/>
              </a:xfrm>
              <a:custGeom>
                <a:rect b="b" l="l" r="r" t="t"/>
                <a:pathLst>
                  <a:path extrusionOk="0" h="14793" w="13216">
                    <a:moveTo>
                      <a:pt x="12126" y="12930"/>
                    </a:moveTo>
                    <a:cubicBezTo>
                      <a:pt x="13216" y="12930"/>
                      <a:pt x="7884" y="12844"/>
                      <a:pt x="6536" y="8802"/>
                    </a:cubicBezTo>
                    <a:cubicBezTo>
                      <a:pt x="5304" y="5190"/>
                      <a:pt x="5906" y="718"/>
                      <a:pt x="4902" y="517"/>
                    </a:cubicBezTo>
                    <a:cubicBezTo>
                      <a:pt x="2208" y="1"/>
                      <a:pt x="3039" y="6021"/>
                      <a:pt x="2752" y="10436"/>
                    </a:cubicBezTo>
                    <a:cubicBezTo>
                      <a:pt x="2609" y="12586"/>
                      <a:pt x="0" y="13961"/>
                      <a:pt x="832" y="14793"/>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4" name="Google Shape;1564;p47"/>
              <p:cNvSpPr/>
              <p:nvPr/>
            </p:nvSpPr>
            <p:spPr>
              <a:xfrm>
                <a:off x="1583894" y="1964889"/>
                <a:ext cx="258750" cy="215725"/>
              </a:xfrm>
              <a:custGeom>
                <a:rect b="b" l="l" r="r" t="t"/>
                <a:pathLst>
                  <a:path extrusionOk="0" h="8629" w="10350">
                    <a:moveTo>
                      <a:pt x="5246" y="3612"/>
                    </a:moveTo>
                    <a:cubicBezTo>
                      <a:pt x="5648" y="3612"/>
                      <a:pt x="6020" y="3813"/>
                      <a:pt x="6221" y="4157"/>
                    </a:cubicBezTo>
                    <a:cubicBezTo>
                      <a:pt x="6508" y="4673"/>
                      <a:pt x="6766" y="5332"/>
                      <a:pt x="6508" y="5820"/>
                    </a:cubicBezTo>
                    <a:cubicBezTo>
                      <a:pt x="6364" y="6020"/>
                      <a:pt x="6164" y="6135"/>
                      <a:pt x="5906" y="6164"/>
                    </a:cubicBezTo>
                    <a:cubicBezTo>
                      <a:pt x="5854" y="6171"/>
                      <a:pt x="5803" y="6175"/>
                      <a:pt x="5752" y="6175"/>
                    </a:cubicBezTo>
                    <a:cubicBezTo>
                      <a:pt x="5024" y="6175"/>
                      <a:pt x="4472" y="5425"/>
                      <a:pt x="4472" y="4702"/>
                    </a:cubicBezTo>
                    <a:cubicBezTo>
                      <a:pt x="4501" y="4329"/>
                      <a:pt x="4616" y="3985"/>
                      <a:pt x="4759" y="3670"/>
                    </a:cubicBezTo>
                    <a:cubicBezTo>
                      <a:pt x="4931" y="3641"/>
                      <a:pt x="5074" y="3612"/>
                      <a:pt x="5246" y="3612"/>
                    </a:cubicBezTo>
                    <a:close/>
                    <a:moveTo>
                      <a:pt x="8572" y="0"/>
                    </a:moveTo>
                    <a:cubicBezTo>
                      <a:pt x="8342" y="0"/>
                      <a:pt x="8113" y="29"/>
                      <a:pt x="7912" y="86"/>
                    </a:cubicBezTo>
                    <a:cubicBezTo>
                      <a:pt x="6823" y="430"/>
                      <a:pt x="5848" y="1090"/>
                      <a:pt x="5103" y="1978"/>
                    </a:cubicBezTo>
                    <a:cubicBezTo>
                      <a:pt x="4788" y="2351"/>
                      <a:pt x="4415" y="2838"/>
                      <a:pt x="4415" y="2838"/>
                    </a:cubicBezTo>
                    <a:cubicBezTo>
                      <a:pt x="2781" y="3326"/>
                      <a:pt x="1290" y="4730"/>
                      <a:pt x="430" y="6336"/>
                    </a:cubicBezTo>
                    <a:cubicBezTo>
                      <a:pt x="144" y="6766"/>
                      <a:pt x="0" y="7310"/>
                      <a:pt x="86" y="7826"/>
                    </a:cubicBezTo>
                    <a:cubicBezTo>
                      <a:pt x="144" y="8199"/>
                      <a:pt x="402" y="8486"/>
                      <a:pt x="746" y="8600"/>
                    </a:cubicBezTo>
                    <a:lnTo>
                      <a:pt x="946" y="8629"/>
                    </a:lnTo>
                    <a:cubicBezTo>
                      <a:pt x="1061" y="8629"/>
                      <a:pt x="1204" y="8572"/>
                      <a:pt x="1290" y="8486"/>
                    </a:cubicBezTo>
                    <a:lnTo>
                      <a:pt x="1405" y="8314"/>
                    </a:lnTo>
                    <a:lnTo>
                      <a:pt x="1434" y="8113"/>
                    </a:lnTo>
                    <a:lnTo>
                      <a:pt x="1376" y="7941"/>
                    </a:lnTo>
                    <a:lnTo>
                      <a:pt x="1262" y="7769"/>
                    </a:lnTo>
                    <a:lnTo>
                      <a:pt x="1118" y="7683"/>
                    </a:lnTo>
                    <a:cubicBezTo>
                      <a:pt x="1090" y="7654"/>
                      <a:pt x="1061" y="7654"/>
                      <a:pt x="1061" y="7654"/>
                    </a:cubicBezTo>
                    <a:cubicBezTo>
                      <a:pt x="946" y="7482"/>
                      <a:pt x="1090" y="7196"/>
                      <a:pt x="1204" y="6995"/>
                    </a:cubicBezTo>
                    <a:cubicBezTo>
                      <a:pt x="1778" y="5820"/>
                      <a:pt x="2666" y="4816"/>
                      <a:pt x="3784" y="4128"/>
                    </a:cubicBezTo>
                    <a:lnTo>
                      <a:pt x="3784" y="4128"/>
                    </a:lnTo>
                    <a:cubicBezTo>
                      <a:pt x="3698" y="4530"/>
                      <a:pt x="3698" y="4931"/>
                      <a:pt x="3784" y="5332"/>
                    </a:cubicBezTo>
                    <a:cubicBezTo>
                      <a:pt x="4022" y="6307"/>
                      <a:pt x="4891" y="6967"/>
                      <a:pt x="5852" y="6967"/>
                    </a:cubicBezTo>
                    <a:cubicBezTo>
                      <a:pt x="6049" y="6967"/>
                      <a:pt x="6250" y="6939"/>
                      <a:pt x="6450" y="6880"/>
                    </a:cubicBezTo>
                    <a:cubicBezTo>
                      <a:pt x="7884" y="6364"/>
                      <a:pt x="7654" y="4071"/>
                      <a:pt x="6450" y="3096"/>
                    </a:cubicBezTo>
                    <a:cubicBezTo>
                      <a:pt x="6135" y="2896"/>
                      <a:pt x="5791" y="2752"/>
                      <a:pt x="5418" y="2695"/>
                    </a:cubicBezTo>
                    <a:cubicBezTo>
                      <a:pt x="5848" y="2150"/>
                      <a:pt x="6364" y="1663"/>
                      <a:pt x="6966" y="1262"/>
                    </a:cubicBezTo>
                    <a:cubicBezTo>
                      <a:pt x="7422" y="950"/>
                      <a:pt x="7957" y="619"/>
                      <a:pt x="8539" y="619"/>
                    </a:cubicBezTo>
                    <a:cubicBezTo>
                      <a:pt x="8653" y="619"/>
                      <a:pt x="8769" y="631"/>
                      <a:pt x="8887" y="660"/>
                    </a:cubicBezTo>
                    <a:cubicBezTo>
                      <a:pt x="9346" y="832"/>
                      <a:pt x="9690" y="1204"/>
                      <a:pt x="9776" y="1692"/>
                    </a:cubicBezTo>
                    <a:lnTo>
                      <a:pt x="9919" y="1864"/>
                    </a:lnTo>
                    <a:lnTo>
                      <a:pt x="10148" y="1892"/>
                    </a:lnTo>
                    <a:lnTo>
                      <a:pt x="10320" y="1749"/>
                    </a:lnTo>
                    <a:lnTo>
                      <a:pt x="10349" y="1520"/>
                    </a:lnTo>
                    <a:cubicBezTo>
                      <a:pt x="10263" y="1147"/>
                      <a:pt x="10091" y="832"/>
                      <a:pt x="9862" y="574"/>
                    </a:cubicBezTo>
                    <a:cubicBezTo>
                      <a:pt x="9518" y="201"/>
                      <a:pt x="9059" y="0"/>
                      <a:pt x="857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5" name="Google Shape;1565;p47"/>
              <p:cNvSpPr/>
              <p:nvPr/>
            </p:nvSpPr>
            <p:spPr>
              <a:xfrm>
                <a:off x="938169" y="2167689"/>
                <a:ext cx="678000" cy="718850"/>
              </a:xfrm>
              <a:custGeom>
                <a:rect b="b" l="l" r="r" t="t"/>
                <a:pathLst>
                  <a:path extrusionOk="0" h="28754" w="27120">
                    <a:moveTo>
                      <a:pt x="25485" y="5935"/>
                    </a:moveTo>
                    <a:cubicBezTo>
                      <a:pt x="24281" y="3240"/>
                      <a:pt x="21157" y="1"/>
                      <a:pt x="15825" y="1"/>
                    </a:cubicBezTo>
                    <a:cubicBezTo>
                      <a:pt x="10493" y="1"/>
                      <a:pt x="5447" y="3240"/>
                      <a:pt x="4243" y="5935"/>
                    </a:cubicBezTo>
                    <a:cubicBezTo>
                      <a:pt x="2609" y="9518"/>
                      <a:pt x="1" y="18634"/>
                      <a:pt x="2437" y="22160"/>
                    </a:cubicBezTo>
                    <a:cubicBezTo>
                      <a:pt x="5591" y="26775"/>
                      <a:pt x="10751" y="28753"/>
                      <a:pt x="16083" y="28753"/>
                    </a:cubicBezTo>
                    <a:cubicBezTo>
                      <a:pt x="21443" y="28753"/>
                      <a:pt x="24281" y="24281"/>
                      <a:pt x="25514" y="21587"/>
                    </a:cubicBezTo>
                    <a:cubicBezTo>
                      <a:pt x="27119" y="18003"/>
                      <a:pt x="27119" y="9518"/>
                      <a:pt x="25514" y="5906"/>
                    </a:cubicBezTo>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6" name="Google Shape;1566;p47"/>
              <p:cNvSpPr/>
              <p:nvPr/>
            </p:nvSpPr>
            <p:spPr>
              <a:xfrm>
                <a:off x="1199044" y="2201389"/>
                <a:ext cx="417125" cy="682275"/>
              </a:xfrm>
              <a:custGeom>
                <a:rect b="b" l="l" r="r" t="t"/>
                <a:pathLst>
                  <a:path extrusionOk="0" h="27291" w="16685">
                    <a:moveTo>
                      <a:pt x="10808" y="0"/>
                    </a:moveTo>
                    <a:cubicBezTo>
                      <a:pt x="12671" y="1032"/>
                      <a:pt x="14162" y="2638"/>
                      <a:pt x="15079" y="4587"/>
                    </a:cubicBezTo>
                    <a:cubicBezTo>
                      <a:pt x="16684" y="8170"/>
                      <a:pt x="16684" y="16655"/>
                      <a:pt x="15079" y="20239"/>
                    </a:cubicBezTo>
                    <a:cubicBezTo>
                      <a:pt x="13961" y="22675"/>
                      <a:pt x="11524" y="26574"/>
                      <a:pt x="7081" y="27291"/>
                    </a:cubicBezTo>
                    <a:cubicBezTo>
                      <a:pt x="4214" y="26001"/>
                      <a:pt x="1921" y="24080"/>
                      <a:pt x="1434" y="22360"/>
                    </a:cubicBezTo>
                    <a:cubicBezTo>
                      <a:pt x="0" y="17143"/>
                      <a:pt x="1319" y="9661"/>
                      <a:pt x="4386" y="4988"/>
                    </a:cubicBezTo>
                    <a:cubicBezTo>
                      <a:pt x="5791" y="2781"/>
                      <a:pt x="7597" y="803"/>
                      <a:pt x="10808" y="0"/>
                    </a:cubicBezTo>
                    <a:close/>
                  </a:path>
                </a:pathLst>
              </a:custGeom>
              <a:solidFill>
                <a:srgbClr val="D172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7" name="Google Shape;1567;p47"/>
              <p:cNvSpPr/>
              <p:nvPr/>
            </p:nvSpPr>
            <p:spPr>
              <a:xfrm>
                <a:off x="1595369" y="2167689"/>
                <a:ext cx="677275" cy="718850"/>
              </a:xfrm>
              <a:custGeom>
                <a:rect b="b" l="l" r="r" t="t"/>
                <a:pathLst>
                  <a:path extrusionOk="0" h="28754" w="27091">
                    <a:moveTo>
                      <a:pt x="1634" y="5935"/>
                    </a:moveTo>
                    <a:cubicBezTo>
                      <a:pt x="2838" y="3240"/>
                      <a:pt x="5963" y="1"/>
                      <a:pt x="11295" y="1"/>
                    </a:cubicBezTo>
                    <a:cubicBezTo>
                      <a:pt x="16627" y="1"/>
                      <a:pt x="21701" y="3240"/>
                      <a:pt x="22876" y="5935"/>
                    </a:cubicBezTo>
                    <a:cubicBezTo>
                      <a:pt x="24510" y="9518"/>
                      <a:pt x="27090" y="18634"/>
                      <a:pt x="24682" y="22160"/>
                    </a:cubicBezTo>
                    <a:cubicBezTo>
                      <a:pt x="21529" y="26775"/>
                      <a:pt x="16655" y="28753"/>
                      <a:pt x="11295" y="28753"/>
                    </a:cubicBezTo>
                    <a:cubicBezTo>
                      <a:pt x="5963" y="28753"/>
                      <a:pt x="2809" y="24281"/>
                      <a:pt x="1634" y="21587"/>
                    </a:cubicBezTo>
                    <a:cubicBezTo>
                      <a:pt x="0" y="18003"/>
                      <a:pt x="0" y="9518"/>
                      <a:pt x="1634" y="5906"/>
                    </a:cubicBezTo>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8" name="Google Shape;1568;p47"/>
              <p:cNvSpPr/>
              <p:nvPr/>
            </p:nvSpPr>
            <p:spPr>
              <a:xfrm>
                <a:off x="1595369" y="2197089"/>
                <a:ext cx="407075" cy="685150"/>
              </a:xfrm>
              <a:custGeom>
                <a:rect b="b" l="l" r="r" t="t"/>
                <a:pathLst>
                  <a:path extrusionOk="0" h="27406" w="16283">
                    <a:moveTo>
                      <a:pt x="6221" y="0"/>
                    </a:moveTo>
                    <a:cubicBezTo>
                      <a:pt x="9603" y="488"/>
                      <a:pt x="11495" y="1978"/>
                      <a:pt x="12986" y="5131"/>
                    </a:cubicBezTo>
                    <a:cubicBezTo>
                      <a:pt x="15480" y="10463"/>
                      <a:pt x="16283" y="18433"/>
                      <a:pt x="14677" y="22503"/>
                    </a:cubicBezTo>
                    <a:cubicBezTo>
                      <a:pt x="13989" y="24223"/>
                      <a:pt x="12155" y="26087"/>
                      <a:pt x="9689" y="27405"/>
                    </a:cubicBezTo>
                    <a:cubicBezTo>
                      <a:pt x="5332" y="26631"/>
                      <a:pt x="2695" y="22819"/>
                      <a:pt x="1634" y="20411"/>
                    </a:cubicBezTo>
                    <a:cubicBezTo>
                      <a:pt x="0" y="16827"/>
                      <a:pt x="0" y="8342"/>
                      <a:pt x="1634" y="4759"/>
                    </a:cubicBezTo>
                    <a:cubicBezTo>
                      <a:pt x="2580" y="2695"/>
                      <a:pt x="4185" y="1032"/>
                      <a:pt x="6221" y="0"/>
                    </a:cubicBezTo>
                    <a:close/>
                  </a:path>
                </a:pathLst>
              </a:custGeom>
              <a:solidFill>
                <a:srgbClr val="D172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9" name="Google Shape;1569;p47"/>
              <p:cNvSpPr/>
              <p:nvPr/>
            </p:nvSpPr>
            <p:spPr>
              <a:xfrm>
                <a:off x="1254219" y="2192064"/>
                <a:ext cx="676575" cy="732450"/>
              </a:xfrm>
              <a:custGeom>
                <a:rect b="b" l="l" r="r" t="t"/>
                <a:pathLst>
                  <a:path extrusionOk="0" h="29298" w="27063">
                    <a:moveTo>
                      <a:pt x="4358" y="5361"/>
                    </a:moveTo>
                    <a:cubicBezTo>
                      <a:pt x="6221" y="2523"/>
                      <a:pt x="8658" y="1"/>
                      <a:pt x="14047" y="1"/>
                    </a:cubicBezTo>
                    <a:cubicBezTo>
                      <a:pt x="19408" y="1"/>
                      <a:pt x="21902" y="1377"/>
                      <a:pt x="23765" y="5361"/>
                    </a:cubicBezTo>
                    <a:cubicBezTo>
                      <a:pt x="26259" y="10693"/>
                      <a:pt x="27062" y="18634"/>
                      <a:pt x="25457" y="22704"/>
                    </a:cubicBezTo>
                    <a:cubicBezTo>
                      <a:pt x="24281" y="25714"/>
                      <a:pt x="19408" y="29298"/>
                      <a:pt x="14076" y="29298"/>
                    </a:cubicBezTo>
                    <a:cubicBezTo>
                      <a:pt x="8715" y="29298"/>
                      <a:pt x="2265" y="25772"/>
                      <a:pt x="1434" y="22704"/>
                    </a:cubicBezTo>
                    <a:cubicBezTo>
                      <a:pt x="1" y="17516"/>
                      <a:pt x="1319" y="10034"/>
                      <a:pt x="4387" y="5361"/>
                    </a:cubicBezTo>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0" name="Google Shape;1570;p47"/>
              <p:cNvSpPr/>
              <p:nvPr/>
            </p:nvSpPr>
            <p:spPr>
              <a:xfrm>
                <a:off x="1365319" y="2143639"/>
                <a:ext cx="238675" cy="496550"/>
              </a:xfrm>
              <a:custGeom>
                <a:rect b="b" l="l" r="r" t="t"/>
                <a:pathLst>
                  <a:path extrusionOk="0" h="19862" w="9547">
                    <a:moveTo>
                      <a:pt x="2465" y="11598"/>
                    </a:moveTo>
                    <a:lnTo>
                      <a:pt x="2494" y="11627"/>
                    </a:lnTo>
                    <a:cubicBezTo>
                      <a:pt x="3354" y="11655"/>
                      <a:pt x="4071" y="12401"/>
                      <a:pt x="4386" y="13232"/>
                    </a:cubicBezTo>
                    <a:cubicBezTo>
                      <a:pt x="3956" y="13490"/>
                      <a:pt x="3497" y="13691"/>
                      <a:pt x="3010" y="13805"/>
                    </a:cubicBezTo>
                    <a:cubicBezTo>
                      <a:pt x="2684" y="13883"/>
                      <a:pt x="2332" y="13961"/>
                      <a:pt x="2005" y="13961"/>
                    </a:cubicBezTo>
                    <a:cubicBezTo>
                      <a:pt x="1729" y="13961"/>
                      <a:pt x="1471" y="13906"/>
                      <a:pt x="1261" y="13748"/>
                    </a:cubicBezTo>
                    <a:cubicBezTo>
                      <a:pt x="516" y="13175"/>
                      <a:pt x="1376" y="11598"/>
                      <a:pt x="2465" y="11598"/>
                    </a:cubicBezTo>
                    <a:close/>
                    <a:moveTo>
                      <a:pt x="6263" y="0"/>
                    </a:moveTo>
                    <a:cubicBezTo>
                      <a:pt x="4531" y="0"/>
                      <a:pt x="2523" y="672"/>
                      <a:pt x="1577" y="2167"/>
                    </a:cubicBezTo>
                    <a:cubicBezTo>
                      <a:pt x="917" y="3199"/>
                      <a:pt x="975" y="4546"/>
                      <a:pt x="1720" y="5521"/>
                    </a:cubicBezTo>
                    <a:cubicBezTo>
                      <a:pt x="2494" y="6581"/>
                      <a:pt x="3669" y="7241"/>
                      <a:pt x="4673" y="8043"/>
                    </a:cubicBezTo>
                    <a:cubicBezTo>
                      <a:pt x="5361" y="8588"/>
                      <a:pt x="6106" y="9219"/>
                      <a:pt x="6307" y="10107"/>
                    </a:cubicBezTo>
                    <a:cubicBezTo>
                      <a:pt x="6536" y="11111"/>
                      <a:pt x="5819" y="12114"/>
                      <a:pt x="5017" y="12802"/>
                    </a:cubicBezTo>
                    <a:cubicBezTo>
                      <a:pt x="4558" y="11799"/>
                      <a:pt x="3612" y="10881"/>
                      <a:pt x="2494" y="10853"/>
                    </a:cubicBezTo>
                    <a:lnTo>
                      <a:pt x="2437" y="10853"/>
                    </a:lnTo>
                    <a:cubicBezTo>
                      <a:pt x="1032" y="10910"/>
                      <a:pt x="0" y="12200"/>
                      <a:pt x="258" y="13605"/>
                    </a:cubicBezTo>
                    <a:cubicBezTo>
                      <a:pt x="483" y="14490"/>
                      <a:pt x="1178" y="14788"/>
                      <a:pt x="1982" y="14788"/>
                    </a:cubicBezTo>
                    <a:cubicBezTo>
                      <a:pt x="2611" y="14788"/>
                      <a:pt x="3307" y="14605"/>
                      <a:pt x="3899" y="14379"/>
                    </a:cubicBezTo>
                    <a:cubicBezTo>
                      <a:pt x="4128" y="14293"/>
                      <a:pt x="4357" y="14207"/>
                      <a:pt x="4558" y="14092"/>
                    </a:cubicBezTo>
                    <a:lnTo>
                      <a:pt x="4558" y="14092"/>
                    </a:lnTo>
                    <a:cubicBezTo>
                      <a:pt x="4615" y="14551"/>
                      <a:pt x="4558" y="15038"/>
                      <a:pt x="4443" y="15497"/>
                    </a:cubicBezTo>
                    <a:cubicBezTo>
                      <a:pt x="4300" y="16357"/>
                      <a:pt x="3870" y="17131"/>
                      <a:pt x="3239" y="17733"/>
                    </a:cubicBezTo>
                    <a:cubicBezTo>
                      <a:pt x="3168" y="17718"/>
                      <a:pt x="3094" y="17711"/>
                      <a:pt x="3020" y="17711"/>
                    </a:cubicBezTo>
                    <a:cubicBezTo>
                      <a:pt x="2799" y="17711"/>
                      <a:pt x="2573" y="17776"/>
                      <a:pt x="2379" y="17905"/>
                    </a:cubicBezTo>
                    <a:cubicBezTo>
                      <a:pt x="1986" y="18249"/>
                      <a:pt x="2479" y="18594"/>
                      <a:pt x="2935" y="18594"/>
                    </a:cubicBezTo>
                    <a:cubicBezTo>
                      <a:pt x="3010" y="18594"/>
                      <a:pt x="3084" y="18584"/>
                      <a:pt x="3153" y="18564"/>
                    </a:cubicBezTo>
                    <a:cubicBezTo>
                      <a:pt x="3262" y="18542"/>
                      <a:pt x="3370" y="18439"/>
                      <a:pt x="3490" y="18439"/>
                    </a:cubicBezTo>
                    <a:cubicBezTo>
                      <a:pt x="3529" y="18439"/>
                      <a:pt x="3570" y="18450"/>
                      <a:pt x="3612" y="18478"/>
                    </a:cubicBezTo>
                    <a:cubicBezTo>
                      <a:pt x="3669" y="18535"/>
                      <a:pt x="3641" y="18593"/>
                      <a:pt x="3612" y="18679"/>
                    </a:cubicBezTo>
                    <a:cubicBezTo>
                      <a:pt x="3434" y="19090"/>
                      <a:pt x="3112" y="19239"/>
                      <a:pt x="2749" y="19239"/>
                    </a:cubicBezTo>
                    <a:cubicBezTo>
                      <a:pt x="2353" y="19239"/>
                      <a:pt x="1907" y="19060"/>
                      <a:pt x="1548" y="18851"/>
                    </a:cubicBezTo>
                    <a:lnTo>
                      <a:pt x="1548" y="18650"/>
                    </a:lnTo>
                    <a:lnTo>
                      <a:pt x="1376" y="18507"/>
                    </a:lnTo>
                    <a:cubicBezTo>
                      <a:pt x="1235" y="18436"/>
                      <a:pt x="1093" y="18385"/>
                      <a:pt x="951" y="18385"/>
                    </a:cubicBezTo>
                    <a:cubicBezTo>
                      <a:pt x="921" y="18385"/>
                      <a:pt x="891" y="18387"/>
                      <a:pt x="860" y="18392"/>
                    </a:cubicBezTo>
                    <a:cubicBezTo>
                      <a:pt x="545" y="18478"/>
                      <a:pt x="573" y="18879"/>
                      <a:pt x="803" y="19080"/>
                    </a:cubicBezTo>
                    <a:cubicBezTo>
                      <a:pt x="1354" y="19579"/>
                      <a:pt x="2074" y="19861"/>
                      <a:pt x="2807" y="19861"/>
                    </a:cubicBezTo>
                    <a:cubicBezTo>
                      <a:pt x="2875" y="19861"/>
                      <a:pt x="2942" y="19859"/>
                      <a:pt x="3010" y="19854"/>
                    </a:cubicBezTo>
                    <a:cubicBezTo>
                      <a:pt x="3669" y="19768"/>
                      <a:pt x="4214" y="19252"/>
                      <a:pt x="4271" y="18593"/>
                    </a:cubicBezTo>
                    <a:cubicBezTo>
                      <a:pt x="4300" y="18392"/>
                      <a:pt x="4214" y="18191"/>
                      <a:pt x="4042" y="18048"/>
                    </a:cubicBezTo>
                    <a:cubicBezTo>
                      <a:pt x="4042" y="18019"/>
                      <a:pt x="4013" y="17991"/>
                      <a:pt x="3985" y="17991"/>
                    </a:cubicBezTo>
                    <a:cubicBezTo>
                      <a:pt x="5017" y="16787"/>
                      <a:pt x="5475" y="15210"/>
                      <a:pt x="5246" y="13691"/>
                    </a:cubicBezTo>
                    <a:cubicBezTo>
                      <a:pt x="6278" y="12917"/>
                      <a:pt x="7310" y="11627"/>
                      <a:pt x="7195" y="10251"/>
                    </a:cubicBezTo>
                    <a:cubicBezTo>
                      <a:pt x="7023" y="8473"/>
                      <a:pt x="5246" y="7355"/>
                      <a:pt x="3813" y="6209"/>
                    </a:cubicBezTo>
                    <a:cubicBezTo>
                      <a:pt x="2953" y="5521"/>
                      <a:pt x="2007" y="4690"/>
                      <a:pt x="2064" y="3629"/>
                    </a:cubicBezTo>
                    <a:cubicBezTo>
                      <a:pt x="2150" y="2310"/>
                      <a:pt x="3411" y="1565"/>
                      <a:pt x="4615" y="1221"/>
                    </a:cubicBezTo>
                    <a:cubicBezTo>
                      <a:pt x="5147" y="1066"/>
                      <a:pt x="5712" y="979"/>
                      <a:pt x="6274" y="979"/>
                    </a:cubicBezTo>
                    <a:cubicBezTo>
                      <a:pt x="7167" y="979"/>
                      <a:pt x="8051" y="1198"/>
                      <a:pt x="8772" y="1708"/>
                    </a:cubicBezTo>
                    <a:lnTo>
                      <a:pt x="8973" y="1794"/>
                    </a:lnTo>
                    <a:cubicBezTo>
                      <a:pt x="9087" y="1794"/>
                      <a:pt x="9202" y="1766"/>
                      <a:pt x="9317" y="1737"/>
                    </a:cubicBezTo>
                    <a:lnTo>
                      <a:pt x="9460" y="1594"/>
                    </a:lnTo>
                    <a:lnTo>
                      <a:pt x="9546" y="1393"/>
                    </a:lnTo>
                    <a:lnTo>
                      <a:pt x="9546" y="1221"/>
                    </a:lnTo>
                    <a:lnTo>
                      <a:pt x="9460" y="1049"/>
                    </a:lnTo>
                    <a:lnTo>
                      <a:pt x="9345" y="906"/>
                    </a:lnTo>
                    <a:cubicBezTo>
                      <a:pt x="8657" y="418"/>
                      <a:pt x="7855" y="132"/>
                      <a:pt x="7023" y="46"/>
                    </a:cubicBezTo>
                    <a:cubicBezTo>
                      <a:pt x="6779" y="15"/>
                      <a:pt x="6524" y="0"/>
                      <a:pt x="626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571" name="Google Shape;1571;p47"/>
          <p:cNvGrpSpPr/>
          <p:nvPr/>
        </p:nvGrpSpPr>
        <p:grpSpPr>
          <a:xfrm>
            <a:off x="6482796" y="3264039"/>
            <a:ext cx="913686" cy="714823"/>
            <a:chOff x="7462730" y="3249992"/>
            <a:chExt cx="913686" cy="714823"/>
          </a:xfrm>
        </p:grpSpPr>
        <p:sp>
          <p:nvSpPr>
            <p:cNvPr id="1572" name="Google Shape;1572;p47"/>
            <p:cNvSpPr/>
            <p:nvPr/>
          </p:nvSpPr>
          <p:spPr>
            <a:xfrm flipH="1">
              <a:off x="7462730" y="3249992"/>
              <a:ext cx="836541" cy="712315"/>
            </a:xfrm>
            <a:custGeom>
              <a:rect b="b" l="l" r="r" t="t"/>
              <a:pathLst>
                <a:path extrusionOk="0" h="43223" w="50761">
                  <a:moveTo>
                    <a:pt x="37539" y="12098"/>
                  </a:moveTo>
                  <a:cubicBezTo>
                    <a:pt x="37751" y="11277"/>
                    <a:pt x="37812" y="10487"/>
                    <a:pt x="38086" y="9696"/>
                  </a:cubicBezTo>
                  <a:cubicBezTo>
                    <a:pt x="39119" y="6383"/>
                    <a:pt x="40913" y="3101"/>
                    <a:pt x="44013" y="1368"/>
                  </a:cubicBezTo>
                  <a:cubicBezTo>
                    <a:pt x="45624" y="456"/>
                    <a:pt x="47296" y="152"/>
                    <a:pt x="49119" y="31"/>
                  </a:cubicBezTo>
                  <a:cubicBezTo>
                    <a:pt x="49545" y="0"/>
                    <a:pt x="49971" y="0"/>
                    <a:pt x="50366" y="0"/>
                  </a:cubicBezTo>
                  <a:cubicBezTo>
                    <a:pt x="50518" y="0"/>
                    <a:pt x="50639" y="0"/>
                    <a:pt x="50761" y="0"/>
                  </a:cubicBezTo>
                  <a:cubicBezTo>
                    <a:pt x="50761" y="365"/>
                    <a:pt x="50426" y="699"/>
                    <a:pt x="50244" y="1003"/>
                  </a:cubicBezTo>
                  <a:cubicBezTo>
                    <a:pt x="49788" y="1672"/>
                    <a:pt x="49393" y="2341"/>
                    <a:pt x="48968" y="3009"/>
                  </a:cubicBezTo>
                  <a:cubicBezTo>
                    <a:pt x="48329" y="4195"/>
                    <a:pt x="47569" y="5289"/>
                    <a:pt x="46688" y="6292"/>
                  </a:cubicBezTo>
                  <a:cubicBezTo>
                    <a:pt x="44317" y="8785"/>
                    <a:pt x="41034" y="10365"/>
                    <a:pt x="37934" y="11703"/>
                  </a:cubicBezTo>
                  <a:close/>
                  <a:moveTo>
                    <a:pt x="30457" y="19545"/>
                  </a:moveTo>
                  <a:cubicBezTo>
                    <a:pt x="30335" y="19666"/>
                    <a:pt x="30213" y="19788"/>
                    <a:pt x="30122" y="19909"/>
                  </a:cubicBezTo>
                  <a:lnTo>
                    <a:pt x="30426" y="19545"/>
                  </a:lnTo>
                  <a:close/>
                  <a:moveTo>
                    <a:pt x="30457" y="19545"/>
                  </a:moveTo>
                  <a:cubicBezTo>
                    <a:pt x="31551" y="18511"/>
                    <a:pt x="32858" y="17934"/>
                    <a:pt x="34286" y="17356"/>
                  </a:cubicBezTo>
                  <a:cubicBezTo>
                    <a:pt x="35928" y="16687"/>
                    <a:pt x="37569" y="16110"/>
                    <a:pt x="39241" y="15593"/>
                  </a:cubicBezTo>
                  <a:cubicBezTo>
                    <a:pt x="40913" y="15076"/>
                    <a:pt x="42736" y="14529"/>
                    <a:pt x="44469" y="14803"/>
                  </a:cubicBezTo>
                  <a:cubicBezTo>
                    <a:pt x="45958" y="15046"/>
                    <a:pt x="47174" y="15928"/>
                    <a:pt x="48512" y="16505"/>
                  </a:cubicBezTo>
                  <a:cubicBezTo>
                    <a:pt x="48664" y="16566"/>
                    <a:pt x="49575" y="16839"/>
                    <a:pt x="49575" y="17083"/>
                  </a:cubicBezTo>
                  <a:cubicBezTo>
                    <a:pt x="49545" y="17478"/>
                    <a:pt x="48664" y="17599"/>
                    <a:pt x="48420" y="17660"/>
                  </a:cubicBezTo>
                  <a:cubicBezTo>
                    <a:pt x="47326" y="17934"/>
                    <a:pt x="46201" y="18207"/>
                    <a:pt x="45107" y="18511"/>
                  </a:cubicBezTo>
                  <a:cubicBezTo>
                    <a:pt x="41946" y="19423"/>
                    <a:pt x="38846" y="20213"/>
                    <a:pt x="35563" y="20335"/>
                  </a:cubicBezTo>
                  <a:cubicBezTo>
                    <a:pt x="33830" y="20396"/>
                    <a:pt x="32037" y="20304"/>
                    <a:pt x="30457" y="19575"/>
                  </a:cubicBezTo>
                  <a:close/>
                  <a:moveTo>
                    <a:pt x="28481" y="21125"/>
                  </a:moveTo>
                  <a:cubicBezTo>
                    <a:pt x="27934" y="19666"/>
                    <a:pt x="27599" y="18146"/>
                    <a:pt x="27508" y="16566"/>
                  </a:cubicBezTo>
                  <a:cubicBezTo>
                    <a:pt x="27295" y="14073"/>
                    <a:pt x="27356" y="11429"/>
                    <a:pt x="28542" y="9149"/>
                  </a:cubicBezTo>
                  <a:cubicBezTo>
                    <a:pt x="29332" y="7721"/>
                    <a:pt x="30305" y="6414"/>
                    <a:pt x="31429" y="5259"/>
                  </a:cubicBezTo>
                  <a:cubicBezTo>
                    <a:pt x="31642" y="4985"/>
                    <a:pt x="31855" y="4742"/>
                    <a:pt x="32098" y="4529"/>
                  </a:cubicBezTo>
                  <a:lnTo>
                    <a:pt x="32280" y="4347"/>
                  </a:lnTo>
                  <a:cubicBezTo>
                    <a:pt x="32311" y="4316"/>
                    <a:pt x="32341" y="4256"/>
                    <a:pt x="32371" y="4286"/>
                  </a:cubicBezTo>
                  <a:cubicBezTo>
                    <a:pt x="32493" y="4468"/>
                    <a:pt x="32219" y="5167"/>
                    <a:pt x="32159" y="5380"/>
                  </a:cubicBezTo>
                  <a:cubicBezTo>
                    <a:pt x="31916" y="6414"/>
                    <a:pt x="31733" y="7447"/>
                    <a:pt x="31642" y="8511"/>
                  </a:cubicBezTo>
                  <a:cubicBezTo>
                    <a:pt x="31460" y="10274"/>
                    <a:pt x="31490" y="12067"/>
                    <a:pt x="31247" y="13830"/>
                  </a:cubicBezTo>
                  <a:cubicBezTo>
                    <a:pt x="31004" y="15472"/>
                    <a:pt x="30517" y="17083"/>
                    <a:pt x="29818" y="18572"/>
                  </a:cubicBezTo>
                  <a:cubicBezTo>
                    <a:pt x="29545" y="19271"/>
                    <a:pt x="29180" y="19909"/>
                    <a:pt x="28754" y="20517"/>
                  </a:cubicBezTo>
                  <a:close/>
                  <a:moveTo>
                    <a:pt x="23617" y="26201"/>
                  </a:moveTo>
                  <a:cubicBezTo>
                    <a:pt x="25776" y="23982"/>
                    <a:pt x="29028" y="23435"/>
                    <a:pt x="31976" y="23162"/>
                  </a:cubicBezTo>
                  <a:cubicBezTo>
                    <a:pt x="33405" y="23040"/>
                    <a:pt x="34833" y="22919"/>
                    <a:pt x="36232" y="23466"/>
                  </a:cubicBezTo>
                  <a:cubicBezTo>
                    <a:pt x="37448" y="23952"/>
                    <a:pt x="38724" y="24469"/>
                    <a:pt x="39940" y="25046"/>
                  </a:cubicBezTo>
                  <a:cubicBezTo>
                    <a:pt x="40366" y="25259"/>
                    <a:pt x="40791" y="25502"/>
                    <a:pt x="41217" y="25715"/>
                  </a:cubicBezTo>
                  <a:lnTo>
                    <a:pt x="41642" y="25897"/>
                  </a:lnTo>
                  <a:cubicBezTo>
                    <a:pt x="41703" y="25928"/>
                    <a:pt x="41946" y="25958"/>
                    <a:pt x="41885" y="25988"/>
                  </a:cubicBezTo>
                  <a:cubicBezTo>
                    <a:pt x="41460" y="26201"/>
                    <a:pt x="40791" y="26140"/>
                    <a:pt x="40366" y="26171"/>
                  </a:cubicBezTo>
                  <a:cubicBezTo>
                    <a:pt x="39119" y="26262"/>
                    <a:pt x="37873" y="26353"/>
                    <a:pt x="36657" y="26414"/>
                  </a:cubicBezTo>
                  <a:cubicBezTo>
                    <a:pt x="35320" y="26475"/>
                    <a:pt x="33982" y="26505"/>
                    <a:pt x="32675" y="26688"/>
                  </a:cubicBezTo>
                  <a:cubicBezTo>
                    <a:pt x="29818" y="27113"/>
                    <a:pt x="26657" y="27782"/>
                    <a:pt x="23861" y="26627"/>
                  </a:cubicBezTo>
                  <a:close/>
                  <a:moveTo>
                    <a:pt x="19484" y="29241"/>
                  </a:moveTo>
                  <a:cubicBezTo>
                    <a:pt x="18754" y="28572"/>
                    <a:pt x="18724" y="27113"/>
                    <a:pt x="18633" y="26201"/>
                  </a:cubicBezTo>
                  <a:cubicBezTo>
                    <a:pt x="18207" y="22736"/>
                    <a:pt x="18876" y="19757"/>
                    <a:pt x="20517" y="16718"/>
                  </a:cubicBezTo>
                  <a:cubicBezTo>
                    <a:pt x="21064" y="15532"/>
                    <a:pt x="21885" y="14499"/>
                    <a:pt x="22888" y="13678"/>
                  </a:cubicBezTo>
                  <a:cubicBezTo>
                    <a:pt x="23162" y="13465"/>
                    <a:pt x="23435" y="13253"/>
                    <a:pt x="23739" y="13040"/>
                  </a:cubicBezTo>
                  <a:cubicBezTo>
                    <a:pt x="23861" y="12918"/>
                    <a:pt x="23921" y="12888"/>
                    <a:pt x="24073" y="12766"/>
                  </a:cubicBezTo>
                  <a:cubicBezTo>
                    <a:pt x="24195" y="12675"/>
                    <a:pt x="24317" y="12523"/>
                    <a:pt x="24317" y="12614"/>
                  </a:cubicBezTo>
                  <a:cubicBezTo>
                    <a:pt x="24377" y="13222"/>
                    <a:pt x="24134" y="13891"/>
                    <a:pt x="23982" y="14499"/>
                  </a:cubicBezTo>
                  <a:cubicBezTo>
                    <a:pt x="23739" y="15654"/>
                    <a:pt x="23526" y="16839"/>
                    <a:pt x="23314" y="18025"/>
                  </a:cubicBezTo>
                  <a:cubicBezTo>
                    <a:pt x="23101" y="19119"/>
                    <a:pt x="22918" y="20244"/>
                    <a:pt x="22766" y="21368"/>
                  </a:cubicBezTo>
                  <a:cubicBezTo>
                    <a:pt x="22584" y="22919"/>
                    <a:pt x="22493" y="24560"/>
                    <a:pt x="21824" y="26019"/>
                  </a:cubicBezTo>
                  <a:cubicBezTo>
                    <a:pt x="21247" y="27143"/>
                    <a:pt x="20456" y="28177"/>
                    <a:pt x="19544" y="29089"/>
                  </a:cubicBezTo>
                  <a:close/>
                  <a:moveTo>
                    <a:pt x="9240" y="36080"/>
                  </a:moveTo>
                  <a:cubicBezTo>
                    <a:pt x="8693" y="34986"/>
                    <a:pt x="8693" y="33739"/>
                    <a:pt x="8784" y="32554"/>
                  </a:cubicBezTo>
                  <a:cubicBezTo>
                    <a:pt x="8967" y="29758"/>
                    <a:pt x="9787" y="27022"/>
                    <a:pt x="11216" y="24590"/>
                  </a:cubicBezTo>
                  <a:cubicBezTo>
                    <a:pt x="11946" y="23344"/>
                    <a:pt x="12918" y="22311"/>
                    <a:pt x="14104" y="21490"/>
                  </a:cubicBezTo>
                  <a:cubicBezTo>
                    <a:pt x="14316" y="21338"/>
                    <a:pt x="14560" y="21156"/>
                    <a:pt x="14803" y="21004"/>
                  </a:cubicBezTo>
                  <a:cubicBezTo>
                    <a:pt x="14894" y="20943"/>
                    <a:pt x="15076" y="20700"/>
                    <a:pt x="15107" y="20821"/>
                  </a:cubicBezTo>
                  <a:cubicBezTo>
                    <a:pt x="15167" y="21277"/>
                    <a:pt x="15107" y="21763"/>
                    <a:pt x="14955" y="22189"/>
                  </a:cubicBezTo>
                  <a:cubicBezTo>
                    <a:pt x="14742" y="23040"/>
                    <a:pt x="14560" y="23861"/>
                    <a:pt x="14377" y="24681"/>
                  </a:cubicBezTo>
                  <a:cubicBezTo>
                    <a:pt x="13587" y="28663"/>
                    <a:pt x="13101" y="33162"/>
                    <a:pt x="9696" y="35837"/>
                  </a:cubicBezTo>
                  <a:close/>
                  <a:moveTo>
                    <a:pt x="13708" y="33679"/>
                  </a:moveTo>
                  <a:cubicBezTo>
                    <a:pt x="16140" y="32615"/>
                    <a:pt x="19301" y="31946"/>
                    <a:pt x="21946" y="32311"/>
                  </a:cubicBezTo>
                  <a:cubicBezTo>
                    <a:pt x="23283" y="32524"/>
                    <a:pt x="24590" y="32919"/>
                    <a:pt x="25836" y="33496"/>
                  </a:cubicBezTo>
                  <a:cubicBezTo>
                    <a:pt x="27143" y="33982"/>
                    <a:pt x="28359" y="34742"/>
                    <a:pt x="29362" y="35685"/>
                  </a:cubicBezTo>
                  <a:cubicBezTo>
                    <a:pt x="29545" y="35897"/>
                    <a:pt x="29757" y="36080"/>
                    <a:pt x="29940" y="36232"/>
                  </a:cubicBezTo>
                  <a:cubicBezTo>
                    <a:pt x="30061" y="36323"/>
                    <a:pt x="30153" y="36445"/>
                    <a:pt x="30274" y="36536"/>
                  </a:cubicBezTo>
                  <a:cubicBezTo>
                    <a:pt x="30092" y="36718"/>
                    <a:pt x="29545" y="36597"/>
                    <a:pt x="29362" y="36566"/>
                  </a:cubicBezTo>
                  <a:cubicBezTo>
                    <a:pt x="28298" y="36475"/>
                    <a:pt x="27235" y="36414"/>
                    <a:pt x="26171" y="36414"/>
                  </a:cubicBezTo>
                  <a:cubicBezTo>
                    <a:pt x="24438" y="36414"/>
                    <a:pt x="22675" y="36597"/>
                    <a:pt x="20943" y="36505"/>
                  </a:cubicBezTo>
                  <a:cubicBezTo>
                    <a:pt x="19514" y="36414"/>
                    <a:pt x="18116" y="36141"/>
                    <a:pt x="16718" y="35715"/>
                  </a:cubicBezTo>
                  <a:cubicBezTo>
                    <a:pt x="15745" y="35411"/>
                    <a:pt x="14347" y="34955"/>
                    <a:pt x="13678" y="34104"/>
                  </a:cubicBezTo>
                  <a:close/>
                  <a:moveTo>
                    <a:pt x="1307" y="40214"/>
                  </a:moveTo>
                  <a:cubicBezTo>
                    <a:pt x="0" y="38086"/>
                    <a:pt x="608" y="35411"/>
                    <a:pt x="881" y="33071"/>
                  </a:cubicBezTo>
                  <a:cubicBezTo>
                    <a:pt x="973" y="32037"/>
                    <a:pt x="1155" y="31004"/>
                    <a:pt x="1368" y="30001"/>
                  </a:cubicBezTo>
                  <a:cubicBezTo>
                    <a:pt x="1581" y="29058"/>
                    <a:pt x="1976" y="28177"/>
                    <a:pt x="2553" y="27417"/>
                  </a:cubicBezTo>
                  <a:cubicBezTo>
                    <a:pt x="3374" y="26323"/>
                    <a:pt x="4347" y="25350"/>
                    <a:pt x="5228" y="24317"/>
                  </a:cubicBezTo>
                  <a:cubicBezTo>
                    <a:pt x="5532" y="23952"/>
                    <a:pt x="5836" y="23648"/>
                    <a:pt x="6140" y="23314"/>
                  </a:cubicBezTo>
                  <a:cubicBezTo>
                    <a:pt x="6322" y="23131"/>
                    <a:pt x="6292" y="23162"/>
                    <a:pt x="6505" y="22919"/>
                  </a:cubicBezTo>
                  <a:cubicBezTo>
                    <a:pt x="6535" y="22888"/>
                    <a:pt x="6596" y="22767"/>
                    <a:pt x="6596" y="22827"/>
                  </a:cubicBezTo>
                  <a:cubicBezTo>
                    <a:pt x="6626" y="23952"/>
                    <a:pt x="6049" y="25259"/>
                    <a:pt x="5988" y="26444"/>
                  </a:cubicBezTo>
                  <a:cubicBezTo>
                    <a:pt x="5806" y="29575"/>
                    <a:pt x="5410" y="32493"/>
                    <a:pt x="4347" y="35441"/>
                  </a:cubicBezTo>
                  <a:cubicBezTo>
                    <a:pt x="3799" y="36992"/>
                    <a:pt x="2766" y="39332"/>
                    <a:pt x="1307" y="40214"/>
                  </a:cubicBezTo>
                  <a:close/>
                  <a:moveTo>
                    <a:pt x="4499" y="38694"/>
                  </a:moveTo>
                  <a:cubicBezTo>
                    <a:pt x="6231" y="38025"/>
                    <a:pt x="8055" y="37752"/>
                    <a:pt x="9909" y="37812"/>
                  </a:cubicBezTo>
                  <a:cubicBezTo>
                    <a:pt x="11398" y="37873"/>
                    <a:pt x="13070" y="38116"/>
                    <a:pt x="14408" y="38846"/>
                  </a:cubicBezTo>
                  <a:cubicBezTo>
                    <a:pt x="15471" y="39423"/>
                    <a:pt x="16323" y="40366"/>
                    <a:pt x="17204" y="41217"/>
                  </a:cubicBezTo>
                  <a:cubicBezTo>
                    <a:pt x="17721" y="41703"/>
                    <a:pt x="18268" y="42159"/>
                    <a:pt x="18754" y="42676"/>
                  </a:cubicBezTo>
                  <a:cubicBezTo>
                    <a:pt x="18754" y="42676"/>
                    <a:pt x="19058" y="43071"/>
                    <a:pt x="19058" y="43071"/>
                  </a:cubicBezTo>
                  <a:cubicBezTo>
                    <a:pt x="18815" y="43223"/>
                    <a:pt x="18359" y="43101"/>
                    <a:pt x="18085" y="43071"/>
                  </a:cubicBezTo>
                  <a:cubicBezTo>
                    <a:pt x="17295" y="42949"/>
                    <a:pt x="16505" y="42858"/>
                    <a:pt x="15684" y="42797"/>
                  </a:cubicBezTo>
                  <a:cubicBezTo>
                    <a:pt x="12949" y="42493"/>
                    <a:pt x="10274" y="41794"/>
                    <a:pt x="7781" y="40700"/>
                  </a:cubicBezTo>
                  <a:cubicBezTo>
                    <a:pt x="6748" y="40274"/>
                    <a:pt x="5441" y="39818"/>
                    <a:pt x="4803" y="38815"/>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3" name="Google Shape;1573;p47"/>
            <p:cNvSpPr/>
            <p:nvPr/>
          </p:nvSpPr>
          <p:spPr>
            <a:xfrm flipH="1">
              <a:off x="7647571" y="3413295"/>
              <a:ext cx="728844" cy="551520"/>
            </a:xfrm>
            <a:custGeom>
              <a:rect b="b" l="l" r="r" t="t"/>
              <a:pathLst>
                <a:path extrusionOk="0" h="33466" w="44226">
                  <a:moveTo>
                    <a:pt x="42828" y="578"/>
                  </a:moveTo>
                  <a:cubicBezTo>
                    <a:pt x="35685" y="7964"/>
                    <a:pt x="28906" y="15502"/>
                    <a:pt x="20517" y="21611"/>
                  </a:cubicBezTo>
                  <a:cubicBezTo>
                    <a:pt x="14438" y="26019"/>
                    <a:pt x="7690" y="29362"/>
                    <a:pt x="760" y="32068"/>
                  </a:cubicBezTo>
                  <a:cubicBezTo>
                    <a:pt x="0" y="32341"/>
                    <a:pt x="426" y="33466"/>
                    <a:pt x="1155" y="33131"/>
                  </a:cubicBezTo>
                  <a:cubicBezTo>
                    <a:pt x="8207" y="30396"/>
                    <a:pt x="15046" y="26991"/>
                    <a:pt x="21186" y="22523"/>
                  </a:cubicBezTo>
                  <a:cubicBezTo>
                    <a:pt x="29636" y="16383"/>
                    <a:pt x="36475" y="8815"/>
                    <a:pt x="43648" y="1368"/>
                  </a:cubicBezTo>
                  <a:cubicBezTo>
                    <a:pt x="44226" y="821"/>
                    <a:pt x="43375" y="0"/>
                    <a:pt x="42858" y="578"/>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74" name="Google Shape;1574;p47"/>
          <p:cNvGrpSpPr/>
          <p:nvPr/>
        </p:nvGrpSpPr>
        <p:grpSpPr>
          <a:xfrm rot="-5400000">
            <a:off x="7419609" y="2147655"/>
            <a:ext cx="558436" cy="721945"/>
            <a:chOff x="6732373" y="3073158"/>
            <a:chExt cx="465363" cy="601621"/>
          </a:xfrm>
        </p:grpSpPr>
        <p:sp>
          <p:nvSpPr>
            <p:cNvPr id="1575" name="Google Shape;1575;p47"/>
            <p:cNvSpPr/>
            <p:nvPr/>
          </p:nvSpPr>
          <p:spPr>
            <a:xfrm>
              <a:off x="6772436" y="3168332"/>
              <a:ext cx="425299" cy="506447"/>
            </a:xfrm>
            <a:custGeom>
              <a:rect b="b" l="l" r="r" t="t"/>
              <a:pathLst>
                <a:path extrusionOk="0" h="30731" w="25807">
                  <a:moveTo>
                    <a:pt x="670" y="153"/>
                  </a:moveTo>
                  <a:cubicBezTo>
                    <a:pt x="1977" y="1"/>
                    <a:pt x="3192" y="366"/>
                    <a:pt x="4408" y="639"/>
                  </a:cubicBezTo>
                  <a:cubicBezTo>
                    <a:pt x="6597" y="1156"/>
                    <a:pt x="8724" y="1855"/>
                    <a:pt x="10791" y="2706"/>
                  </a:cubicBezTo>
                  <a:cubicBezTo>
                    <a:pt x="11703" y="3071"/>
                    <a:pt x="13466" y="3770"/>
                    <a:pt x="13922" y="4742"/>
                  </a:cubicBezTo>
                  <a:cubicBezTo>
                    <a:pt x="14104" y="5138"/>
                    <a:pt x="13284" y="5350"/>
                    <a:pt x="13041" y="5442"/>
                  </a:cubicBezTo>
                  <a:cubicBezTo>
                    <a:pt x="12068" y="5776"/>
                    <a:pt x="11186" y="6505"/>
                    <a:pt x="12038" y="7569"/>
                  </a:cubicBezTo>
                  <a:cubicBezTo>
                    <a:pt x="13800" y="9667"/>
                    <a:pt x="17600" y="9727"/>
                    <a:pt x="18664" y="12493"/>
                  </a:cubicBezTo>
                  <a:cubicBezTo>
                    <a:pt x="18937" y="13192"/>
                    <a:pt x="18573" y="13679"/>
                    <a:pt x="17934" y="13983"/>
                  </a:cubicBezTo>
                  <a:cubicBezTo>
                    <a:pt x="17478" y="14195"/>
                    <a:pt x="16931" y="14499"/>
                    <a:pt x="17235" y="15107"/>
                  </a:cubicBezTo>
                  <a:cubicBezTo>
                    <a:pt x="17722" y="16080"/>
                    <a:pt x="18937" y="16566"/>
                    <a:pt x="19849" y="16992"/>
                  </a:cubicBezTo>
                  <a:cubicBezTo>
                    <a:pt x="21612" y="17813"/>
                    <a:pt x="23861" y="18633"/>
                    <a:pt x="24925" y="20396"/>
                  </a:cubicBezTo>
                  <a:cubicBezTo>
                    <a:pt x="25047" y="20548"/>
                    <a:pt x="25138" y="20761"/>
                    <a:pt x="25199" y="20943"/>
                  </a:cubicBezTo>
                  <a:cubicBezTo>
                    <a:pt x="25807" y="22949"/>
                    <a:pt x="22554" y="22038"/>
                    <a:pt x="22372" y="23679"/>
                  </a:cubicBezTo>
                  <a:cubicBezTo>
                    <a:pt x="22311" y="24287"/>
                    <a:pt x="22706" y="24834"/>
                    <a:pt x="22980" y="25351"/>
                  </a:cubicBezTo>
                  <a:cubicBezTo>
                    <a:pt x="23740" y="26779"/>
                    <a:pt x="24743" y="30609"/>
                    <a:pt x="22007" y="30700"/>
                  </a:cubicBezTo>
                  <a:cubicBezTo>
                    <a:pt x="21004" y="30731"/>
                    <a:pt x="20092" y="29971"/>
                    <a:pt x="19424" y="29332"/>
                  </a:cubicBezTo>
                  <a:cubicBezTo>
                    <a:pt x="18117" y="28086"/>
                    <a:pt x="17205" y="26536"/>
                    <a:pt x="16141" y="25138"/>
                  </a:cubicBezTo>
                  <a:cubicBezTo>
                    <a:pt x="15533" y="24348"/>
                    <a:pt x="14773" y="23345"/>
                    <a:pt x="13770" y="23071"/>
                  </a:cubicBezTo>
                  <a:cubicBezTo>
                    <a:pt x="12645" y="22767"/>
                    <a:pt x="12250" y="23649"/>
                    <a:pt x="11490" y="24196"/>
                  </a:cubicBezTo>
                  <a:cubicBezTo>
                    <a:pt x="10822" y="24682"/>
                    <a:pt x="9849" y="24530"/>
                    <a:pt x="9180" y="24165"/>
                  </a:cubicBezTo>
                  <a:cubicBezTo>
                    <a:pt x="6566" y="22828"/>
                    <a:pt x="7053" y="19028"/>
                    <a:pt x="6627" y="16627"/>
                  </a:cubicBezTo>
                  <a:cubicBezTo>
                    <a:pt x="6475" y="15715"/>
                    <a:pt x="6171" y="14165"/>
                    <a:pt x="5320" y="13618"/>
                  </a:cubicBezTo>
                  <a:cubicBezTo>
                    <a:pt x="4834" y="13344"/>
                    <a:pt x="4287" y="13679"/>
                    <a:pt x="3922" y="13983"/>
                  </a:cubicBezTo>
                  <a:cubicBezTo>
                    <a:pt x="3223" y="14560"/>
                    <a:pt x="2341" y="15320"/>
                    <a:pt x="1399" y="14773"/>
                  </a:cubicBezTo>
                  <a:cubicBezTo>
                    <a:pt x="1" y="13983"/>
                    <a:pt x="122" y="11885"/>
                    <a:pt x="214" y="10548"/>
                  </a:cubicBezTo>
                  <a:cubicBezTo>
                    <a:pt x="335" y="8664"/>
                    <a:pt x="457" y="6779"/>
                    <a:pt x="548" y="4894"/>
                  </a:cubicBezTo>
                  <a:cubicBezTo>
                    <a:pt x="639" y="3496"/>
                    <a:pt x="852" y="2068"/>
                    <a:pt x="670" y="669"/>
                  </a:cubicBezTo>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6" name="Google Shape;1576;p47"/>
            <p:cNvSpPr/>
            <p:nvPr/>
          </p:nvSpPr>
          <p:spPr>
            <a:xfrm>
              <a:off x="6732373" y="3073158"/>
              <a:ext cx="362675" cy="473388"/>
            </a:xfrm>
            <a:custGeom>
              <a:rect b="b" l="l" r="r" t="t"/>
              <a:pathLst>
                <a:path extrusionOk="0" h="28725" w="22007">
                  <a:moveTo>
                    <a:pt x="183" y="821"/>
                  </a:moveTo>
                  <a:cubicBezTo>
                    <a:pt x="1368" y="4560"/>
                    <a:pt x="3617" y="7843"/>
                    <a:pt x="5775" y="11065"/>
                  </a:cubicBezTo>
                  <a:cubicBezTo>
                    <a:pt x="10031" y="17387"/>
                    <a:pt x="15076" y="23618"/>
                    <a:pt x="21034" y="28390"/>
                  </a:cubicBezTo>
                  <a:cubicBezTo>
                    <a:pt x="21490" y="28724"/>
                    <a:pt x="22007" y="28056"/>
                    <a:pt x="21581" y="27691"/>
                  </a:cubicBezTo>
                  <a:cubicBezTo>
                    <a:pt x="15715" y="22949"/>
                    <a:pt x="10730" y="16809"/>
                    <a:pt x="6535" y="10578"/>
                  </a:cubicBezTo>
                  <a:cubicBezTo>
                    <a:pt x="4408" y="7448"/>
                    <a:pt x="2189" y="4226"/>
                    <a:pt x="1064" y="578"/>
                  </a:cubicBezTo>
                  <a:cubicBezTo>
                    <a:pt x="882" y="1"/>
                    <a:pt x="0" y="274"/>
                    <a:pt x="183" y="852"/>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77" name="Google Shape;1577;p47"/>
          <p:cNvGrpSpPr/>
          <p:nvPr/>
        </p:nvGrpSpPr>
        <p:grpSpPr>
          <a:xfrm flipH="1" rot="10800000">
            <a:off x="6620650" y="514712"/>
            <a:ext cx="176352" cy="433327"/>
            <a:chOff x="4068699" y="2331023"/>
            <a:chExt cx="176352" cy="433327"/>
          </a:xfrm>
        </p:grpSpPr>
        <p:sp>
          <p:nvSpPr>
            <p:cNvPr id="1578" name="Google Shape;1578;p47"/>
            <p:cNvSpPr/>
            <p:nvPr/>
          </p:nvSpPr>
          <p:spPr>
            <a:xfrm>
              <a:off x="4068699" y="2437733"/>
              <a:ext cx="176352" cy="326617"/>
            </a:xfrm>
            <a:custGeom>
              <a:rect b="b" l="l" r="r" t="t"/>
              <a:pathLst>
                <a:path extrusionOk="0" h="19819" w="10701">
                  <a:moveTo>
                    <a:pt x="9454" y="91"/>
                  </a:moveTo>
                  <a:cubicBezTo>
                    <a:pt x="10244" y="1550"/>
                    <a:pt x="10426" y="3009"/>
                    <a:pt x="10548" y="4651"/>
                  </a:cubicBezTo>
                  <a:cubicBezTo>
                    <a:pt x="10700" y="6049"/>
                    <a:pt x="10670" y="7508"/>
                    <a:pt x="10457" y="8906"/>
                  </a:cubicBezTo>
                  <a:cubicBezTo>
                    <a:pt x="9940" y="11520"/>
                    <a:pt x="8268" y="14165"/>
                    <a:pt x="6475" y="16079"/>
                  </a:cubicBezTo>
                  <a:cubicBezTo>
                    <a:pt x="5290" y="17417"/>
                    <a:pt x="3800" y="18481"/>
                    <a:pt x="2128" y="19180"/>
                  </a:cubicBezTo>
                  <a:cubicBezTo>
                    <a:pt x="1764" y="19301"/>
                    <a:pt x="1399" y="19484"/>
                    <a:pt x="1065" y="19666"/>
                  </a:cubicBezTo>
                  <a:cubicBezTo>
                    <a:pt x="1004" y="19727"/>
                    <a:pt x="913" y="19757"/>
                    <a:pt x="821" y="19818"/>
                  </a:cubicBezTo>
                  <a:cubicBezTo>
                    <a:pt x="487" y="19545"/>
                    <a:pt x="457" y="18845"/>
                    <a:pt x="365" y="18481"/>
                  </a:cubicBezTo>
                  <a:cubicBezTo>
                    <a:pt x="122" y="16991"/>
                    <a:pt x="1" y="15472"/>
                    <a:pt x="31" y="13952"/>
                  </a:cubicBezTo>
                  <a:cubicBezTo>
                    <a:pt x="31" y="12584"/>
                    <a:pt x="153" y="11186"/>
                    <a:pt x="396" y="9848"/>
                  </a:cubicBezTo>
                  <a:cubicBezTo>
                    <a:pt x="1125" y="6596"/>
                    <a:pt x="3192" y="3860"/>
                    <a:pt x="5746" y="1854"/>
                  </a:cubicBezTo>
                  <a:cubicBezTo>
                    <a:pt x="6718" y="1094"/>
                    <a:pt x="7539" y="335"/>
                    <a:pt x="8755" y="0"/>
                  </a:cubicBezTo>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9" name="Google Shape;1579;p47"/>
            <p:cNvSpPr/>
            <p:nvPr/>
          </p:nvSpPr>
          <p:spPr>
            <a:xfrm>
              <a:off x="4150359" y="2331023"/>
              <a:ext cx="93178" cy="287543"/>
            </a:xfrm>
            <a:custGeom>
              <a:rect b="b" l="l" r="r" t="t"/>
              <a:pathLst>
                <a:path extrusionOk="0" h="17448" w="5654">
                  <a:moveTo>
                    <a:pt x="1368" y="16749"/>
                  </a:moveTo>
                  <a:cubicBezTo>
                    <a:pt x="2310" y="14682"/>
                    <a:pt x="2857" y="12524"/>
                    <a:pt x="3557" y="10396"/>
                  </a:cubicBezTo>
                  <a:cubicBezTo>
                    <a:pt x="4529" y="7357"/>
                    <a:pt x="5593" y="4013"/>
                    <a:pt x="5654" y="791"/>
                  </a:cubicBezTo>
                  <a:cubicBezTo>
                    <a:pt x="5654" y="31"/>
                    <a:pt x="4529" y="1"/>
                    <a:pt x="4499" y="761"/>
                  </a:cubicBezTo>
                  <a:cubicBezTo>
                    <a:pt x="4468" y="3892"/>
                    <a:pt x="3405" y="7113"/>
                    <a:pt x="2462" y="10031"/>
                  </a:cubicBezTo>
                  <a:cubicBezTo>
                    <a:pt x="1794" y="12129"/>
                    <a:pt x="1246" y="14256"/>
                    <a:pt x="335" y="16263"/>
                  </a:cubicBezTo>
                  <a:cubicBezTo>
                    <a:pt x="0" y="16962"/>
                    <a:pt x="1064" y="17448"/>
                    <a:pt x="1368" y="16749"/>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80" name="Google Shape;1580;p47"/>
          <p:cNvGrpSpPr/>
          <p:nvPr/>
        </p:nvGrpSpPr>
        <p:grpSpPr>
          <a:xfrm>
            <a:off x="247517" y="4440288"/>
            <a:ext cx="1012605" cy="587673"/>
            <a:chOff x="7932500" y="1790100"/>
            <a:chExt cx="1380700" cy="801300"/>
          </a:xfrm>
        </p:grpSpPr>
        <p:sp>
          <p:nvSpPr>
            <p:cNvPr id="1581" name="Google Shape;1581;p47"/>
            <p:cNvSpPr/>
            <p:nvPr/>
          </p:nvSpPr>
          <p:spPr>
            <a:xfrm>
              <a:off x="8471750" y="1790100"/>
              <a:ext cx="841450" cy="801300"/>
            </a:xfrm>
            <a:custGeom>
              <a:rect b="b" l="l" r="r" t="t"/>
              <a:pathLst>
                <a:path extrusionOk="0" h="32052" w="33658">
                  <a:moveTo>
                    <a:pt x="33657" y="1"/>
                  </a:moveTo>
                  <a:lnTo>
                    <a:pt x="33657" y="1"/>
                  </a:lnTo>
                  <a:cubicBezTo>
                    <a:pt x="29986" y="2716"/>
                    <a:pt x="16753" y="4629"/>
                    <a:pt x="9256" y="10710"/>
                  </a:cubicBezTo>
                  <a:cubicBezTo>
                    <a:pt x="1760" y="16753"/>
                    <a:pt x="1" y="32051"/>
                    <a:pt x="1" y="32051"/>
                  </a:cubicBezTo>
                  <a:cubicBezTo>
                    <a:pt x="1" y="32051"/>
                    <a:pt x="16102" y="32051"/>
                    <a:pt x="24861" y="20883"/>
                  </a:cubicBezTo>
                  <a:cubicBezTo>
                    <a:pt x="31133" y="12928"/>
                    <a:pt x="33657" y="1"/>
                    <a:pt x="3365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2" name="Google Shape;1582;p47"/>
            <p:cNvSpPr/>
            <p:nvPr/>
          </p:nvSpPr>
          <p:spPr>
            <a:xfrm>
              <a:off x="8471750" y="1790100"/>
              <a:ext cx="841450" cy="801300"/>
            </a:xfrm>
            <a:custGeom>
              <a:rect b="b" l="l" r="r" t="t"/>
              <a:pathLst>
                <a:path extrusionOk="0" fill="none" h="32052" w="33658">
                  <a:moveTo>
                    <a:pt x="1" y="32051"/>
                  </a:moveTo>
                  <a:cubicBezTo>
                    <a:pt x="1" y="32051"/>
                    <a:pt x="11398" y="16408"/>
                    <a:pt x="33657" y="1"/>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3" name="Google Shape;1583;p47"/>
            <p:cNvSpPr/>
            <p:nvPr/>
          </p:nvSpPr>
          <p:spPr>
            <a:xfrm>
              <a:off x="8933575" y="1889550"/>
              <a:ext cx="121450" cy="211325"/>
            </a:xfrm>
            <a:custGeom>
              <a:rect b="b" l="l" r="r" t="t"/>
              <a:pathLst>
                <a:path extrusionOk="0" fill="none" h="8453" w="4858">
                  <a:moveTo>
                    <a:pt x="4858" y="1"/>
                  </a:moveTo>
                  <a:cubicBezTo>
                    <a:pt x="4858" y="1"/>
                    <a:pt x="2372" y="1875"/>
                    <a:pt x="1" y="8453"/>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4" name="Google Shape;1584;p47"/>
            <p:cNvSpPr/>
            <p:nvPr/>
          </p:nvSpPr>
          <p:spPr>
            <a:xfrm>
              <a:off x="8874300" y="1994725"/>
              <a:ext cx="381525" cy="160650"/>
            </a:xfrm>
            <a:custGeom>
              <a:rect b="b" l="l" r="r" t="t"/>
              <a:pathLst>
                <a:path extrusionOk="0" fill="none" h="6426" w="15261">
                  <a:moveTo>
                    <a:pt x="0" y="6426"/>
                  </a:moveTo>
                  <a:cubicBezTo>
                    <a:pt x="0" y="6426"/>
                    <a:pt x="8912" y="4590"/>
                    <a:pt x="15261" y="1"/>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5" name="Google Shape;1585;p47"/>
            <p:cNvSpPr/>
            <p:nvPr/>
          </p:nvSpPr>
          <p:spPr>
            <a:xfrm>
              <a:off x="9055000" y="1889550"/>
              <a:ext cx="233325" cy="105200"/>
            </a:xfrm>
            <a:custGeom>
              <a:rect b="b" l="l" r="r" t="t"/>
              <a:pathLst>
                <a:path extrusionOk="0" fill="none" h="4208" w="9333">
                  <a:moveTo>
                    <a:pt x="1" y="4208"/>
                  </a:moveTo>
                  <a:cubicBezTo>
                    <a:pt x="1" y="4208"/>
                    <a:pt x="5738" y="2487"/>
                    <a:pt x="9333" y="1"/>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6" name="Google Shape;1586;p47"/>
            <p:cNvSpPr/>
            <p:nvPr/>
          </p:nvSpPr>
          <p:spPr>
            <a:xfrm>
              <a:off x="8785375" y="1953625"/>
              <a:ext cx="95650" cy="286850"/>
            </a:xfrm>
            <a:custGeom>
              <a:rect b="b" l="l" r="r" t="t"/>
              <a:pathLst>
                <a:path extrusionOk="0" fill="none" h="11474" w="3826">
                  <a:moveTo>
                    <a:pt x="3825" y="0"/>
                  </a:moveTo>
                  <a:cubicBezTo>
                    <a:pt x="2066" y="3633"/>
                    <a:pt x="766" y="7496"/>
                    <a:pt x="1" y="11474"/>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7" name="Google Shape;1587;p47"/>
            <p:cNvSpPr/>
            <p:nvPr/>
          </p:nvSpPr>
          <p:spPr>
            <a:xfrm>
              <a:off x="8707925" y="2213675"/>
              <a:ext cx="451325" cy="107125"/>
            </a:xfrm>
            <a:custGeom>
              <a:rect b="b" l="l" r="r" t="t"/>
              <a:pathLst>
                <a:path extrusionOk="0" fill="none" h="4285" w="18053">
                  <a:moveTo>
                    <a:pt x="1" y="4246"/>
                  </a:moveTo>
                  <a:cubicBezTo>
                    <a:pt x="1" y="4246"/>
                    <a:pt x="9180" y="4284"/>
                    <a:pt x="18053" y="1"/>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8" name="Google Shape;1588;p47"/>
            <p:cNvSpPr/>
            <p:nvPr/>
          </p:nvSpPr>
          <p:spPr>
            <a:xfrm>
              <a:off x="8611350" y="2086525"/>
              <a:ext cx="60275" cy="336575"/>
            </a:xfrm>
            <a:custGeom>
              <a:rect b="b" l="l" r="r" t="t"/>
              <a:pathLst>
                <a:path extrusionOk="0" fill="none" h="13463" w="2411">
                  <a:moveTo>
                    <a:pt x="2410" y="0"/>
                  </a:moveTo>
                  <a:cubicBezTo>
                    <a:pt x="2410" y="0"/>
                    <a:pt x="728" y="4590"/>
                    <a:pt x="1" y="13463"/>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9" name="Google Shape;1589;p47"/>
            <p:cNvSpPr/>
            <p:nvPr/>
          </p:nvSpPr>
          <p:spPr>
            <a:xfrm>
              <a:off x="8532000" y="2390575"/>
              <a:ext cx="488625" cy="137700"/>
            </a:xfrm>
            <a:custGeom>
              <a:rect b="b" l="l" r="r" t="t"/>
              <a:pathLst>
                <a:path extrusionOk="0" fill="none" h="5508" w="19545">
                  <a:moveTo>
                    <a:pt x="0" y="5011"/>
                  </a:moveTo>
                  <a:cubicBezTo>
                    <a:pt x="0" y="5011"/>
                    <a:pt x="7573" y="5508"/>
                    <a:pt x="19544" y="0"/>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0" name="Google Shape;1590;p47"/>
            <p:cNvSpPr/>
            <p:nvPr/>
          </p:nvSpPr>
          <p:spPr>
            <a:xfrm>
              <a:off x="7932500" y="1790100"/>
              <a:ext cx="709475" cy="754450"/>
            </a:xfrm>
            <a:custGeom>
              <a:rect b="b" l="l" r="r" t="t"/>
              <a:pathLst>
                <a:path extrusionOk="0" h="30178" w="28379">
                  <a:moveTo>
                    <a:pt x="3328" y="1"/>
                  </a:moveTo>
                  <a:lnTo>
                    <a:pt x="3328" y="1"/>
                  </a:lnTo>
                  <a:cubicBezTo>
                    <a:pt x="3328" y="1"/>
                    <a:pt x="0" y="28379"/>
                    <a:pt x="20806" y="30177"/>
                  </a:cubicBezTo>
                  <a:cubicBezTo>
                    <a:pt x="20806" y="30177"/>
                    <a:pt x="28379" y="11857"/>
                    <a:pt x="332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1" name="Google Shape;1591;p47"/>
            <p:cNvSpPr/>
            <p:nvPr/>
          </p:nvSpPr>
          <p:spPr>
            <a:xfrm>
              <a:off x="8015675" y="1790100"/>
              <a:ext cx="437000" cy="754450"/>
            </a:xfrm>
            <a:custGeom>
              <a:rect b="b" l="l" r="r" t="t"/>
              <a:pathLst>
                <a:path extrusionOk="0" fill="none" h="30178" w="17480">
                  <a:moveTo>
                    <a:pt x="1" y="1"/>
                  </a:moveTo>
                  <a:cubicBezTo>
                    <a:pt x="1" y="1"/>
                    <a:pt x="10212" y="13540"/>
                    <a:pt x="17479" y="30177"/>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2" name="Google Shape;1592;p47"/>
            <p:cNvSpPr/>
            <p:nvPr/>
          </p:nvSpPr>
          <p:spPr>
            <a:xfrm>
              <a:off x="8015675" y="1927800"/>
              <a:ext cx="161625" cy="102325"/>
            </a:xfrm>
            <a:custGeom>
              <a:rect b="b" l="l" r="r" t="t"/>
              <a:pathLst>
                <a:path extrusionOk="0" fill="none" h="4093" w="6465">
                  <a:moveTo>
                    <a:pt x="1" y="0"/>
                  </a:moveTo>
                  <a:cubicBezTo>
                    <a:pt x="2028" y="1568"/>
                    <a:pt x="4208" y="2945"/>
                    <a:pt x="6464" y="4093"/>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3" name="Google Shape;1593;p47"/>
            <p:cNvSpPr/>
            <p:nvPr/>
          </p:nvSpPr>
          <p:spPr>
            <a:xfrm>
              <a:off x="8198300" y="1896250"/>
              <a:ext cx="36350" cy="226625"/>
            </a:xfrm>
            <a:custGeom>
              <a:rect b="b" l="l" r="r" t="t"/>
              <a:pathLst>
                <a:path extrusionOk="0" fill="none" h="9065" w="1454">
                  <a:moveTo>
                    <a:pt x="1" y="0"/>
                  </a:moveTo>
                  <a:cubicBezTo>
                    <a:pt x="766" y="2983"/>
                    <a:pt x="1224" y="6005"/>
                    <a:pt x="1454" y="9065"/>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4" name="Google Shape;1594;p47"/>
            <p:cNvSpPr/>
            <p:nvPr/>
          </p:nvSpPr>
          <p:spPr>
            <a:xfrm>
              <a:off x="8026200" y="2086525"/>
              <a:ext cx="267750" cy="139625"/>
            </a:xfrm>
            <a:custGeom>
              <a:rect b="b" l="l" r="r" t="t"/>
              <a:pathLst>
                <a:path extrusionOk="0" fill="none" h="5585" w="10710">
                  <a:moveTo>
                    <a:pt x="0" y="0"/>
                  </a:moveTo>
                  <a:cubicBezTo>
                    <a:pt x="0" y="0"/>
                    <a:pt x="5546" y="3748"/>
                    <a:pt x="10709" y="5584"/>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5" name="Google Shape;1595;p47"/>
            <p:cNvSpPr/>
            <p:nvPr/>
          </p:nvSpPr>
          <p:spPr>
            <a:xfrm>
              <a:off x="8327375" y="2010025"/>
              <a:ext cx="30625" cy="320325"/>
            </a:xfrm>
            <a:custGeom>
              <a:rect b="b" l="l" r="r" t="t"/>
              <a:pathLst>
                <a:path extrusionOk="0" fill="none" h="12813" w="1225">
                  <a:moveTo>
                    <a:pt x="1" y="1"/>
                  </a:moveTo>
                  <a:cubicBezTo>
                    <a:pt x="957" y="4208"/>
                    <a:pt x="1225" y="8529"/>
                    <a:pt x="880" y="12813"/>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6" name="Google Shape;1596;p47"/>
            <p:cNvSpPr/>
            <p:nvPr/>
          </p:nvSpPr>
          <p:spPr>
            <a:xfrm>
              <a:off x="8072100" y="2254800"/>
              <a:ext cx="313625" cy="147275"/>
            </a:xfrm>
            <a:custGeom>
              <a:rect b="b" l="l" r="r" t="t"/>
              <a:pathLst>
                <a:path extrusionOk="0" fill="none" h="5891" w="12545">
                  <a:moveTo>
                    <a:pt x="0" y="1"/>
                  </a:moveTo>
                  <a:cubicBezTo>
                    <a:pt x="0" y="1"/>
                    <a:pt x="6655" y="4284"/>
                    <a:pt x="12545" y="5890"/>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7" name="Google Shape;1597;p47"/>
            <p:cNvSpPr/>
            <p:nvPr/>
          </p:nvSpPr>
          <p:spPr>
            <a:xfrm>
              <a:off x="8429700" y="2190750"/>
              <a:ext cx="34425" cy="302150"/>
            </a:xfrm>
            <a:custGeom>
              <a:rect b="b" l="l" r="r" t="t"/>
              <a:pathLst>
                <a:path extrusionOk="0" fill="none" h="12086" w="1377">
                  <a:moveTo>
                    <a:pt x="536" y="0"/>
                  </a:moveTo>
                  <a:cubicBezTo>
                    <a:pt x="536" y="0"/>
                    <a:pt x="1377" y="6999"/>
                    <a:pt x="0" y="12086"/>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1" name="Shape 1601"/>
        <p:cNvGrpSpPr/>
        <p:nvPr/>
      </p:nvGrpSpPr>
      <p:grpSpPr>
        <a:xfrm>
          <a:off x="0" y="0"/>
          <a:ext cx="0" cy="0"/>
          <a:chOff x="0" y="0"/>
          <a:chExt cx="0" cy="0"/>
        </a:xfrm>
      </p:grpSpPr>
      <p:sp>
        <p:nvSpPr>
          <p:cNvPr id="1602" name="Google Shape;1602;p48"/>
          <p:cNvSpPr txBox="1"/>
          <p:nvPr>
            <p:ph idx="4294967295" type="body"/>
          </p:nvPr>
        </p:nvSpPr>
        <p:spPr>
          <a:xfrm>
            <a:off x="731525" y="1161000"/>
            <a:ext cx="7351200" cy="35808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Char char="●"/>
            </a:pPr>
            <a:r>
              <a:rPr lang="en" sz="1600"/>
              <a:t>VNSA offers awards for students, faculty, and </a:t>
            </a:r>
            <a:r>
              <a:rPr lang="en" sz="1600"/>
              <a:t>constituencies</a:t>
            </a:r>
            <a:r>
              <a:rPr lang="en" sz="1600"/>
              <a:t> involved! </a:t>
            </a:r>
            <a:endParaRPr sz="1600"/>
          </a:p>
          <a:p>
            <a:pPr indent="-330200" lvl="0" marL="457200" rtl="0" algn="l">
              <a:spcBef>
                <a:spcPts val="0"/>
              </a:spcBef>
              <a:spcAft>
                <a:spcPts val="0"/>
              </a:spcAft>
              <a:buSzPts val="1600"/>
              <a:buChar char="●"/>
            </a:pPr>
            <a:r>
              <a:rPr lang="en" sz="1600"/>
              <a:t>Awarded to students during our VNSA Annual Convention in February</a:t>
            </a:r>
            <a:endParaRPr sz="1600"/>
          </a:p>
          <a:p>
            <a:pPr indent="-330200" lvl="0" marL="457200" rtl="0" algn="l">
              <a:spcBef>
                <a:spcPts val="0"/>
              </a:spcBef>
              <a:spcAft>
                <a:spcPts val="0"/>
              </a:spcAft>
              <a:buSzPts val="1600"/>
              <a:buChar char="●"/>
            </a:pPr>
            <a:r>
              <a:rPr lang="en" sz="1600"/>
              <a:t>Nomination Deadline: January 10th at Midnight </a:t>
            </a:r>
            <a:endParaRPr sz="1600"/>
          </a:p>
          <a:p>
            <a:pPr indent="0" lvl="0" marL="0" rtl="0" algn="l">
              <a:spcBef>
                <a:spcPts val="1600"/>
              </a:spcBef>
              <a:spcAft>
                <a:spcPts val="0"/>
              </a:spcAft>
              <a:buNone/>
            </a:pPr>
            <a:r>
              <a:rPr lang="en" u="sng"/>
              <a:t>Scholarship Awards</a:t>
            </a:r>
            <a:r>
              <a:rPr lang="en"/>
              <a:t>:</a:t>
            </a:r>
            <a:endParaRPr sz="2200"/>
          </a:p>
          <a:p>
            <a:pPr indent="-342900" lvl="1" marL="914400" rtl="0" algn="l">
              <a:spcBef>
                <a:spcPts val="1600"/>
              </a:spcBef>
              <a:spcAft>
                <a:spcPts val="0"/>
              </a:spcAft>
              <a:buSzPts val="1800"/>
              <a:buChar char="○"/>
            </a:pPr>
            <a:r>
              <a:rPr lang="en" sz="1800"/>
              <a:t>VNSA Single Parent Scholarship </a:t>
            </a:r>
            <a:endParaRPr sz="1800"/>
          </a:p>
          <a:p>
            <a:pPr indent="-342900" lvl="1" marL="914400" rtl="0" algn="l">
              <a:spcBef>
                <a:spcPts val="0"/>
              </a:spcBef>
              <a:spcAft>
                <a:spcPts val="0"/>
              </a:spcAft>
              <a:buSzPts val="1800"/>
              <a:buChar char="○"/>
            </a:pPr>
            <a:r>
              <a:rPr lang="en" sz="1800"/>
              <a:t>VNSA Second Degree Student Scholarship </a:t>
            </a:r>
            <a:endParaRPr sz="1800"/>
          </a:p>
          <a:p>
            <a:pPr indent="-342900" lvl="1" marL="914400" rtl="0" algn="l">
              <a:spcBef>
                <a:spcPts val="0"/>
              </a:spcBef>
              <a:spcAft>
                <a:spcPts val="0"/>
              </a:spcAft>
              <a:buSzPts val="1800"/>
              <a:buChar char="○"/>
            </a:pPr>
            <a:r>
              <a:rPr lang="en" sz="1800"/>
              <a:t>VNSA  Traditional Nursing Student Scholarship </a:t>
            </a:r>
            <a:endParaRPr sz="1800"/>
          </a:p>
          <a:p>
            <a:pPr indent="-342900" lvl="1" marL="914400" rtl="0" algn="l">
              <a:spcBef>
                <a:spcPts val="0"/>
              </a:spcBef>
              <a:spcAft>
                <a:spcPts val="0"/>
              </a:spcAft>
              <a:buSzPts val="1800"/>
              <a:buChar char="○"/>
            </a:pPr>
            <a:r>
              <a:rPr lang="en" sz="1800"/>
              <a:t>VNSA Community College Scholarship </a:t>
            </a:r>
            <a:endParaRPr sz="1800"/>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
        <p:nvSpPr>
          <p:cNvPr id="1603" name="Google Shape;1603;p48"/>
          <p:cNvSpPr txBox="1"/>
          <p:nvPr>
            <p:ph idx="4294967295" type="title"/>
          </p:nvPr>
        </p:nvSpPr>
        <p:spPr>
          <a:xfrm>
            <a:off x="731525" y="445025"/>
            <a:ext cx="76812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Award Opportunities:</a:t>
            </a:r>
            <a:endParaRPr/>
          </a:p>
        </p:txBody>
      </p:sp>
      <p:grpSp>
        <p:nvGrpSpPr>
          <p:cNvPr id="1604" name="Google Shape;1604;p48"/>
          <p:cNvGrpSpPr/>
          <p:nvPr/>
        </p:nvGrpSpPr>
        <p:grpSpPr>
          <a:xfrm>
            <a:off x="5742502" y="445028"/>
            <a:ext cx="1190157" cy="677708"/>
            <a:chOff x="6973805" y="2370828"/>
            <a:chExt cx="1190157" cy="677708"/>
          </a:xfrm>
        </p:grpSpPr>
        <p:grpSp>
          <p:nvGrpSpPr>
            <p:cNvPr id="1605" name="Google Shape;1605;p48"/>
            <p:cNvGrpSpPr/>
            <p:nvPr/>
          </p:nvGrpSpPr>
          <p:grpSpPr>
            <a:xfrm rot="-5400000">
              <a:off x="7587200" y="2463757"/>
              <a:ext cx="661675" cy="491850"/>
              <a:chOff x="9017600" y="1935450"/>
              <a:chExt cx="661675" cy="491850"/>
            </a:xfrm>
          </p:grpSpPr>
          <p:sp>
            <p:nvSpPr>
              <p:cNvPr id="1606" name="Google Shape;1606;p48"/>
              <p:cNvSpPr/>
              <p:nvPr/>
            </p:nvSpPr>
            <p:spPr>
              <a:xfrm>
                <a:off x="9039600" y="1969250"/>
                <a:ext cx="639675" cy="458050"/>
              </a:xfrm>
              <a:custGeom>
                <a:rect b="b" l="l" r="r" t="t"/>
                <a:pathLst>
                  <a:path extrusionOk="0" h="18322" w="25587">
                    <a:moveTo>
                      <a:pt x="8818" y="1"/>
                    </a:moveTo>
                    <a:cubicBezTo>
                      <a:pt x="8699" y="1"/>
                      <a:pt x="8577" y="9"/>
                      <a:pt x="8452" y="25"/>
                    </a:cubicBezTo>
                    <a:cubicBezTo>
                      <a:pt x="5584" y="446"/>
                      <a:pt x="4704" y="4347"/>
                      <a:pt x="4704" y="4347"/>
                    </a:cubicBezTo>
                    <a:cubicBezTo>
                      <a:pt x="4704" y="4347"/>
                      <a:pt x="0" y="5188"/>
                      <a:pt x="77" y="8172"/>
                    </a:cubicBezTo>
                    <a:cubicBezTo>
                      <a:pt x="153" y="11117"/>
                      <a:pt x="5507" y="11576"/>
                      <a:pt x="5507" y="11576"/>
                    </a:cubicBezTo>
                    <a:cubicBezTo>
                      <a:pt x="5507" y="11576"/>
                      <a:pt x="4628" y="15630"/>
                      <a:pt x="6884" y="17083"/>
                    </a:cubicBezTo>
                    <a:cubicBezTo>
                      <a:pt x="7266" y="17326"/>
                      <a:pt x="7700" y="17427"/>
                      <a:pt x="8157" y="17427"/>
                    </a:cubicBezTo>
                    <a:cubicBezTo>
                      <a:pt x="10354" y="17427"/>
                      <a:pt x="13080" y="15094"/>
                      <a:pt x="13080" y="15094"/>
                    </a:cubicBezTo>
                    <a:cubicBezTo>
                      <a:pt x="13080" y="15094"/>
                      <a:pt x="17331" y="18322"/>
                      <a:pt x="20138" y="18322"/>
                    </a:cubicBezTo>
                    <a:cubicBezTo>
                      <a:pt x="20720" y="18322"/>
                      <a:pt x="21240" y="18183"/>
                      <a:pt x="21647" y="17848"/>
                    </a:cubicBezTo>
                    <a:cubicBezTo>
                      <a:pt x="25587" y="14635"/>
                      <a:pt x="17631" y="9204"/>
                      <a:pt x="17631" y="9204"/>
                    </a:cubicBezTo>
                    <a:cubicBezTo>
                      <a:pt x="17631" y="9204"/>
                      <a:pt x="20576" y="6336"/>
                      <a:pt x="19046" y="4576"/>
                    </a:cubicBezTo>
                    <a:cubicBezTo>
                      <a:pt x="18360" y="3767"/>
                      <a:pt x="16946" y="3549"/>
                      <a:pt x="15618" y="3549"/>
                    </a:cubicBezTo>
                    <a:cubicBezTo>
                      <a:pt x="14060" y="3549"/>
                      <a:pt x="12621" y="3850"/>
                      <a:pt x="12621" y="3850"/>
                    </a:cubicBezTo>
                    <a:cubicBezTo>
                      <a:pt x="12621" y="3850"/>
                      <a:pt x="11431" y="1"/>
                      <a:pt x="881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7" name="Google Shape;1607;p48"/>
              <p:cNvSpPr/>
              <p:nvPr/>
            </p:nvSpPr>
            <p:spPr>
              <a:xfrm>
                <a:off x="9017600" y="1935450"/>
                <a:ext cx="516350" cy="391075"/>
              </a:xfrm>
              <a:custGeom>
                <a:rect b="b" l="l" r="r" t="t"/>
                <a:pathLst>
                  <a:path extrusionOk="0" fill="none" h="15643" w="20654">
                    <a:moveTo>
                      <a:pt x="0" y="0"/>
                    </a:moveTo>
                    <a:cubicBezTo>
                      <a:pt x="5929" y="6349"/>
                      <a:pt x="12928" y="11627"/>
                      <a:pt x="20653" y="15643"/>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8" name="Google Shape;1608;p48"/>
              <p:cNvSpPr/>
              <p:nvPr/>
            </p:nvSpPr>
            <p:spPr>
              <a:xfrm>
                <a:off x="9180150" y="2090350"/>
                <a:ext cx="39225" cy="170200"/>
              </a:xfrm>
              <a:custGeom>
                <a:rect b="b" l="l" r="r" t="t"/>
                <a:pathLst>
                  <a:path extrusionOk="0" fill="none" h="6808" w="1569">
                    <a:moveTo>
                      <a:pt x="0" y="0"/>
                    </a:moveTo>
                    <a:lnTo>
                      <a:pt x="1568" y="6808"/>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9" name="Google Shape;1609;p48"/>
              <p:cNvSpPr/>
              <p:nvPr/>
            </p:nvSpPr>
            <p:spPr>
              <a:xfrm>
                <a:off x="9269075" y="2160150"/>
                <a:ext cx="55475" cy="153950"/>
              </a:xfrm>
              <a:custGeom>
                <a:rect b="b" l="l" r="r" t="t"/>
                <a:pathLst>
                  <a:path extrusionOk="0" fill="none" h="6158" w="2219">
                    <a:moveTo>
                      <a:pt x="0" y="0"/>
                    </a:moveTo>
                    <a:lnTo>
                      <a:pt x="2218" y="6158"/>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0" name="Google Shape;1610;p48"/>
              <p:cNvSpPr/>
              <p:nvPr/>
            </p:nvSpPr>
            <p:spPr>
              <a:xfrm>
                <a:off x="9403875" y="2251925"/>
                <a:ext cx="64100" cy="91825"/>
              </a:xfrm>
              <a:custGeom>
                <a:rect b="b" l="l" r="r" t="t"/>
                <a:pathLst>
                  <a:path extrusionOk="0" fill="none" h="3673" w="2564">
                    <a:moveTo>
                      <a:pt x="1" y="1"/>
                    </a:moveTo>
                    <a:lnTo>
                      <a:pt x="2563" y="3672"/>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1" name="Google Shape;1611;p48"/>
              <p:cNvSpPr/>
              <p:nvPr/>
            </p:nvSpPr>
            <p:spPr>
              <a:xfrm>
                <a:off x="9467950" y="2290175"/>
                <a:ext cx="75550" cy="25"/>
              </a:xfrm>
              <a:custGeom>
                <a:rect b="b" l="l" r="r" t="t"/>
                <a:pathLst>
                  <a:path extrusionOk="0" fill="none" h="1" w="3022">
                    <a:moveTo>
                      <a:pt x="0" y="1"/>
                    </a:moveTo>
                    <a:lnTo>
                      <a:pt x="3022" y="1"/>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2" name="Google Shape;1612;p48"/>
              <p:cNvSpPr/>
              <p:nvPr/>
            </p:nvSpPr>
            <p:spPr>
              <a:xfrm>
                <a:off x="9314950" y="2160150"/>
                <a:ext cx="153025" cy="33475"/>
              </a:xfrm>
              <a:custGeom>
                <a:rect b="b" l="l" r="r" t="t"/>
                <a:pathLst>
                  <a:path extrusionOk="0" fill="none" h="1339" w="6121">
                    <a:moveTo>
                      <a:pt x="1" y="1339"/>
                    </a:moveTo>
                    <a:lnTo>
                      <a:pt x="6120" y="0"/>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3" name="Google Shape;1613;p48"/>
              <p:cNvSpPr/>
              <p:nvPr/>
            </p:nvSpPr>
            <p:spPr>
              <a:xfrm>
                <a:off x="9212650" y="2116150"/>
                <a:ext cx="152050" cy="25"/>
              </a:xfrm>
              <a:custGeom>
                <a:rect b="b" l="l" r="r" t="t"/>
                <a:pathLst>
                  <a:path extrusionOk="0" fill="none" h="1" w="6082">
                    <a:moveTo>
                      <a:pt x="1" y="1"/>
                    </a:moveTo>
                    <a:lnTo>
                      <a:pt x="6082" y="1"/>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14" name="Google Shape;1614;p48"/>
            <p:cNvGrpSpPr/>
            <p:nvPr/>
          </p:nvGrpSpPr>
          <p:grpSpPr>
            <a:xfrm rot="-7200044">
              <a:off x="7123749" y="2410401"/>
              <a:ext cx="436965" cy="598562"/>
              <a:chOff x="8899700" y="901250"/>
              <a:chExt cx="436975" cy="598575"/>
            </a:xfrm>
          </p:grpSpPr>
          <p:sp>
            <p:nvSpPr>
              <p:cNvPr id="1615" name="Google Shape;1615;p48"/>
              <p:cNvSpPr/>
              <p:nvPr/>
            </p:nvSpPr>
            <p:spPr>
              <a:xfrm>
                <a:off x="8899700" y="1034150"/>
                <a:ext cx="436975" cy="465675"/>
              </a:xfrm>
              <a:custGeom>
                <a:rect b="b" l="l" r="r" t="t"/>
                <a:pathLst>
                  <a:path extrusionOk="0" h="18627" w="17479">
                    <a:moveTo>
                      <a:pt x="6578" y="1"/>
                    </a:moveTo>
                    <a:cubicBezTo>
                      <a:pt x="6578" y="1"/>
                      <a:pt x="0" y="7650"/>
                      <a:pt x="11130" y="18627"/>
                    </a:cubicBezTo>
                    <a:cubicBezTo>
                      <a:pt x="11130" y="18627"/>
                      <a:pt x="17478" y="2984"/>
                      <a:pt x="657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6" name="Google Shape;1616;p48"/>
              <p:cNvSpPr/>
              <p:nvPr/>
            </p:nvSpPr>
            <p:spPr>
              <a:xfrm>
                <a:off x="8987650" y="901250"/>
                <a:ext cx="173100" cy="446550"/>
              </a:xfrm>
              <a:custGeom>
                <a:rect b="b" l="l" r="r" t="t"/>
                <a:pathLst>
                  <a:path extrusionOk="0" fill="none" h="17862" w="6924">
                    <a:moveTo>
                      <a:pt x="1" y="1"/>
                    </a:moveTo>
                    <a:cubicBezTo>
                      <a:pt x="3596" y="5355"/>
                      <a:pt x="5967" y="11436"/>
                      <a:pt x="6923" y="17862"/>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7" name="Google Shape;1617;p48"/>
              <p:cNvSpPr/>
              <p:nvPr/>
            </p:nvSpPr>
            <p:spPr>
              <a:xfrm>
                <a:off x="9108125" y="1249300"/>
                <a:ext cx="32550" cy="98500"/>
              </a:xfrm>
              <a:custGeom>
                <a:rect b="b" l="l" r="r" t="t"/>
                <a:pathLst>
                  <a:path extrusionOk="0" fill="none" h="3940" w="1302">
                    <a:moveTo>
                      <a:pt x="1" y="3940"/>
                    </a:moveTo>
                    <a:lnTo>
                      <a:pt x="1301" y="0"/>
                    </a:ln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8" name="Google Shape;1618;p48"/>
              <p:cNvSpPr/>
              <p:nvPr/>
            </p:nvSpPr>
            <p:spPr>
              <a:xfrm>
                <a:off x="9124375" y="1190025"/>
                <a:ext cx="66975" cy="108050"/>
              </a:xfrm>
              <a:custGeom>
                <a:rect b="b" l="l" r="r" t="t"/>
                <a:pathLst>
                  <a:path extrusionOk="0" fill="none" h="4322" w="2679">
                    <a:moveTo>
                      <a:pt x="2678" y="4322"/>
                    </a:moveTo>
                    <a:lnTo>
                      <a:pt x="1" y="0"/>
                    </a:ln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9" name="Google Shape;1619;p48"/>
              <p:cNvSpPr/>
              <p:nvPr/>
            </p:nvSpPr>
            <p:spPr>
              <a:xfrm>
                <a:off x="9073700" y="1125950"/>
                <a:ext cx="28725" cy="111900"/>
              </a:xfrm>
              <a:custGeom>
                <a:rect b="b" l="l" r="r" t="t"/>
                <a:pathLst>
                  <a:path extrusionOk="0" fill="none" h="4476" w="1149">
                    <a:moveTo>
                      <a:pt x="1148" y="1"/>
                    </a:moveTo>
                    <a:lnTo>
                      <a:pt x="1" y="4475"/>
                    </a:ln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0" name="Google Shape;1620;p48"/>
              <p:cNvSpPr/>
              <p:nvPr/>
            </p:nvSpPr>
            <p:spPr>
              <a:xfrm>
                <a:off x="9084225" y="1079100"/>
                <a:ext cx="75550" cy="67900"/>
              </a:xfrm>
              <a:custGeom>
                <a:rect b="b" l="l" r="r" t="t"/>
                <a:pathLst>
                  <a:path extrusionOk="0" fill="none" h="2716" w="3022">
                    <a:moveTo>
                      <a:pt x="1" y="0"/>
                    </a:moveTo>
                    <a:lnTo>
                      <a:pt x="3022" y="2716"/>
                    </a:ln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621" name="Google Shape;1621;p48"/>
          <p:cNvGrpSpPr/>
          <p:nvPr/>
        </p:nvGrpSpPr>
        <p:grpSpPr>
          <a:xfrm rot="-5400000">
            <a:off x="7960808" y="3049401"/>
            <a:ext cx="530937" cy="872627"/>
            <a:chOff x="7107275" y="1417375"/>
            <a:chExt cx="259500" cy="426525"/>
          </a:xfrm>
        </p:grpSpPr>
        <p:sp>
          <p:nvSpPr>
            <p:cNvPr id="1622" name="Google Shape;1622;p48"/>
            <p:cNvSpPr/>
            <p:nvPr/>
          </p:nvSpPr>
          <p:spPr>
            <a:xfrm>
              <a:off x="7107275" y="1417375"/>
              <a:ext cx="246000" cy="375125"/>
            </a:xfrm>
            <a:custGeom>
              <a:rect b="b" l="l" r="r" t="t"/>
              <a:pathLst>
                <a:path extrusionOk="0" h="15005" w="9840">
                  <a:moveTo>
                    <a:pt x="2421" y="1"/>
                  </a:moveTo>
                  <a:cubicBezTo>
                    <a:pt x="284" y="1"/>
                    <a:pt x="0" y="3232"/>
                    <a:pt x="1128" y="5248"/>
                  </a:cubicBezTo>
                  <a:cubicBezTo>
                    <a:pt x="2082" y="6875"/>
                    <a:pt x="2593" y="7993"/>
                    <a:pt x="2279" y="7993"/>
                  </a:cubicBezTo>
                  <a:cubicBezTo>
                    <a:pt x="2195" y="7993"/>
                    <a:pt x="2051" y="7912"/>
                    <a:pt x="1840" y="7739"/>
                  </a:cubicBezTo>
                  <a:cubicBezTo>
                    <a:pt x="1479" y="7431"/>
                    <a:pt x="1103" y="7280"/>
                    <a:pt x="807" y="7280"/>
                  </a:cubicBezTo>
                  <a:cubicBezTo>
                    <a:pt x="313" y="7280"/>
                    <a:pt x="39" y="7699"/>
                    <a:pt x="416" y="8521"/>
                  </a:cubicBezTo>
                  <a:cubicBezTo>
                    <a:pt x="986" y="9838"/>
                    <a:pt x="4117" y="10727"/>
                    <a:pt x="3726" y="10905"/>
                  </a:cubicBezTo>
                  <a:cubicBezTo>
                    <a:pt x="3334" y="11048"/>
                    <a:pt x="2267" y="10763"/>
                    <a:pt x="1697" y="11332"/>
                  </a:cubicBezTo>
                  <a:cubicBezTo>
                    <a:pt x="820" y="12268"/>
                    <a:pt x="4842" y="15004"/>
                    <a:pt x="7174" y="15004"/>
                  </a:cubicBezTo>
                  <a:cubicBezTo>
                    <a:pt x="7680" y="15004"/>
                    <a:pt x="8107" y="14875"/>
                    <a:pt x="8387" y="14570"/>
                  </a:cubicBezTo>
                  <a:cubicBezTo>
                    <a:pt x="8989" y="13897"/>
                    <a:pt x="9839" y="8984"/>
                    <a:pt x="8050" y="8984"/>
                  </a:cubicBezTo>
                  <a:cubicBezTo>
                    <a:pt x="8044" y="8984"/>
                    <a:pt x="8037" y="8984"/>
                    <a:pt x="8031" y="8984"/>
                  </a:cubicBezTo>
                  <a:cubicBezTo>
                    <a:pt x="6325" y="9018"/>
                    <a:pt x="6745" y="10916"/>
                    <a:pt x="6438" y="10916"/>
                  </a:cubicBezTo>
                  <a:cubicBezTo>
                    <a:pt x="6425" y="10916"/>
                    <a:pt x="6410" y="10913"/>
                    <a:pt x="6394" y="10905"/>
                  </a:cubicBezTo>
                  <a:cubicBezTo>
                    <a:pt x="6038" y="10763"/>
                    <a:pt x="7070" y="5461"/>
                    <a:pt x="5860" y="5035"/>
                  </a:cubicBezTo>
                  <a:cubicBezTo>
                    <a:pt x="5761" y="5002"/>
                    <a:pt x="5669" y="4988"/>
                    <a:pt x="5584" y="4988"/>
                  </a:cubicBezTo>
                  <a:cubicBezTo>
                    <a:pt x="4735" y="4988"/>
                    <a:pt x="4568" y="6451"/>
                    <a:pt x="4214" y="6451"/>
                  </a:cubicBezTo>
                  <a:cubicBezTo>
                    <a:pt x="4173" y="6451"/>
                    <a:pt x="4129" y="6431"/>
                    <a:pt x="4081" y="6387"/>
                  </a:cubicBezTo>
                  <a:cubicBezTo>
                    <a:pt x="3583" y="5924"/>
                    <a:pt x="5078" y="338"/>
                    <a:pt x="2694" y="18"/>
                  </a:cubicBezTo>
                  <a:cubicBezTo>
                    <a:pt x="2599" y="6"/>
                    <a:pt x="2508" y="1"/>
                    <a:pt x="242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3" name="Google Shape;1623;p48"/>
            <p:cNvSpPr/>
            <p:nvPr/>
          </p:nvSpPr>
          <p:spPr>
            <a:xfrm>
              <a:off x="7153675" y="1458700"/>
              <a:ext cx="213100" cy="385200"/>
            </a:xfrm>
            <a:custGeom>
              <a:rect b="b" l="l" r="r" t="t"/>
              <a:pathLst>
                <a:path extrusionOk="0" h="15408" w="8524">
                  <a:moveTo>
                    <a:pt x="293" y="1"/>
                  </a:moveTo>
                  <a:cubicBezTo>
                    <a:pt x="149" y="1"/>
                    <a:pt x="1" y="99"/>
                    <a:pt x="19" y="286"/>
                  </a:cubicBezTo>
                  <a:cubicBezTo>
                    <a:pt x="55" y="749"/>
                    <a:pt x="90" y="1211"/>
                    <a:pt x="162" y="1674"/>
                  </a:cubicBezTo>
                  <a:cubicBezTo>
                    <a:pt x="767" y="6050"/>
                    <a:pt x="2830" y="10142"/>
                    <a:pt x="5997" y="13237"/>
                  </a:cubicBezTo>
                  <a:cubicBezTo>
                    <a:pt x="6780" y="14020"/>
                    <a:pt x="7598" y="14767"/>
                    <a:pt x="8523" y="15408"/>
                  </a:cubicBezTo>
                  <a:lnTo>
                    <a:pt x="8523" y="14732"/>
                  </a:lnTo>
                  <a:cubicBezTo>
                    <a:pt x="7776" y="14198"/>
                    <a:pt x="7100" y="13593"/>
                    <a:pt x="6495" y="12953"/>
                  </a:cubicBezTo>
                  <a:cubicBezTo>
                    <a:pt x="3506" y="10071"/>
                    <a:pt x="1514" y="6299"/>
                    <a:pt x="802" y="2243"/>
                  </a:cubicBezTo>
                  <a:cubicBezTo>
                    <a:pt x="660" y="1567"/>
                    <a:pt x="589" y="926"/>
                    <a:pt x="553" y="250"/>
                  </a:cubicBezTo>
                  <a:cubicBezTo>
                    <a:pt x="553" y="81"/>
                    <a:pt x="425" y="1"/>
                    <a:pt x="29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24" name="Google Shape;1624;p48"/>
          <p:cNvGrpSpPr/>
          <p:nvPr/>
        </p:nvGrpSpPr>
        <p:grpSpPr>
          <a:xfrm rot="-5400000">
            <a:off x="8041662" y="1657316"/>
            <a:ext cx="628168" cy="1037418"/>
            <a:chOff x="4414941" y="1723176"/>
            <a:chExt cx="628168" cy="1037418"/>
          </a:xfrm>
        </p:grpSpPr>
        <p:sp>
          <p:nvSpPr>
            <p:cNvPr id="1625" name="Google Shape;1625;p48"/>
            <p:cNvSpPr/>
            <p:nvPr/>
          </p:nvSpPr>
          <p:spPr>
            <a:xfrm>
              <a:off x="4414941" y="1808330"/>
              <a:ext cx="628168" cy="952264"/>
            </a:xfrm>
            <a:custGeom>
              <a:rect b="b" l="l" r="r" t="t"/>
              <a:pathLst>
                <a:path extrusionOk="0" h="57783" w="38117">
                  <a:moveTo>
                    <a:pt x="13162" y="41126"/>
                  </a:moveTo>
                  <a:cubicBezTo>
                    <a:pt x="13314" y="41916"/>
                    <a:pt x="13587" y="42706"/>
                    <a:pt x="13709" y="43527"/>
                  </a:cubicBezTo>
                  <a:cubicBezTo>
                    <a:pt x="14226" y="46931"/>
                    <a:pt x="14043" y="50670"/>
                    <a:pt x="12037" y="53588"/>
                  </a:cubicBezTo>
                  <a:cubicBezTo>
                    <a:pt x="10973" y="55108"/>
                    <a:pt x="9575" y="56111"/>
                    <a:pt x="7995" y="57023"/>
                  </a:cubicBezTo>
                  <a:cubicBezTo>
                    <a:pt x="7599" y="57235"/>
                    <a:pt x="7235" y="57387"/>
                    <a:pt x="6870" y="57600"/>
                  </a:cubicBezTo>
                  <a:cubicBezTo>
                    <a:pt x="6870" y="57600"/>
                    <a:pt x="6536" y="57782"/>
                    <a:pt x="6536" y="57782"/>
                  </a:cubicBezTo>
                  <a:cubicBezTo>
                    <a:pt x="6384" y="57448"/>
                    <a:pt x="6505" y="56992"/>
                    <a:pt x="6566" y="56627"/>
                  </a:cubicBezTo>
                  <a:cubicBezTo>
                    <a:pt x="6688" y="55867"/>
                    <a:pt x="6748" y="55077"/>
                    <a:pt x="6809" y="54287"/>
                  </a:cubicBezTo>
                  <a:cubicBezTo>
                    <a:pt x="6870" y="52950"/>
                    <a:pt x="7083" y="51642"/>
                    <a:pt x="7417" y="50366"/>
                  </a:cubicBezTo>
                  <a:cubicBezTo>
                    <a:pt x="8481" y="47083"/>
                    <a:pt x="10730" y="44226"/>
                    <a:pt x="12949" y="41642"/>
                  </a:cubicBezTo>
                  <a:close/>
                  <a:moveTo>
                    <a:pt x="16262" y="31308"/>
                  </a:moveTo>
                  <a:cubicBezTo>
                    <a:pt x="16323" y="31156"/>
                    <a:pt x="16384" y="31004"/>
                    <a:pt x="16414" y="30852"/>
                  </a:cubicBezTo>
                  <a:lnTo>
                    <a:pt x="16293" y="31308"/>
                  </a:lnTo>
                  <a:close/>
                  <a:moveTo>
                    <a:pt x="16262" y="31308"/>
                  </a:moveTo>
                  <a:cubicBezTo>
                    <a:pt x="15746" y="32706"/>
                    <a:pt x="14803" y="33831"/>
                    <a:pt x="13770" y="34955"/>
                  </a:cubicBezTo>
                  <a:cubicBezTo>
                    <a:pt x="12584" y="36262"/>
                    <a:pt x="11369" y="37509"/>
                    <a:pt x="10092" y="38694"/>
                  </a:cubicBezTo>
                  <a:cubicBezTo>
                    <a:pt x="8815" y="39910"/>
                    <a:pt x="7417" y="41186"/>
                    <a:pt x="5715" y="41703"/>
                  </a:cubicBezTo>
                  <a:cubicBezTo>
                    <a:pt x="4317" y="42129"/>
                    <a:pt x="2827" y="41855"/>
                    <a:pt x="1368" y="41916"/>
                  </a:cubicBezTo>
                  <a:cubicBezTo>
                    <a:pt x="1216" y="41916"/>
                    <a:pt x="244" y="42068"/>
                    <a:pt x="153" y="41855"/>
                  </a:cubicBezTo>
                  <a:cubicBezTo>
                    <a:pt x="1" y="41490"/>
                    <a:pt x="730" y="41004"/>
                    <a:pt x="943" y="40822"/>
                  </a:cubicBezTo>
                  <a:cubicBezTo>
                    <a:pt x="1824" y="40092"/>
                    <a:pt x="2706" y="39393"/>
                    <a:pt x="3557" y="38633"/>
                  </a:cubicBezTo>
                  <a:cubicBezTo>
                    <a:pt x="5989" y="36414"/>
                    <a:pt x="8420" y="34347"/>
                    <a:pt x="11369" y="32828"/>
                  </a:cubicBezTo>
                  <a:cubicBezTo>
                    <a:pt x="12888" y="32068"/>
                    <a:pt x="14530" y="31338"/>
                    <a:pt x="16262" y="31308"/>
                  </a:cubicBezTo>
                  <a:close/>
                  <a:moveTo>
                    <a:pt x="17357" y="29028"/>
                  </a:moveTo>
                  <a:cubicBezTo>
                    <a:pt x="18481" y="30092"/>
                    <a:pt x="19454" y="31338"/>
                    <a:pt x="20244" y="32706"/>
                  </a:cubicBezTo>
                  <a:cubicBezTo>
                    <a:pt x="21521" y="34864"/>
                    <a:pt x="22615" y="37265"/>
                    <a:pt x="22524" y="39849"/>
                  </a:cubicBezTo>
                  <a:cubicBezTo>
                    <a:pt x="22433" y="41460"/>
                    <a:pt x="22159" y="43071"/>
                    <a:pt x="21642" y="44591"/>
                  </a:cubicBezTo>
                  <a:cubicBezTo>
                    <a:pt x="21551" y="44925"/>
                    <a:pt x="21460" y="45229"/>
                    <a:pt x="21338" y="45533"/>
                  </a:cubicBezTo>
                  <a:cubicBezTo>
                    <a:pt x="21308" y="45685"/>
                    <a:pt x="21308" y="45655"/>
                    <a:pt x="21247" y="45776"/>
                  </a:cubicBezTo>
                  <a:cubicBezTo>
                    <a:pt x="21247" y="45807"/>
                    <a:pt x="21247" y="45898"/>
                    <a:pt x="21217" y="45867"/>
                  </a:cubicBezTo>
                  <a:cubicBezTo>
                    <a:pt x="21034" y="45776"/>
                    <a:pt x="20974" y="45016"/>
                    <a:pt x="20943" y="44803"/>
                  </a:cubicBezTo>
                  <a:cubicBezTo>
                    <a:pt x="20700" y="43770"/>
                    <a:pt x="20396" y="42767"/>
                    <a:pt x="20031" y="41764"/>
                  </a:cubicBezTo>
                  <a:cubicBezTo>
                    <a:pt x="19423" y="40092"/>
                    <a:pt x="18603" y="38512"/>
                    <a:pt x="18025" y="36809"/>
                  </a:cubicBezTo>
                  <a:cubicBezTo>
                    <a:pt x="17539" y="35229"/>
                    <a:pt x="17296" y="33557"/>
                    <a:pt x="17265" y="31885"/>
                  </a:cubicBezTo>
                  <a:cubicBezTo>
                    <a:pt x="17235" y="31186"/>
                    <a:pt x="17265" y="30457"/>
                    <a:pt x="17357" y="29727"/>
                  </a:cubicBezTo>
                  <a:close/>
                  <a:moveTo>
                    <a:pt x="19515" y="22341"/>
                  </a:moveTo>
                  <a:cubicBezTo>
                    <a:pt x="18542" y="25259"/>
                    <a:pt x="15867" y="27174"/>
                    <a:pt x="13344" y="28694"/>
                  </a:cubicBezTo>
                  <a:cubicBezTo>
                    <a:pt x="12098" y="29423"/>
                    <a:pt x="10852" y="30183"/>
                    <a:pt x="9362" y="30305"/>
                  </a:cubicBezTo>
                  <a:cubicBezTo>
                    <a:pt x="8055" y="30396"/>
                    <a:pt x="6688" y="30487"/>
                    <a:pt x="5350" y="30487"/>
                  </a:cubicBezTo>
                  <a:cubicBezTo>
                    <a:pt x="4864" y="30487"/>
                    <a:pt x="4378" y="30457"/>
                    <a:pt x="3891" y="30457"/>
                  </a:cubicBezTo>
                  <a:lnTo>
                    <a:pt x="3435" y="30457"/>
                  </a:lnTo>
                  <a:cubicBezTo>
                    <a:pt x="3344" y="30457"/>
                    <a:pt x="3131" y="30518"/>
                    <a:pt x="3192" y="30457"/>
                  </a:cubicBezTo>
                  <a:cubicBezTo>
                    <a:pt x="3466" y="30062"/>
                    <a:pt x="4074" y="29849"/>
                    <a:pt x="4469" y="29636"/>
                  </a:cubicBezTo>
                  <a:cubicBezTo>
                    <a:pt x="5563" y="29028"/>
                    <a:pt x="6627" y="28390"/>
                    <a:pt x="7721" y="27812"/>
                  </a:cubicBezTo>
                  <a:cubicBezTo>
                    <a:pt x="8876" y="27174"/>
                    <a:pt x="10062" y="26566"/>
                    <a:pt x="11186" y="25806"/>
                  </a:cubicBezTo>
                  <a:cubicBezTo>
                    <a:pt x="13557" y="24195"/>
                    <a:pt x="16110" y="22189"/>
                    <a:pt x="19119" y="22007"/>
                  </a:cubicBezTo>
                  <a:close/>
                  <a:moveTo>
                    <a:pt x="21946" y="17812"/>
                  </a:moveTo>
                  <a:cubicBezTo>
                    <a:pt x="22889" y="18086"/>
                    <a:pt x="23527" y="19393"/>
                    <a:pt x="24013" y="20153"/>
                  </a:cubicBezTo>
                  <a:cubicBezTo>
                    <a:pt x="25928" y="23101"/>
                    <a:pt x="26597" y="26080"/>
                    <a:pt x="26475" y="29545"/>
                  </a:cubicBezTo>
                  <a:cubicBezTo>
                    <a:pt x="26475" y="30822"/>
                    <a:pt x="26202" y="32129"/>
                    <a:pt x="25685" y="33314"/>
                  </a:cubicBezTo>
                  <a:cubicBezTo>
                    <a:pt x="25533" y="33618"/>
                    <a:pt x="25351" y="33922"/>
                    <a:pt x="25199" y="34256"/>
                  </a:cubicBezTo>
                  <a:cubicBezTo>
                    <a:pt x="25107" y="34408"/>
                    <a:pt x="25077" y="34469"/>
                    <a:pt x="25016" y="34621"/>
                  </a:cubicBezTo>
                  <a:cubicBezTo>
                    <a:pt x="24955" y="34712"/>
                    <a:pt x="24895" y="34955"/>
                    <a:pt x="24864" y="34895"/>
                  </a:cubicBezTo>
                  <a:cubicBezTo>
                    <a:pt x="24530" y="34347"/>
                    <a:pt x="24469" y="33648"/>
                    <a:pt x="24317" y="33040"/>
                  </a:cubicBezTo>
                  <a:cubicBezTo>
                    <a:pt x="24044" y="31885"/>
                    <a:pt x="23740" y="30730"/>
                    <a:pt x="23405" y="29575"/>
                  </a:cubicBezTo>
                  <a:cubicBezTo>
                    <a:pt x="23101" y="28481"/>
                    <a:pt x="22797" y="27387"/>
                    <a:pt x="22433" y="26323"/>
                  </a:cubicBezTo>
                  <a:cubicBezTo>
                    <a:pt x="21916" y="24864"/>
                    <a:pt x="21247" y="23344"/>
                    <a:pt x="21247" y="21733"/>
                  </a:cubicBezTo>
                  <a:cubicBezTo>
                    <a:pt x="21278" y="20457"/>
                    <a:pt x="21490" y="19210"/>
                    <a:pt x="21946" y="17995"/>
                  </a:cubicBezTo>
                  <a:close/>
                  <a:moveTo>
                    <a:pt x="28147" y="7174"/>
                  </a:moveTo>
                  <a:cubicBezTo>
                    <a:pt x="29120" y="7934"/>
                    <a:pt x="29667" y="9028"/>
                    <a:pt x="30123" y="10122"/>
                  </a:cubicBezTo>
                  <a:cubicBezTo>
                    <a:pt x="31156" y="12736"/>
                    <a:pt x="31582" y="15563"/>
                    <a:pt x="31399" y="18390"/>
                  </a:cubicBezTo>
                  <a:cubicBezTo>
                    <a:pt x="31278" y="19788"/>
                    <a:pt x="30852" y="21186"/>
                    <a:pt x="30153" y="22402"/>
                  </a:cubicBezTo>
                  <a:lnTo>
                    <a:pt x="29728" y="23162"/>
                  </a:lnTo>
                  <a:cubicBezTo>
                    <a:pt x="29667" y="23283"/>
                    <a:pt x="29606" y="23587"/>
                    <a:pt x="29545" y="23496"/>
                  </a:cubicBezTo>
                  <a:cubicBezTo>
                    <a:pt x="29272" y="23101"/>
                    <a:pt x="29089" y="22645"/>
                    <a:pt x="29059" y="22159"/>
                  </a:cubicBezTo>
                  <a:cubicBezTo>
                    <a:pt x="28876" y="21338"/>
                    <a:pt x="28694" y="20517"/>
                    <a:pt x="28481" y="19666"/>
                  </a:cubicBezTo>
                  <a:cubicBezTo>
                    <a:pt x="27478" y="15776"/>
                    <a:pt x="25928" y="11490"/>
                    <a:pt x="27843" y="7599"/>
                  </a:cubicBezTo>
                  <a:close/>
                  <a:moveTo>
                    <a:pt x="25168" y="11277"/>
                  </a:moveTo>
                  <a:cubicBezTo>
                    <a:pt x="23466" y="13314"/>
                    <a:pt x="20882" y="15259"/>
                    <a:pt x="18390" y="16110"/>
                  </a:cubicBezTo>
                  <a:cubicBezTo>
                    <a:pt x="17053" y="16505"/>
                    <a:pt x="15715" y="16718"/>
                    <a:pt x="14347" y="16748"/>
                  </a:cubicBezTo>
                  <a:cubicBezTo>
                    <a:pt x="12949" y="16870"/>
                    <a:pt x="11551" y="16718"/>
                    <a:pt x="10214" y="16323"/>
                  </a:cubicBezTo>
                  <a:cubicBezTo>
                    <a:pt x="9940" y="16232"/>
                    <a:pt x="9697" y="16140"/>
                    <a:pt x="9454" y="16080"/>
                  </a:cubicBezTo>
                  <a:cubicBezTo>
                    <a:pt x="9302" y="16049"/>
                    <a:pt x="9150" y="15988"/>
                    <a:pt x="9028" y="15928"/>
                  </a:cubicBezTo>
                  <a:cubicBezTo>
                    <a:pt x="9089" y="15715"/>
                    <a:pt x="9636" y="15593"/>
                    <a:pt x="9818" y="15502"/>
                  </a:cubicBezTo>
                  <a:cubicBezTo>
                    <a:pt x="10821" y="15137"/>
                    <a:pt x="11794" y="14742"/>
                    <a:pt x="12767" y="14286"/>
                  </a:cubicBezTo>
                  <a:cubicBezTo>
                    <a:pt x="14317" y="13526"/>
                    <a:pt x="15806" y="12584"/>
                    <a:pt x="17417" y="11915"/>
                  </a:cubicBezTo>
                  <a:cubicBezTo>
                    <a:pt x="18755" y="11368"/>
                    <a:pt x="20123" y="10973"/>
                    <a:pt x="21551" y="10791"/>
                  </a:cubicBezTo>
                  <a:cubicBezTo>
                    <a:pt x="22585" y="10608"/>
                    <a:pt x="24013" y="10426"/>
                    <a:pt x="25016" y="10882"/>
                  </a:cubicBezTo>
                  <a:close/>
                  <a:moveTo>
                    <a:pt x="33466" y="0"/>
                  </a:moveTo>
                  <a:cubicBezTo>
                    <a:pt x="35564" y="1307"/>
                    <a:pt x="36232" y="4013"/>
                    <a:pt x="36992" y="6232"/>
                  </a:cubicBezTo>
                  <a:cubicBezTo>
                    <a:pt x="37326" y="7204"/>
                    <a:pt x="37630" y="8207"/>
                    <a:pt x="37874" y="9210"/>
                  </a:cubicBezTo>
                  <a:cubicBezTo>
                    <a:pt x="38117" y="10153"/>
                    <a:pt x="38117" y="11095"/>
                    <a:pt x="37934" y="12037"/>
                  </a:cubicBezTo>
                  <a:cubicBezTo>
                    <a:pt x="37691" y="13374"/>
                    <a:pt x="37235" y="14712"/>
                    <a:pt x="36901" y="16019"/>
                  </a:cubicBezTo>
                  <a:cubicBezTo>
                    <a:pt x="36779" y="16444"/>
                    <a:pt x="36658" y="16870"/>
                    <a:pt x="36506" y="17295"/>
                  </a:cubicBezTo>
                  <a:cubicBezTo>
                    <a:pt x="36445" y="17539"/>
                    <a:pt x="36445" y="17539"/>
                    <a:pt x="36354" y="17812"/>
                  </a:cubicBezTo>
                  <a:cubicBezTo>
                    <a:pt x="36354" y="17843"/>
                    <a:pt x="36354" y="17995"/>
                    <a:pt x="36323" y="17964"/>
                  </a:cubicBezTo>
                  <a:cubicBezTo>
                    <a:pt x="35776" y="16931"/>
                    <a:pt x="35746" y="15502"/>
                    <a:pt x="35290" y="14408"/>
                  </a:cubicBezTo>
                  <a:cubicBezTo>
                    <a:pt x="34105" y="11520"/>
                    <a:pt x="33162" y="8724"/>
                    <a:pt x="32828" y="5593"/>
                  </a:cubicBezTo>
                  <a:cubicBezTo>
                    <a:pt x="32646" y="4013"/>
                    <a:pt x="32585" y="1459"/>
                    <a:pt x="33466" y="31"/>
                  </a:cubicBezTo>
                  <a:close/>
                  <a:moveTo>
                    <a:pt x="31278" y="2736"/>
                  </a:moveTo>
                  <a:cubicBezTo>
                    <a:pt x="30001" y="4073"/>
                    <a:pt x="28481" y="5137"/>
                    <a:pt x="26779" y="5897"/>
                  </a:cubicBezTo>
                  <a:cubicBezTo>
                    <a:pt x="25411" y="6475"/>
                    <a:pt x="23800" y="6991"/>
                    <a:pt x="22281" y="6931"/>
                  </a:cubicBezTo>
                  <a:cubicBezTo>
                    <a:pt x="21065" y="6870"/>
                    <a:pt x="19910" y="6383"/>
                    <a:pt x="18755" y="6019"/>
                  </a:cubicBezTo>
                  <a:cubicBezTo>
                    <a:pt x="18086" y="5806"/>
                    <a:pt x="17387" y="5624"/>
                    <a:pt x="16718" y="5380"/>
                  </a:cubicBezTo>
                  <a:cubicBezTo>
                    <a:pt x="16718" y="5380"/>
                    <a:pt x="16262" y="5168"/>
                    <a:pt x="16262" y="5168"/>
                  </a:cubicBezTo>
                  <a:cubicBezTo>
                    <a:pt x="16414" y="4894"/>
                    <a:pt x="16870" y="4803"/>
                    <a:pt x="17144" y="4712"/>
                  </a:cubicBezTo>
                  <a:cubicBezTo>
                    <a:pt x="17904" y="4469"/>
                    <a:pt x="18664" y="4195"/>
                    <a:pt x="19393" y="3921"/>
                  </a:cubicBezTo>
                  <a:cubicBezTo>
                    <a:pt x="21977" y="2979"/>
                    <a:pt x="24712" y="2432"/>
                    <a:pt x="27448" y="2341"/>
                  </a:cubicBezTo>
                  <a:cubicBezTo>
                    <a:pt x="28542" y="2280"/>
                    <a:pt x="29940" y="2128"/>
                    <a:pt x="30943" y="2706"/>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6" name="Google Shape;1626;p48"/>
            <p:cNvSpPr/>
            <p:nvPr/>
          </p:nvSpPr>
          <p:spPr>
            <a:xfrm>
              <a:off x="4611815" y="1723176"/>
              <a:ext cx="428299" cy="803482"/>
            </a:xfrm>
            <a:custGeom>
              <a:rect b="b" l="l" r="r" t="t"/>
              <a:pathLst>
                <a:path extrusionOk="0" h="48755" w="25989">
                  <a:moveTo>
                    <a:pt x="1368" y="47995"/>
                  </a:moveTo>
                  <a:cubicBezTo>
                    <a:pt x="4559" y="38238"/>
                    <a:pt x="7386" y="28481"/>
                    <a:pt x="12280" y="19332"/>
                  </a:cubicBezTo>
                  <a:cubicBezTo>
                    <a:pt x="15806" y="12736"/>
                    <a:pt x="20396" y="6778"/>
                    <a:pt x="25472" y="1307"/>
                  </a:cubicBezTo>
                  <a:cubicBezTo>
                    <a:pt x="25988" y="882"/>
                    <a:pt x="25016" y="0"/>
                    <a:pt x="24651" y="547"/>
                  </a:cubicBezTo>
                  <a:cubicBezTo>
                    <a:pt x="19484" y="6079"/>
                    <a:pt x="14833" y="12098"/>
                    <a:pt x="11246" y="18815"/>
                  </a:cubicBezTo>
                  <a:cubicBezTo>
                    <a:pt x="6353" y="28025"/>
                    <a:pt x="3496" y="37812"/>
                    <a:pt x="274" y="47660"/>
                  </a:cubicBezTo>
                  <a:cubicBezTo>
                    <a:pt x="0" y="48390"/>
                    <a:pt x="1155" y="48755"/>
                    <a:pt x="1368" y="47995"/>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27" name="Google Shape;1627;p48"/>
          <p:cNvGrpSpPr/>
          <p:nvPr/>
        </p:nvGrpSpPr>
        <p:grpSpPr>
          <a:xfrm>
            <a:off x="7635527" y="4174908"/>
            <a:ext cx="1440407" cy="951925"/>
            <a:chOff x="6771032" y="2946336"/>
            <a:chExt cx="1653740" cy="1092910"/>
          </a:xfrm>
        </p:grpSpPr>
        <p:grpSp>
          <p:nvGrpSpPr>
            <p:cNvPr id="1628" name="Google Shape;1628;p48"/>
            <p:cNvGrpSpPr/>
            <p:nvPr/>
          </p:nvGrpSpPr>
          <p:grpSpPr>
            <a:xfrm rot="-3599956">
              <a:off x="6851708" y="3149698"/>
              <a:ext cx="865812" cy="686185"/>
              <a:chOff x="7400105" y="2402050"/>
              <a:chExt cx="865831" cy="686200"/>
            </a:xfrm>
          </p:grpSpPr>
          <p:sp>
            <p:nvSpPr>
              <p:cNvPr id="1629" name="Google Shape;1629;p48"/>
              <p:cNvSpPr/>
              <p:nvPr/>
            </p:nvSpPr>
            <p:spPr>
              <a:xfrm rot="-5400000">
                <a:off x="7558857" y="2381171"/>
                <a:ext cx="686200" cy="727958"/>
              </a:xfrm>
              <a:custGeom>
                <a:rect b="b" l="l" r="r" t="t"/>
                <a:pathLst>
                  <a:path extrusionOk="0" h="21996" w="24211">
                    <a:moveTo>
                      <a:pt x="9474" y="1"/>
                    </a:moveTo>
                    <a:cubicBezTo>
                      <a:pt x="7908" y="1"/>
                      <a:pt x="6128" y="214"/>
                      <a:pt x="4207" y="807"/>
                    </a:cubicBezTo>
                    <a:cubicBezTo>
                      <a:pt x="5087" y="2184"/>
                      <a:pt x="6311" y="3293"/>
                      <a:pt x="7726" y="4096"/>
                    </a:cubicBezTo>
                    <a:cubicBezTo>
                      <a:pt x="7726" y="4096"/>
                      <a:pt x="3443" y="4708"/>
                      <a:pt x="0" y="9106"/>
                    </a:cubicBezTo>
                    <a:cubicBezTo>
                      <a:pt x="0" y="9106"/>
                      <a:pt x="3286" y="10304"/>
                      <a:pt x="5907" y="10304"/>
                    </a:cubicBezTo>
                    <a:cubicBezTo>
                      <a:pt x="6057" y="10304"/>
                      <a:pt x="6205" y="10300"/>
                      <a:pt x="6349" y="10292"/>
                    </a:cubicBezTo>
                    <a:lnTo>
                      <a:pt x="6349" y="10292"/>
                    </a:lnTo>
                    <a:cubicBezTo>
                      <a:pt x="4322" y="13887"/>
                      <a:pt x="3213" y="17903"/>
                      <a:pt x="3022" y="21995"/>
                    </a:cubicBezTo>
                    <a:cubicBezTo>
                      <a:pt x="3022" y="21995"/>
                      <a:pt x="10748" y="20695"/>
                      <a:pt x="14916" y="14193"/>
                    </a:cubicBezTo>
                    <a:cubicBezTo>
                      <a:pt x="15566" y="15990"/>
                      <a:pt x="16523" y="17673"/>
                      <a:pt x="17708" y="19203"/>
                    </a:cubicBezTo>
                    <a:cubicBezTo>
                      <a:pt x="19009" y="16296"/>
                      <a:pt x="19468" y="13084"/>
                      <a:pt x="18970" y="9948"/>
                    </a:cubicBezTo>
                    <a:lnTo>
                      <a:pt x="18970" y="9948"/>
                    </a:lnTo>
                    <a:cubicBezTo>
                      <a:pt x="18971" y="9948"/>
                      <a:pt x="20806" y="11477"/>
                      <a:pt x="24210" y="12089"/>
                    </a:cubicBezTo>
                    <a:cubicBezTo>
                      <a:pt x="23254" y="7500"/>
                      <a:pt x="20271" y="3561"/>
                      <a:pt x="16064" y="1381"/>
                    </a:cubicBezTo>
                    <a:cubicBezTo>
                      <a:pt x="16064" y="1381"/>
                      <a:pt x="13461" y="1"/>
                      <a:pt x="947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0" name="Google Shape;1630;p48"/>
              <p:cNvSpPr/>
              <p:nvPr/>
            </p:nvSpPr>
            <p:spPr>
              <a:xfrm rot="-5400000">
                <a:off x="7608189" y="2392335"/>
                <a:ext cx="307885" cy="724052"/>
              </a:xfrm>
              <a:custGeom>
                <a:rect b="b" l="l" r="r" t="t"/>
                <a:pathLst>
                  <a:path extrusionOk="0" fill="none" h="21878" w="10863">
                    <a:moveTo>
                      <a:pt x="10862" y="1"/>
                    </a:moveTo>
                    <a:cubicBezTo>
                      <a:pt x="10862" y="1"/>
                      <a:pt x="10250" y="11245"/>
                      <a:pt x="0" y="21878"/>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1" name="Google Shape;1631;p48"/>
              <p:cNvSpPr/>
              <p:nvPr/>
            </p:nvSpPr>
            <p:spPr>
              <a:xfrm rot="-5400000">
                <a:off x="7845333" y="2527344"/>
                <a:ext cx="94352" cy="240501"/>
              </a:xfrm>
              <a:custGeom>
                <a:rect b="b" l="l" r="r" t="t"/>
                <a:pathLst>
                  <a:path extrusionOk="0" fill="none" h="7267" w="3329">
                    <a:moveTo>
                      <a:pt x="3328" y="7267"/>
                    </a:moveTo>
                    <a:cubicBezTo>
                      <a:pt x="3328" y="7267"/>
                      <a:pt x="1607" y="2218"/>
                      <a:pt x="1" y="0"/>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2" name="Google Shape;1632;p48"/>
              <p:cNvSpPr/>
              <p:nvPr/>
            </p:nvSpPr>
            <p:spPr>
              <a:xfrm rot="-5400000">
                <a:off x="7650627" y="2450575"/>
                <a:ext cx="157216" cy="222796"/>
              </a:xfrm>
              <a:custGeom>
                <a:rect b="b" l="l" r="r" t="t"/>
                <a:pathLst>
                  <a:path extrusionOk="0" fill="none" h="6732" w="5547">
                    <a:moveTo>
                      <a:pt x="5547" y="6731"/>
                    </a:moveTo>
                    <a:cubicBezTo>
                      <a:pt x="5547" y="6731"/>
                      <a:pt x="2984" y="2065"/>
                      <a:pt x="1" y="0"/>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3" name="Google Shape;1633;p48"/>
              <p:cNvSpPr/>
              <p:nvPr/>
            </p:nvSpPr>
            <p:spPr>
              <a:xfrm rot="-5400000">
                <a:off x="7533205" y="2731461"/>
                <a:ext cx="221157" cy="84856"/>
              </a:xfrm>
              <a:custGeom>
                <a:rect b="b" l="l" r="r" t="t"/>
                <a:pathLst>
                  <a:path extrusionOk="0" fill="none" h="2564" w="7803">
                    <a:moveTo>
                      <a:pt x="1" y="1"/>
                    </a:moveTo>
                    <a:cubicBezTo>
                      <a:pt x="1" y="1"/>
                      <a:pt x="5699" y="957"/>
                      <a:pt x="7803" y="2563"/>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4" name="Google Shape;1634;p48"/>
              <p:cNvSpPr/>
              <p:nvPr/>
            </p:nvSpPr>
            <p:spPr>
              <a:xfrm rot="-5400000">
                <a:off x="7683298" y="2821089"/>
                <a:ext cx="237425" cy="21578"/>
              </a:xfrm>
              <a:custGeom>
                <a:rect b="b" l="l" r="r" t="t"/>
                <a:pathLst>
                  <a:path extrusionOk="0" fill="none" h="652" w="8377">
                    <a:moveTo>
                      <a:pt x="1" y="345"/>
                    </a:moveTo>
                    <a:cubicBezTo>
                      <a:pt x="2793" y="1"/>
                      <a:pt x="5623" y="116"/>
                      <a:pt x="8376" y="651"/>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5" name="Google Shape;1635;p48"/>
              <p:cNvSpPr/>
              <p:nvPr/>
            </p:nvSpPr>
            <p:spPr>
              <a:xfrm rot="-5400000">
                <a:off x="7978490" y="2661859"/>
                <a:ext cx="6519" cy="178514"/>
              </a:xfrm>
              <a:custGeom>
                <a:rect b="b" l="l" r="r" t="t"/>
                <a:pathLst>
                  <a:path extrusionOk="0" fill="none" h="5394" w="230">
                    <a:moveTo>
                      <a:pt x="38" y="1"/>
                    </a:moveTo>
                    <a:cubicBezTo>
                      <a:pt x="230" y="1798"/>
                      <a:pt x="230" y="3596"/>
                      <a:pt x="0" y="5393"/>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6" name="Google Shape;1636;p48"/>
              <p:cNvSpPr/>
              <p:nvPr/>
            </p:nvSpPr>
            <p:spPr>
              <a:xfrm rot="-5400000">
                <a:off x="7917228" y="2816922"/>
                <a:ext cx="113852" cy="49411"/>
              </a:xfrm>
              <a:custGeom>
                <a:rect b="b" l="l" r="r" t="t"/>
                <a:pathLst>
                  <a:path extrusionOk="0" fill="none" h="1493" w="4017">
                    <a:moveTo>
                      <a:pt x="0" y="1492"/>
                    </a:moveTo>
                    <a:cubicBezTo>
                      <a:pt x="1377" y="1148"/>
                      <a:pt x="2716" y="613"/>
                      <a:pt x="4016" y="1"/>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7" name="Google Shape;1637;p48"/>
              <p:cNvSpPr/>
              <p:nvPr/>
            </p:nvSpPr>
            <p:spPr>
              <a:xfrm rot="-5400000">
                <a:off x="8048468" y="2766492"/>
                <a:ext cx="26047" cy="125331"/>
              </a:xfrm>
              <a:custGeom>
                <a:rect b="b" l="l" r="r" t="t"/>
                <a:pathLst>
                  <a:path extrusionOk="0" fill="none" h="3787" w="919">
                    <a:moveTo>
                      <a:pt x="918" y="0"/>
                    </a:moveTo>
                    <a:cubicBezTo>
                      <a:pt x="727" y="1301"/>
                      <a:pt x="421" y="2563"/>
                      <a:pt x="0" y="3787"/>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38" name="Google Shape;1638;p48"/>
            <p:cNvGrpSpPr/>
            <p:nvPr/>
          </p:nvGrpSpPr>
          <p:grpSpPr>
            <a:xfrm rot="5400000">
              <a:off x="7781734" y="3180850"/>
              <a:ext cx="603350" cy="682725"/>
              <a:chOff x="9770450" y="2413550"/>
              <a:chExt cx="603350" cy="682725"/>
            </a:xfrm>
          </p:grpSpPr>
          <p:sp>
            <p:nvSpPr>
              <p:cNvPr id="1639" name="Google Shape;1639;p48"/>
              <p:cNvSpPr/>
              <p:nvPr/>
            </p:nvSpPr>
            <p:spPr>
              <a:xfrm>
                <a:off x="9867975" y="2458500"/>
                <a:ext cx="505825" cy="637775"/>
              </a:xfrm>
              <a:custGeom>
                <a:rect b="b" l="l" r="r" t="t"/>
                <a:pathLst>
                  <a:path extrusionOk="0" fill="none" h="25511" w="20233">
                    <a:moveTo>
                      <a:pt x="1" y="0"/>
                    </a:moveTo>
                    <a:cubicBezTo>
                      <a:pt x="1" y="0"/>
                      <a:pt x="7803" y="8070"/>
                      <a:pt x="20233" y="25510"/>
                    </a:cubicBezTo>
                  </a:path>
                </a:pathLst>
              </a:custGeom>
              <a:noFill/>
              <a:ln cap="rnd" cmpd="sng" w="181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0" name="Google Shape;1640;p48"/>
              <p:cNvSpPr/>
              <p:nvPr/>
            </p:nvSpPr>
            <p:spPr>
              <a:xfrm>
                <a:off x="9814425" y="2627725"/>
                <a:ext cx="275400" cy="90850"/>
              </a:xfrm>
              <a:custGeom>
                <a:rect b="b" l="l" r="r" t="t"/>
                <a:pathLst>
                  <a:path extrusionOk="0" fill="none" h="3634" w="11016">
                    <a:moveTo>
                      <a:pt x="1" y="1"/>
                    </a:moveTo>
                    <a:cubicBezTo>
                      <a:pt x="1" y="1"/>
                      <a:pt x="6809" y="1683"/>
                      <a:pt x="11016" y="3634"/>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1" name="Google Shape;1641;p48"/>
              <p:cNvSpPr/>
              <p:nvPr/>
            </p:nvSpPr>
            <p:spPr>
              <a:xfrm>
                <a:off x="10168200" y="2579925"/>
                <a:ext cx="22025" cy="266775"/>
              </a:xfrm>
              <a:custGeom>
                <a:rect b="b" l="l" r="r" t="t"/>
                <a:pathLst>
                  <a:path extrusionOk="0" fill="none" h="10671" w="881">
                    <a:moveTo>
                      <a:pt x="1" y="0"/>
                    </a:moveTo>
                    <a:cubicBezTo>
                      <a:pt x="1" y="0"/>
                      <a:pt x="460" y="5508"/>
                      <a:pt x="881" y="10671"/>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2" name="Google Shape;1642;p48"/>
              <p:cNvSpPr/>
              <p:nvPr/>
            </p:nvSpPr>
            <p:spPr>
              <a:xfrm>
                <a:off x="9964550" y="2862950"/>
                <a:ext cx="308850" cy="95625"/>
              </a:xfrm>
              <a:custGeom>
                <a:rect b="b" l="l" r="r" t="t"/>
                <a:pathLst>
                  <a:path extrusionOk="0" fill="none" h="3825" w="12354">
                    <a:moveTo>
                      <a:pt x="1" y="0"/>
                    </a:moveTo>
                    <a:cubicBezTo>
                      <a:pt x="1" y="0"/>
                      <a:pt x="7038" y="1147"/>
                      <a:pt x="12354" y="3825"/>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3" name="Google Shape;1643;p48"/>
              <p:cNvSpPr/>
              <p:nvPr/>
            </p:nvSpPr>
            <p:spPr>
              <a:xfrm>
                <a:off x="10018100" y="2465175"/>
                <a:ext cx="24875" cy="196050"/>
              </a:xfrm>
              <a:custGeom>
                <a:rect b="b" l="l" r="r" t="t"/>
                <a:pathLst>
                  <a:path extrusionOk="0" fill="none" h="7842" w="995">
                    <a:moveTo>
                      <a:pt x="0" y="1"/>
                    </a:moveTo>
                    <a:cubicBezTo>
                      <a:pt x="0" y="1"/>
                      <a:pt x="383" y="3634"/>
                      <a:pt x="995" y="7841"/>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4" name="Google Shape;1644;p48"/>
              <p:cNvSpPr/>
              <p:nvPr/>
            </p:nvSpPr>
            <p:spPr>
              <a:xfrm>
                <a:off x="9823050" y="2413550"/>
                <a:ext cx="89900" cy="89900"/>
              </a:xfrm>
              <a:custGeom>
                <a:rect b="b" l="l" r="r" t="t"/>
                <a:pathLst>
                  <a:path extrusionOk="0" h="3596" w="3596">
                    <a:moveTo>
                      <a:pt x="1798" y="0"/>
                    </a:moveTo>
                    <a:cubicBezTo>
                      <a:pt x="803" y="0"/>
                      <a:pt x="0" y="804"/>
                      <a:pt x="0" y="1798"/>
                    </a:cubicBezTo>
                    <a:cubicBezTo>
                      <a:pt x="0" y="2792"/>
                      <a:pt x="803" y="3596"/>
                      <a:pt x="1798" y="3596"/>
                    </a:cubicBezTo>
                    <a:cubicBezTo>
                      <a:pt x="2792" y="3596"/>
                      <a:pt x="3595" y="2792"/>
                      <a:pt x="3595" y="1798"/>
                    </a:cubicBezTo>
                    <a:cubicBezTo>
                      <a:pt x="3595" y="804"/>
                      <a:pt x="2792" y="0"/>
                      <a:pt x="179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5" name="Google Shape;1645;p48"/>
              <p:cNvSpPr/>
              <p:nvPr/>
            </p:nvSpPr>
            <p:spPr>
              <a:xfrm>
                <a:off x="9830700" y="2436500"/>
                <a:ext cx="32525" cy="28450"/>
              </a:xfrm>
              <a:custGeom>
                <a:rect b="b" l="l" r="r" t="t"/>
                <a:pathLst>
                  <a:path extrusionOk="0" h="1138" w="1301">
                    <a:moveTo>
                      <a:pt x="765" y="0"/>
                    </a:moveTo>
                    <a:cubicBezTo>
                      <a:pt x="268" y="0"/>
                      <a:pt x="0" y="612"/>
                      <a:pt x="344" y="956"/>
                    </a:cubicBezTo>
                    <a:cubicBezTo>
                      <a:pt x="470" y="1082"/>
                      <a:pt x="617" y="1138"/>
                      <a:pt x="757" y="1138"/>
                    </a:cubicBezTo>
                    <a:cubicBezTo>
                      <a:pt x="1042" y="1138"/>
                      <a:pt x="1301" y="908"/>
                      <a:pt x="1301" y="574"/>
                    </a:cubicBezTo>
                    <a:cubicBezTo>
                      <a:pt x="1301" y="268"/>
                      <a:pt x="1071" y="0"/>
                      <a:pt x="7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6" name="Google Shape;1646;p48"/>
              <p:cNvSpPr/>
              <p:nvPr/>
            </p:nvSpPr>
            <p:spPr>
              <a:xfrm>
                <a:off x="9770450" y="2579925"/>
                <a:ext cx="88950" cy="89900"/>
              </a:xfrm>
              <a:custGeom>
                <a:rect b="b" l="l" r="r" t="t"/>
                <a:pathLst>
                  <a:path extrusionOk="0" h="3596" w="3558">
                    <a:moveTo>
                      <a:pt x="1760" y="0"/>
                    </a:moveTo>
                    <a:cubicBezTo>
                      <a:pt x="766" y="0"/>
                      <a:pt x="1" y="803"/>
                      <a:pt x="1" y="1798"/>
                    </a:cubicBezTo>
                    <a:cubicBezTo>
                      <a:pt x="1" y="2792"/>
                      <a:pt x="766" y="3595"/>
                      <a:pt x="1760" y="3595"/>
                    </a:cubicBezTo>
                    <a:cubicBezTo>
                      <a:pt x="2754" y="3595"/>
                      <a:pt x="3558" y="2792"/>
                      <a:pt x="3558" y="1798"/>
                    </a:cubicBezTo>
                    <a:cubicBezTo>
                      <a:pt x="3558" y="803"/>
                      <a:pt x="2754" y="0"/>
                      <a:pt x="176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7" name="Google Shape;1647;p48"/>
              <p:cNvSpPr/>
              <p:nvPr/>
            </p:nvSpPr>
            <p:spPr>
              <a:xfrm>
                <a:off x="9778100" y="2602875"/>
                <a:ext cx="32525" cy="28025"/>
              </a:xfrm>
              <a:custGeom>
                <a:rect b="b" l="l" r="r" t="t"/>
                <a:pathLst>
                  <a:path extrusionOk="0" h="1121" w="1301">
                    <a:moveTo>
                      <a:pt x="766" y="0"/>
                    </a:moveTo>
                    <a:cubicBezTo>
                      <a:pt x="268" y="0"/>
                      <a:pt x="1" y="612"/>
                      <a:pt x="345" y="956"/>
                    </a:cubicBezTo>
                    <a:cubicBezTo>
                      <a:pt x="471" y="1069"/>
                      <a:pt x="617" y="1121"/>
                      <a:pt x="757" y="1121"/>
                    </a:cubicBezTo>
                    <a:cubicBezTo>
                      <a:pt x="1043" y="1121"/>
                      <a:pt x="1301" y="908"/>
                      <a:pt x="1301" y="574"/>
                    </a:cubicBezTo>
                    <a:cubicBezTo>
                      <a:pt x="1301" y="268"/>
                      <a:pt x="1072" y="0"/>
                      <a:pt x="76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8" name="Google Shape;1648;p48"/>
              <p:cNvSpPr/>
              <p:nvPr/>
            </p:nvSpPr>
            <p:spPr>
              <a:xfrm>
                <a:off x="9919625" y="2818000"/>
                <a:ext cx="89900" cy="89900"/>
              </a:xfrm>
              <a:custGeom>
                <a:rect b="b" l="l" r="r" t="t"/>
                <a:pathLst>
                  <a:path extrusionOk="0" h="3596" w="3596">
                    <a:moveTo>
                      <a:pt x="1798" y="1"/>
                    </a:moveTo>
                    <a:cubicBezTo>
                      <a:pt x="803" y="1"/>
                      <a:pt x="0" y="804"/>
                      <a:pt x="0" y="1798"/>
                    </a:cubicBezTo>
                    <a:cubicBezTo>
                      <a:pt x="0" y="2792"/>
                      <a:pt x="803" y="3596"/>
                      <a:pt x="1798" y="3596"/>
                    </a:cubicBezTo>
                    <a:cubicBezTo>
                      <a:pt x="2792" y="3596"/>
                      <a:pt x="3595" y="2792"/>
                      <a:pt x="3595" y="1798"/>
                    </a:cubicBezTo>
                    <a:cubicBezTo>
                      <a:pt x="3595" y="804"/>
                      <a:pt x="2792" y="1"/>
                      <a:pt x="179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9" name="Google Shape;1649;p48"/>
              <p:cNvSpPr/>
              <p:nvPr/>
            </p:nvSpPr>
            <p:spPr>
              <a:xfrm>
                <a:off x="9932050" y="2840950"/>
                <a:ext cx="27750" cy="28700"/>
              </a:xfrm>
              <a:custGeom>
                <a:rect b="b" l="l" r="r" t="t"/>
                <a:pathLst>
                  <a:path extrusionOk="0" h="1148" w="1110">
                    <a:moveTo>
                      <a:pt x="574" y="0"/>
                    </a:moveTo>
                    <a:cubicBezTo>
                      <a:pt x="268" y="0"/>
                      <a:pt x="0" y="268"/>
                      <a:pt x="0" y="574"/>
                    </a:cubicBezTo>
                    <a:cubicBezTo>
                      <a:pt x="0" y="880"/>
                      <a:pt x="268" y="1148"/>
                      <a:pt x="574" y="1148"/>
                    </a:cubicBezTo>
                    <a:cubicBezTo>
                      <a:pt x="880" y="1148"/>
                      <a:pt x="1109" y="880"/>
                      <a:pt x="1109" y="574"/>
                    </a:cubicBezTo>
                    <a:cubicBezTo>
                      <a:pt x="1109" y="268"/>
                      <a:pt x="880" y="0"/>
                      <a:pt x="57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0" name="Google Shape;1650;p48"/>
              <p:cNvSpPr/>
              <p:nvPr/>
            </p:nvSpPr>
            <p:spPr>
              <a:xfrm>
                <a:off x="10123275" y="2534975"/>
                <a:ext cx="89900" cy="89900"/>
              </a:xfrm>
              <a:custGeom>
                <a:rect b="b" l="l" r="r" t="t"/>
                <a:pathLst>
                  <a:path extrusionOk="0" h="3596" w="3596">
                    <a:moveTo>
                      <a:pt x="1798" y="1"/>
                    </a:moveTo>
                    <a:cubicBezTo>
                      <a:pt x="804" y="1"/>
                      <a:pt x="0" y="804"/>
                      <a:pt x="0" y="1798"/>
                    </a:cubicBezTo>
                    <a:cubicBezTo>
                      <a:pt x="0" y="2793"/>
                      <a:pt x="804" y="3596"/>
                      <a:pt x="1798" y="3596"/>
                    </a:cubicBezTo>
                    <a:cubicBezTo>
                      <a:pt x="2792" y="3596"/>
                      <a:pt x="3596" y="2793"/>
                      <a:pt x="3596" y="1798"/>
                    </a:cubicBezTo>
                    <a:cubicBezTo>
                      <a:pt x="3596" y="804"/>
                      <a:pt x="2792" y="1"/>
                      <a:pt x="179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1" name="Google Shape;1651;p48"/>
              <p:cNvSpPr/>
              <p:nvPr/>
            </p:nvSpPr>
            <p:spPr>
              <a:xfrm>
                <a:off x="10131875" y="2557925"/>
                <a:ext cx="32525" cy="28050"/>
              </a:xfrm>
              <a:custGeom>
                <a:rect b="b" l="l" r="r" t="t"/>
                <a:pathLst>
                  <a:path extrusionOk="0" h="1122" w="1301">
                    <a:moveTo>
                      <a:pt x="727" y="1"/>
                    </a:moveTo>
                    <a:cubicBezTo>
                      <a:pt x="230" y="1"/>
                      <a:pt x="1" y="613"/>
                      <a:pt x="345" y="957"/>
                    </a:cubicBezTo>
                    <a:cubicBezTo>
                      <a:pt x="458" y="1070"/>
                      <a:pt x="600" y="1121"/>
                      <a:pt x="740" y="1121"/>
                    </a:cubicBezTo>
                    <a:cubicBezTo>
                      <a:pt x="1025" y="1121"/>
                      <a:pt x="1301" y="908"/>
                      <a:pt x="1301" y="574"/>
                    </a:cubicBezTo>
                    <a:cubicBezTo>
                      <a:pt x="1301" y="268"/>
                      <a:pt x="1033" y="1"/>
                      <a:pt x="72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2" name="Google Shape;1652;p48"/>
              <p:cNvSpPr/>
              <p:nvPr/>
            </p:nvSpPr>
            <p:spPr>
              <a:xfrm>
                <a:off x="9973150" y="2420250"/>
                <a:ext cx="89900" cy="88950"/>
              </a:xfrm>
              <a:custGeom>
                <a:rect b="b" l="l" r="r" t="t"/>
                <a:pathLst>
                  <a:path extrusionOk="0" h="3558" w="3596">
                    <a:moveTo>
                      <a:pt x="1798" y="0"/>
                    </a:moveTo>
                    <a:cubicBezTo>
                      <a:pt x="804" y="0"/>
                      <a:pt x="1" y="803"/>
                      <a:pt x="1" y="1798"/>
                    </a:cubicBezTo>
                    <a:cubicBezTo>
                      <a:pt x="1" y="2792"/>
                      <a:pt x="804" y="3557"/>
                      <a:pt x="1798" y="3557"/>
                    </a:cubicBezTo>
                    <a:cubicBezTo>
                      <a:pt x="2793" y="3557"/>
                      <a:pt x="3596" y="2792"/>
                      <a:pt x="3596" y="1798"/>
                    </a:cubicBezTo>
                    <a:cubicBezTo>
                      <a:pt x="3596" y="803"/>
                      <a:pt x="2793" y="0"/>
                      <a:pt x="179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3" name="Google Shape;1653;p48"/>
              <p:cNvSpPr/>
              <p:nvPr/>
            </p:nvSpPr>
            <p:spPr>
              <a:xfrm>
                <a:off x="9981775" y="2443200"/>
                <a:ext cx="32525" cy="27800"/>
              </a:xfrm>
              <a:custGeom>
                <a:rect b="b" l="l" r="r" t="t"/>
                <a:pathLst>
                  <a:path extrusionOk="0" h="1112" w="1301">
                    <a:moveTo>
                      <a:pt x="727" y="0"/>
                    </a:moveTo>
                    <a:cubicBezTo>
                      <a:pt x="229" y="0"/>
                      <a:pt x="0" y="612"/>
                      <a:pt x="344" y="956"/>
                    </a:cubicBezTo>
                    <a:cubicBezTo>
                      <a:pt x="451" y="1063"/>
                      <a:pt x="585" y="1111"/>
                      <a:pt x="717" y="1111"/>
                    </a:cubicBezTo>
                    <a:cubicBezTo>
                      <a:pt x="1010" y="1111"/>
                      <a:pt x="1300" y="878"/>
                      <a:pt x="1300" y="536"/>
                    </a:cubicBezTo>
                    <a:cubicBezTo>
                      <a:pt x="1300" y="230"/>
                      <a:pt x="1033" y="0"/>
                      <a:pt x="72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654" name="Google Shape;1654;p48"/>
          <p:cNvGrpSpPr/>
          <p:nvPr/>
        </p:nvGrpSpPr>
        <p:grpSpPr>
          <a:xfrm rot="-7476558">
            <a:off x="5960661" y="2429494"/>
            <a:ext cx="869572" cy="1150091"/>
            <a:chOff x="9681025" y="636075"/>
            <a:chExt cx="668875" cy="884650"/>
          </a:xfrm>
        </p:grpSpPr>
        <p:sp>
          <p:nvSpPr>
            <p:cNvPr id="1655" name="Google Shape;1655;p48"/>
            <p:cNvSpPr/>
            <p:nvPr/>
          </p:nvSpPr>
          <p:spPr>
            <a:xfrm>
              <a:off x="10171925" y="725950"/>
              <a:ext cx="109125" cy="313150"/>
            </a:xfrm>
            <a:custGeom>
              <a:rect b="b" l="l" r="r" t="t"/>
              <a:pathLst>
                <a:path extrusionOk="0" h="12526" w="4365">
                  <a:moveTo>
                    <a:pt x="3065" y="0"/>
                  </a:moveTo>
                  <a:cubicBezTo>
                    <a:pt x="1387" y="3356"/>
                    <a:pt x="0" y="12525"/>
                    <a:pt x="1986" y="12525"/>
                  </a:cubicBezTo>
                  <a:cubicBezTo>
                    <a:pt x="2037" y="12525"/>
                    <a:pt x="2091" y="12519"/>
                    <a:pt x="2147" y="12507"/>
                  </a:cubicBezTo>
                  <a:cubicBezTo>
                    <a:pt x="4365" y="12009"/>
                    <a:pt x="3065" y="1"/>
                    <a:pt x="30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6" name="Google Shape;1656;p48"/>
            <p:cNvSpPr/>
            <p:nvPr/>
          </p:nvSpPr>
          <p:spPr>
            <a:xfrm>
              <a:off x="9880600" y="762750"/>
              <a:ext cx="326850" cy="70500"/>
            </a:xfrm>
            <a:custGeom>
              <a:rect b="b" l="l" r="r" t="t"/>
              <a:pathLst>
                <a:path extrusionOk="0" h="2820" w="13074">
                  <a:moveTo>
                    <a:pt x="11505" y="0"/>
                  </a:moveTo>
                  <a:cubicBezTo>
                    <a:pt x="7755" y="0"/>
                    <a:pt x="1" y="936"/>
                    <a:pt x="2555" y="2391"/>
                  </a:cubicBezTo>
                  <a:cubicBezTo>
                    <a:pt x="3095" y="2695"/>
                    <a:pt x="3772" y="2820"/>
                    <a:pt x="4521" y="2820"/>
                  </a:cubicBezTo>
                  <a:cubicBezTo>
                    <a:pt x="8015" y="2820"/>
                    <a:pt x="13073" y="96"/>
                    <a:pt x="13073" y="96"/>
                  </a:cubicBezTo>
                  <a:cubicBezTo>
                    <a:pt x="12742" y="31"/>
                    <a:pt x="12191" y="0"/>
                    <a:pt x="1150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7" name="Google Shape;1657;p48"/>
            <p:cNvSpPr/>
            <p:nvPr/>
          </p:nvSpPr>
          <p:spPr>
            <a:xfrm>
              <a:off x="10078075" y="813900"/>
              <a:ext cx="82500" cy="263475"/>
            </a:xfrm>
            <a:custGeom>
              <a:rect b="b" l="l" r="r" t="t"/>
              <a:pathLst>
                <a:path extrusionOk="0" h="10539" w="3300">
                  <a:moveTo>
                    <a:pt x="3300" y="1"/>
                  </a:moveTo>
                  <a:lnTo>
                    <a:pt x="3300" y="1"/>
                  </a:lnTo>
                  <a:cubicBezTo>
                    <a:pt x="1109" y="3305"/>
                    <a:pt x="0" y="10538"/>
                    <a:pt x="1477" y="10538"/>
                  </a:cubicBezTo>
                  <a:cubicBezTo>
                    <a:pt x="1521" y="10538"/>
                    <a:pt x="1568" y="10532"/>
                    <a:pt x="1617" y="10518"/>
                  </a:cubicBezTo>
                  <a:cubicBezTo>
                    <a:pt x="3300" y="10021"/>
                    <a:pt x="3300" y="1"/>
                    <a:pt x="330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8" name="Google Shape;1658;p48"/>
            <p:cNvSpPr/>
            <p:nvPr/>
          </p:nvSpPr>
          <p:spPr>
            <a:xfrm>
              <a:off x="9849075" y="869350"/>
              <a:ext cx="259875" cy="97800"/>
            </a:xfrm>
            <a:custGeom>
              <a:rect b="b" l="l" r="r" t="t"/>
              <a:pathLst>
                <a:path extrusionOk="0" h="3912" w="10395">
                  <a:moveTo>
                    <a:pt x="10284" y="0"/>
                  </a:moveTo>
                  <a:cubicBezTo>
                    <a:pt x="7615" y="0"/>
                    <a:pt x="0" y="1328"/>
                    <a:pt x="604" y="3214"/>
                  </a:cubicBezTo>
                  <a:cubicBezTo>
                    <a:pt x="760" y="3710"/>
                    <a:pt x="1193" y="3912"/>
                    <a:pt x="1797" y="3912"/>
                  </a:cubicBezTo>
                  <a:cubicBezTo>
                    <a:pt x="4453" y="3912"/>
                    <a:pt x="10395" y="1"/>
                    <a:pt x="10395" y="1"/>
                  </a:cubicBezTo>
                  <a:cubicBezTo>
                    <a:pt x="10359" y="1"/>
                    <a:pt x="10322" y="0"/>
                    <a:pt x="1028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9" name="Google Shape;1659;p48"/>
            <p:cNvSpPr/>
            <p:nvPr/>
          </p:nvSpPr>
          <p:spPr>
            <a:xfrm>
              <a:off x="10002575" y="914300"/>
              <a:ext cx="71000" cy="260100"/>
            </a:xfrm>
            <a:custGeom>
              <a:rect b="b" l="l" r="r" t="t"/>
              <a:pathLst>
                <a:path extrusionOk="0" h="10404" w="2840">
                  <a:moveTo>
                    <a:pt x="2687" y="1"/>
                  </a:moveTo>
                  <a:cubicBezTo>
                    <a:pt x="379" y="3957"/>
                    <a:pt x="1" y="10404"/>
                    <a:pt x="1216" y="10404"/>
                  </a:cubicBezTo>
                  <a:cubicBezTo>
                    <a:pt x="1270" y="10404"/>
                    <a:pt x="1326" y="10391"/>
                    <a:pt x="1386" y="10365"/>
                  </a:cubicBezTo>
                  <a:cubicBezTo>
                    <a:pt x="2840" y="9753"/>
                    <a:pt x="2687" y="1"/>
                    <a:pt x="268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0" name="Google Shape;1660;p48"/>
            <p:cNvSpPr/>
            <p:nvPr/>
          </p:nvSpPr>
          <p:spPr>
            <a:xfrm>
              <a:off x="9781425" y="991750"/>
              <a:ext cx="225225" cy="93275"/>
            </a:xfrm>
            <a:custGeom>
              <a:rect b="b" l="l" r="r" t="t"/>
              <a:pathLst>
                <a:path extrusionOk="0" h="3731" w="9009">
                  <a:moveTo>
                    <a:pt x="9008" y="1"/>
                  </a:moveTo>
                  <a:cubicBezTo>
                    <a:pt x="9008" y="1"/>
                    <a:pt x="671" y="613"/>
                    <a:pt x="135" y="2946"/>
                  </a:cubicBezTo>
                  <a:cubicBezTo>
                    <a:pt x="1" y="3503"/>
                    <a:pt x="256" y="3731"/>
                    <a:pt x="765" y="3731"/>
                  </a:cubicBezTo>
                  <a:cubicBezTo>
                    <a:pt x="2421" y="3731"/>
                    <a:pt x="6756" y="1317"/>
                    <a:pt x="900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1" name="Google Shape;1661;p48"/>
            <p:cNvSpPr/>
            <p:nvPr/>
          </p:nvSpPr>
          <p:spPr>
            <a:xfrm>
              <a:off x="9919125" y="1023300"/>
              <a:ext cx="77000" cy="233325"/>
            </a:xfrm>
            <a:custGeom>
              <a:rect b="b" l="l" r="r" t="t"/>
              <a:pathLst>
                <a:path extrusionOk="0" h="9333" w="3080">
                  <a:moveTo>
                    <a:pt x="2506" y="1"/>
                  </a:moveTo>
                  <a:cubicBezTo>
                    <a:pt x="1154" y="2847"/>
                    <a:pt x="1" y="9332"/>
                    <a:pt x="1139" y="9332"/>
                  </a:cubicBezTo>
                  <a:cubicBezTo>
                    <a:pt x="1224" y="9332"/>
                    <a:pt x="1323" y="9296"/>
                    <a:pt x="1435" y="9218"/>
                  </a:cubicBezTo>
                  <a:cubicBezTo>
                    <a:pt x="3080" y="8147"/>
                    <a:pt x="2506" y="1"/>
                    <a:pt x="250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2" name="Google Shape;1662;p48"/>
            <p:cNvSpPr/>
            <p:nvPr/>
          </p:nvSpPr>
          <p:spPr>
            <a:xfrm>
              <a:off x="9753800" y="1084500"/>
              <a:ext cx="182100" cy="113300"/>
            </a:xfrm>
            <a:custGeom>
              <a:rect b="b" l="l" r="r" t="t"/>
              <a:pathLst>
                <a:path extrusionOk="0" h="4532" w="7284">
                  <a:moveTo>
                    <a:pt x="7283" y="0"/>
                  </a:moveTo>
                  <a:lnTo>
                    <a:pt x="7283" y="0"/>
                  </a:lnTo>
                  <a:cubicBezTo>
                    <a:pt x="7283" y="1"/>
                    <a:pt x="705" y="1492"/>
                    <a:pt x="131" y="3825"/>
                  </a:cubicBezTo>
                  <a:cubicBezTo>
                    <a:pt x="1" y="4322"/>
                    <a:pt x="129" y="4531"/>
                    <a:pt x="438" y="4531"/>
                  </a:cubicBezTo>
                  <a:cubicBezTo>
                    <a:pt x="1578" y="4531"/>
                    <a:pt x="5177" y="1686"/>
                    <a:pt x="728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3" name="Google Shape;1663;p48"/>
            <p:cNvSpPr/>
            <p:nvPr/>
          </p:nvSpPr>
          <p:spPr>
            <a:xfrm>
              <a:off x="9842050" y="1134225"/>
              <a:ext cx="88100" cy="214450"/>
            </a:xfrm>
            <a:custGeom>
              <a:rect b="b" l="l" r="r" t="t"/>
              <a:pathLst>
                <a:path extrusionOk="0" h="8578" w="3524">
                  <a:moveTo>
                    <a:pt x="2376" y="0"/>
                  </a:moveTo>
                  <a:cubicBezTo>
                    <a:pt x="1343" y="2445"/>
                    <a:pt x="1" y="8577"/>
                    <a:pt x="1138" y="8577"/>
                  </a:cubicBezTo>
                  <a:cubicBezTo>
                    <a:pt x="1264" y="8577"/>
                    <a:pt x="1421" y="8502"/>
                    <a:pt x="1611" y="8338"/>
                  </a:cubicBezTo>
                  <a:cubicBezTo>
                    <a:pt x="3524" y="6655"/>
                    <a:pt x="2376" y="1"/>
                    <a:pt x="237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4" name="Google Shape;1664;p48"/>
            <p:cNvSpPr/>
            <p:nvPr/>
          </p:nvSpPr>
          <p:spPr>
            <a:xfrm>
              <a:off x="9721050" y="1197325"/>
              <a:ext cx="138350" cy="107425"/>
            </a:xfrm>
            <a:custGeom>
              <a:rect b="b" l="l" r="r" t="t"/>
              <a:pathLst>
                <a:path extrusionOk="0" h="4297" w="5534">
                  <a:moveTo>
                    <a:pt x="5534" y="0"/>
                  </a:moveTo>
                  <a:lnTo>
                    <a:pt x="5534" y="0"/>
                  </a:lnTo>
                  <a:cubicBezTo>
                    <a:pt x="5533" y="1"/>
                    <a:pt x="944" y="1377"/>
                    <a:pt x="179" y="3596"/>
                  </a:cubicBezTo>
                  <a:cubicBezTo>
                    <a:pt x="1" y="4089"/>
                    <a:pt x="60" y="4297"/>
                    <a:pt x="284" y="4297"/>
                  </a:cubicBezTo>
                  <a:cubicBezTo>
                    <a:pt x="1069" y="4297"/>
                    <a:pt x="3868" y="1755"/>
                    <a:pt x="553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5" name="Google Shape;1665;p48"/>
            <p:cNvSpPr/>
            <p:nvPr/>
          </p:nvSpPr>
          <p:spPr>
            <a:xfrm>
              <a:off x="9776825" y="1241300"/>
              <a:ext cx="76850" cy="191450"/>
            </a:xfrm>
            <a:custGeom>
              <a:rect b="b" l="l" r="r" t="t"/>
              <a:pathLst>
                <a:path extrusionOk="0" h="7658" w="3074">
                  <a:moveTo>
                    <a:pt x="2232" y="1"/>
                  </a:moveTo>
                  <a:cubicBezTo>
                    <a:pt x="1323" y="2027"/>
                    <a:pt x="1" y="7657"/>
                    <a:pt x="1031" y="7657"/>
                  </a:cubicBezTo>
                  <a:cubicBezTo>
                    <a:pt x="1129" y="7657"/>
                    <a:pt x="1248" y="7606"/>
                    <a:pt x="1390" y="7497"/>
                  </a:cubicBezTo>
                  <a:cubicBezTo>
                    <a:pt x="3073" y="6235"/>
                    <a:pt x="2232" y="1"/>
                    <a:pt x="223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6" name="Google Shape;1666;p48"/>
            <p:cNvSpPr/>
            <p:nvPr/>
          </p:nvSpPr>
          <p:spPr>
            <a:xfrm>
              <a:off x="9681025" y="1304425"/>
              <a:ext cx="112400" cy="88650"/>
            </a:xfrm>
            <a:custGeom>
              <a:rect b="b" l="l" r="r" t="t"/>
              <a:pathLst>
                <a:path extrusionOk="0" h="3546" w="4496">
                  <a:moveTo>
                    <a:pt x="4496" y="0"/>
                  </a:moveTo>
                  <a:cubicBezTo>
                    <a:pt x="4495" y="0"/>
                    <a:pt x="556" y="1339"/>
                    <a:pt x="97" y="3060"/>
                  </a:cubicBezTo>
                  <a:cubicBezTo>
                    <a:pt x="1" y="3402"/>
                    <a:pt x="65" y="3546"/>
                    <a:pt x="239" y="3546"/>
                  </a:cubicBezTo>
                  <a:cubicBezTo>
                    <a:pt x="960" y="3546"/>
                    <a:pt x="3571" y="1078"/>
                    <a:pt x="449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7" name="Google Shape;1667;p48"/>
            <p:cNvSpPr/>
            <p:nvPr/>
          </p:nvSpPr>
          <p:spPr>
            <a:xfrm>
              <a:off x="9719775" y="1361775"/>
              <a:ext cx="63300" cy="158950"/>
            </a:xfrm>
            <a:custGeom>
              <a:rect b="b" l="l" r="r" t="t"/>
              <a:pathLst>
                <a:path extrusionOk="0" h="6358" w="2532">
                  <a:moveTo>
                    <a:pt x="1760" y="1"/>
                  </a:moveTo>
                  <a:lnTo>
                    <a:pt x="1760" y="1"/>
                  </a:lnTo>
                  <a:cubicBezTo>
                    <a:pt x="1377" y="766"/>
                    <a:pt x="1" y="6235"/>
                    <a:pt x="727" y="6350"/>
                  </a:cubicBezTo>
                  <a:cubicBezTo>
                    <a:pt x="764" y="6355"/>
                    <a:pt x="799" y="6358"/>
                    <a:pt x="833" y="6358"/>
                  </a:cubicBezTo>
                  <a:cubicBezTo>
                    <a:pt x="2532" y="6358"/>
                    <a:pt x="1760" y="1"/>
                    <a:pt x="176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8" name="Google Shape;1668;p48"/>
            <p:cNvSpPr/>
            <p:nvPr/>
          </p:nvSpPr>
          <p:spPr>
            <a:xfrm>
              <a:off x="9725525" y="636075"/>
              <a:ext cx="624375" cy="803175"/>
            </a:xfrm>
            <a:custGeom>
              <a:rect b="b" l="l" r="r" t="t"/>
              <a:pathLst>
                <a:path extrusionOk="0" fill="none" h="32127" w="24975">
                  <a:moveTo>
                    <a:pt x="24975" y="0"/>
                  </a:moveTo>
                  <a:cubicBezTo>
                    <a:pt x="24975" y="0"/>
                    <a:pt x="9562" y="12048"/>
                    <a:pt x="0" y="32127"/>
                  </a:cubicBezTo>
                </a:path>
              </a:pathLst>
            </a:custGeom>
            <a:solidFill>
              <a:schemeClr val="lt2"/>
            </a:solidFill>
            <a:ln cap="rnd"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2" name="Shape 1672"/>
        <p:cNvGrpSpPr/>
        <p:nvPr/>
      </p:nvGrpSpPr>
      <p:grpSpPr>
        <a:xfrm>
          <a:off x="0" y="0"/>
          <a:ext cx="0" cy="0"/>
          <a:chOff x="0" y="0"/>
          <a:chExt cx="0" cy="0"/>
        </a:xfrm>
      </p:grpSpPr>
      <p:sp>
        <p:nvSpPr>
          <p:cNvPr id="1673" name="Google Shape;1673;p49"/>
          <p:cNvSpPr txBox="1"/>
          <p:nvPr>
            <p:ph idx="4294967295" type="body"/>
          </p:nvPr>
        </p:nvSpPr>
        <p:spPr>
          <a:xfrm>
            <a:off x="4562700" y="1263450"/>
            <a:ext cx="4459800" cy="36588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 sz="1700"/>
              <a:t>About Me!</a:t>
            </a:r>
            <a:endParaRPr b="1" sz="1700"/>
          </a:p>
          <a:p>
            <a:pPr indent="0" lvl="0" marL="0" rtl="0" algn="ctr">
              <a:lnSpc>
                <a:spcPct val="100000"/>
              </a:lnSpc>
              <a:spcBef>
                <a:spcPts val="0"/>
              </a:spcBef>
              <a:spcAft>
                <a:spcPts val="0"/>
              </a:spcAft>
              <a:buNone/>
            </a:pPr>
            <a:r>
              <a:t/>
            </a:r>
            <a:endParaRPr b="1" sz="600"/>
          </a:p>
          <a:p>
            <a:pPr indent="-323850" lvl="0" marL="457200" rtl="0" algn="l">
              <a:lnSpc>
                <a:spcPct val="115000"/>
              </a:lnSpc>
              <a:spcBef>
                <a:spcPts val="0"/>
              </a:spcBef>
              <a:spcAft>
                <a:spcPts val="0"/>
              </a:spcAft>
              <a:buSzPts val="1500"/>
              <a:buChar char="●"/>
            </a:pPr>
            <a:r>
              <a:rPr lang="en" sz="1500"/>
              <a:t>I am a 3rd-year BSN, RN nursing student at Old Dominion University</a:t>
            </a:r>
            <a:endParaRPr sz="1500"/>
          </a:p>
          <a:p>
            <a:pPr indent="-323850" lvl="0" marL="457200" rtl="0" algn="l">
              <a:lnSpc>
                <a:spcPct val="115000"/>
              </a:lnSpc>
              <a:spcBef>
                <a:spcPts val="0"/>
              </a:spcBef>
              <a:spcAft>
                <a:spcPts val="0"/>
              </a:spcAft>
              <a:buSzPts val="1500"/>
              <a:buChar char="●"/>
            </a:pPr>
            <a:r>
              <a:rPr lang="en" sz="1500"/>
              <a:t>I volunteer as an Emergency Rescue EMT for the City of Virginia Beach</a:t>
            </a:r>
            <a:endParaRPr sz="1500"/>
          </a:p>
          <a:p>
            <a:pPr indent="-323850" lvl="0" marL="457200" rtl="0" algn="l">
              <a:lnSpc>
                <a:spcPct val="115000"/>
              </a:lnSpc>
              <a:spcBef>
                <a:spcPts val="0"/>
              </a:spcBef>
              <a:spcAft>
                <a:spcPts val="0"/>
              </a:spcAft>
              <a:buSzPts val="1500"/>
              <a:buChar char="●"/>
            </a:pPr>
            <a:r>
              <a:rPr lang="en" sz="1500"/>
              <a:t>Previously served as the VNSA pre-nursing liaison for 2021-2022</a:t>
            </a:r>
            <a:endParaRPr sz="1500"/>
          </a:p>
          <a:p>
            <a:pPr indent="-323850" lvl="0" marL="457200" rtl="0" algn="l">
              <a:lnSpc>
                <a:spcPct val="115000"/>
              </a:lnSpc>
              <a:spcBef>
                <a:spcPts val="0"/>
              </a:spcBef>
              <a:spcAft>
                <a:spcPts val="0"/>
              </a:spcAft>
              <a:buSzPts val="1500"/>
              <a:buChar char="●"/>
            </a:pPr>
            <a:r>
              <a:rPr lang="en" sz="1500"/>
              <a:t>I currently work as a full-time nanny</a:t>
            </a:r>
            <a:endParaRPr sz="1500"/>
          </a:p>
          <a:p>
            <a:pPr indent="-323850" lvl="0" marL="457200" rtl="0" algn="l">
              <a:lnSpc>
                <a:spcPct val="115000"/>
              </a:lnSpc>
              <a:spcBef>
                <a:spcPts val="0"/>
              </a:spcBef>
              <a:spcAft>
                <a:spcPts val="0"/>
              </a:spcAft>
              <a:buSzPts val="1500"/>
              <a:buChar char="●"/>
            </a:pPr>
            <a:r>
              <a:rPr lang="en" sz="1500"/>
              <a:t>Interested in pursuing Labor &amp; Delivery Nursing, and possibly Midwifery </a:t>
            </a:r>
            <a:endParaRPr sz="1500"/>
          </a:p>
          <a:p>
            <a:pPr indent="-323850" lvl="0" marL="457200" rtl="0" algn="l">
              <a:lnSpc>
                <a:spcPct val="115000"/>
              </a:lnSpc>
              <a:spcBef>
                <a:spcPts val="0"/>
              </a:spcBef>
              <a:spcAft>
                <a:spcPts val="0"/>
              </a:spcAft>
              <a:buSzPts val="1500"/>
              <a:buChar char="●"/>
            </a:pPr>
            <a:r>
              <a:rPr lang="en" sz="1500"/>
              <a:t>Hobbies: Rock climbing, motorcycles, hiking/backpacking, gym</a:t>
            </a:r>
            <a:endParaRPr sz="1500"/>
          </a:p>
          <a:p>
            <a:pPr indent="-323850" lvl="0" marL="457200" rtl="0" algn="l">
              <a:lnSpc>
                <a:spcPct val="115000"/>
              </a:lnSpc>
              <a:spcBef>
                <a:spcPts val="0"/>
              </a:spcBef>
              <a:spcAft>
                <a:spcPts val="0"/>
              </a:spcAft>
              <a:buSzPts val="1500"/>
              <a:buChar char="●"/>
            </a:pPr>
            <a:r>
              <a:rPr lang="en" sz="1500"/>
              <a:t>Thank you!</a:t>
            </a:r>
            <a:endParaRPr sz="1500"/>
          </a:p>
        </p:txBody>
      </p:sp>
      <p:sp>
        <p:nvSpPr>
          <p:cNvPr id="1674" name="Google Shape;1674;p49"/>
          <p:cNvSpPr txBox="1"/>
          <p:nvPr>
            <p:ph idx="4294967295" type="title"/>
          </p:nvPr>
        </p:nvSpPr>
        <p:spPr>
          <a:xfrm>
            <a:off x="731525" y="445025"/>
            <a:ext cx="76812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Secretary</a:t>
            </a:r>
            <a:r>
              <a:rPr lang="en"/>
              <a:t> - Olivia Winfield</a:t>
            </a:r>
            <a:endParaRPr/>
          </a:p>
        </p:txBody>
      </p:sp>
      <p:pic>
        <p:nvPicPr>
          <p:cNvPr id="1675" name="Google Shape;1675;p49"/>
          <p:cNvPicPr preferRelativeResize="0"/>
          <p:nvPr/>
        </p:nvPicPr>
        <p:blipFill rotWithShape="1">
          <a:blip r:embed="rId3">
            <a:alphaModFix/>
          </a:blip>
          <a:srcRect b="0" l="13957" r="18388" t="12326"/>
          <a:stretch/>
        </p:blipFill>
        <p:spPr>
          <a:xfrm>
            <a:off x="122500" y="1243650"/>
            <a:ext cx="2047495" cy="3537901"/>
          </a:xfrm>
          <a:prstGeom prst="rect">
            <a:avLst/>
          </a:prstGeom>
          <a:noFill/>
          <a:ln cap="flat" cmpd="sng" w="19050">
            <a:solidFill>
              <a:schemeClr val="dk2"/>
            </a:solidFill>
            <a:prstDash val="solid"/>
            <a:round/>
            <a:headEnd len="sm" w="sm" type="none"/>
            <a:tailEnd len="sm" w="sm" type="none"/>
          </a:ln>
        </p:spPr>
      </p:pic>
      <p:pic>
        <p:nvPicPr>
          <p:cNvPr id="1676" name="Google Shape;1676;p49"/>
          <p:cNvPicPr preferRelativeResize="0"/>
          <p:nvPr/>
        </p:nvPicPr>
        <p:blipFill rotWithShape="1">
          <a:blip r:embed="rId4">
            <a:alphaModFix/>
          </a:blip>
          <a:srcRect b="0" l="12267" r="2778" t="1999"/>
          <a:stretch/>
        </p:blipFill>
        <p:spPr>
          <a:xfrm>
            <a:off x="2170000" y="1244825"/>
            <a:ext cx="2351977" cy="3537901"/>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0" name="Shape 1680"/>
        <p:cNvGrpSpPr/>
        <p:nvPr/>
      </p:nvGrpSpPr>
      <p:grpSpPr>
        <a:xfrm>
          <a:off x="0" y="0"/>
          <a:ext cx="0" cy="0"/>
          <a:chOff x="0" y="0"/>
          <a:chExt cx="0" cy="0"/>
        </a:xfrm>
      </p:grpSpPr>
      <p:sp>
        <p:nvSpPr>
          <p:cNvPr id="1681" name="Google Shape;1681;p50"/>
          <p:cNvSpPr txBox="1"/>
          <p:nvPr>
            <p:ph idx="4294967295" type="body"/>
          </p:nvPr>
        </p:nvSpPr>
        <p:spPr>
          <a:xfrm>
            <a:off x="731400" y="1557249"/>
            <a:ext cx="7681200" cy="2847000"/>
          </a:xfrm>
          <a:prstGeom prst="rect">
            <a:avLst/>
          </a:prstGeom>
        </p:spPr>
        <p:txBody>
          <a:bodyPr anchorCtr="0" anchor="t" bIns="91425" lIns="91425" spcFirstLastPara="1" rIns="91425" wrap="square" tIns="91425">
            <a:noAutofit/>
          </a:bodyPr>
          <a:lstStyle/>
          <a:p>
            <a:pPr indent="-336550" lvl="0" marL="457200" rtl="0" algn="l">
              <a:lnSpc>
                <a:spcPct val="100000"/>
              </a:lnSpc>
              <a:spcBef>
                <a:spcPts val="0"/>
              </a:spcBef>
              <a:spcAft>
                <a:spcPts val="0"/>
              </a:spcAft>
              <a:buClr>
                <a:srgbClr val="000000"/>
              </a:buClr>
              <a:buSzPts val="1700"/>
              <a:buChar char="●"/>
            </a:pPr>
            <a:r>
              <a:rPr lang="en" sz="1700">
                <a:solidFill>
                  <a:srgbClr val="000000"/>
                </a:solidFill>
              </a:rPr>
              <a:t>Shall record and distribute the minutes of all meetings of this association as directed by the President.</a:t>
            </a:r>
            <a:endParaRPr sz="1700">
              <a:solidFill>
                <a:srgbClr val="000000"/>
              </a:solidFill>
            </a:endParaRPr>
          </a:p>
          <a:p>
            <a:pPr indent="-336550" lvl="0" marL="457200" rtl="0" algn="l">
              <a:lnSpc>
                <a:spcPct val="100000"/>
              </a:lnSpc>
              <a:spcBef>
                <a:spcPts val="0"/>
              </a:spcBef>
              <a:spcAft>
                <a:spcPts val="0"/>
              </a:spcAft>
              <a:buClr>
                <a:srgbClr val="000000"/>
              </a:buClr>
              <a:buSzPts val="1700"/>
              <a:buChar char="●"/>
            </a:pPr>
            <a:r>
              <a:rPr lang="en" sz="1700">
                <a:solidFill>
                  <a:srgbClr val="000000"/>
                </a:solidFill>
              </a:rPr>
              <a:t>Shall keep on file as a permanent record all reports, papers and documents submitted to the secretary.</a:t>
            </a:r>
            <a:endParaRPr sz="1700">
              <a:solidFill>
                <a:srgbClr val="000000"/>
              </a:solidFill>
            </a:endParaRPr>
          </a:p>
          <a:p>
            <a:pPr indent="-336550" lvl="0" marL="457200" rtl="0" algn="l">
              <a:lnSpc>
                <a:spcPct val="100000"/>
              </a:lnSpc>
              <a:spcBef>
                <a:spcPts val="0"/>
              </a:spcBef>
              <a:spcAft>
                <a:spcPts val="0"/>
              </a:spcAft>
              <a:buClr>
                <a:srgbClr val="000000"/>
              </a:buClr>
              <a:buSzPts val="1700"/>
              <a:buChar char="●"/>
            </a:pPr>
            <a:r>
              <a:rPr lang="en" sz="1700">
                <a:solidFill>
                  <a:srgbClr val="000000"/>
                </a:solidFill>
              </a:rPr>
              <a:t>Refer to duly appointed committees the necessary records for the completion of business.</a:t>
            </a:r>
            <a:endParaRPr sz="1700">
              <a:solidFill>
                <a:srgbClr val="000000"/>
              </a:solidFill>
            </a:endParaRPr>
          </a:p>
          <a:p>
            <a:pPr indent="-336550" lvl="0" marL="457200" rtl="0" algn="l">
              <a:lnSpc>
                <a:spcPct val="100000"/>
              </a:lnSpc>
              <a:spcBef>
                <a:spcPts val="0"/>
              </a:spcBef>
              <a:spcAft>
                <a:spcPts val="0"/>
              </a:spcAft>
              <a:buClr>
                <a:srgbClr val="000000"/>
              </a:buClr>
              <a:buSzPts val="1700"/>
              <a:buChar char="●"/>
            </a:pPr>
            <a:r>
              <a:rPr lang="en" sz="1700">
                <a:solidFill>
                  <a:srgbClr val="000000"/>
                </a:solidFill>
              </a:rPr>
              <a:t>Forward minutes to the national student </a:t>
            </a:r>
            <a:r>
              <a:rPr lang="en" sz="1700">
                <a:solidFill>
                  <a:srgbClr val="000000"/>
                </a:solidFill>
              </a:rPr>
              <a:t>nursing </a:t>
            </a:r>
            <a:r>
              <a:rPr lang="en" sz="1700">
                <a:solidFill>
                  <a:srgbClr val="000000"/>
                </a:solidFill>
              </a:rPr>
              <a:t>association board as well as the names and addresses of all officers and committee chairpersons after their election or appointment.</a:t>
            </a:r>
            <a:endParaRPr sz="1700">
              <a:solidFill>
                <a:srgbClr val="000000"/>
              </a:solidFill>
            </a:endParaRPr>
          </a:p>
          <a:p>
            <a:pPr indent="-336550" lvl="0" marL="457200" rtl="0" algn="l">
              <a:lnSpc>
                <a:spcPct val="100000"/>
              </a:lnSpc>
              <a:spcBef>
                <a:spcPts val="0"/>
              </a:spcBef>
              <a:spcAft>
                <a:spcPts val="0"/>
              </a:spcAft>
              <a:buClr>
                <a:srgbClr val="000000"/>
              </a:buClr>
              <a:buSzPts val="1700"/>
              <a:buChar char="●"/>
            </a:pPr>
            <a:r>
              <a:rPr lang="en" sz="1700">
                <a:solidFill>
                  <a:srgbClr val="000000"/>
                </a:solidFill>
              </a:rPr>
              <a:t>Deliver to the newly elected Secretary all association papers.</a:t>
            </a:r>
            <a:endParaRPr sz="1700">
              <a:solidFill>
                <a:srgbClr val="000000"/>
              </a:solidFill>
            </a:endParaRPr>
          </a:p>
          <a:p>
            <a:pPr indent="-336550" lvl="0" marL="457200" rtl="0" algn="l">
              <a:lnSpc>
                <a:spcPct val="100000"/>
              </a:lnSpc>
              <a:spcBef>
                <a:spcPts val="0"/>
              </a:spcBef>
              <a:spcAft>
                <a:spcPts val="0"/>
              </a:spcAft>
              <a:buClr>
                <a:srgbClr val="000000"/>
              </a:buClr>
              <a:buSzPts val="1700"/>
              <a:buChar char="●"/>
            </a:pPr>
            <a:r>
              <a:rPr lang="en" sz="1700">
                <a:solidFill>
                  <a:srgbClr val="000000"/>
                </a:solidFill>
              </a:rPr>
              <a:t>Have fun!</a:t>
            </a:r>
            <a:endParaRPr sz="1700">
              <a:solidFill>
                <a:srgbClr val="000000"/>
              </a:solidFill>
            </a:endParaRPr>
          </a:p>
          <a:p>
            <a:pPr indent="0" lvl="0" marL="0" rtl="0" algn="l">
              <a:lnSpc>
                <a:spcPct val="100000"/>
              </a:lnSpc>
              <a:spcBef>
                <a:spcPts val="0"/>
              </a:spcBef>
              <a:spcAft>
                <a:spcPts val="0"/>
              </a:spcAft>
              <a:buNone/>
            </a:pPr>
            <a:r>
              <a:t/>
            </a:r>
            <a:endParaRPr sz="1700">
              <a:solidFill>
                <a:srgbClr val="000000"/>
              </a:solidFill>
              <a:latin typeface="Arial"/>
              <a:ea typeface="Arial"/>
              <a:cs typeface="Arial"/>
              <a:sym typeface="Arial"/>
            </a:endParaRPr>
          </a:p>
          <a:p>
            <a:pPr indent="0" lvl="0" marL="457200" rtl="0" algn="l">
              <a:spcBef>
                <a:spcPts val="0"/>
              </a:spcBef>
              <a:spcAft>
                <a:spcPts val="0"/>
              </a:spcAft>
              <a:buNone/>
            </a:pPr>
            <a:r>
              <a:t/>
            </a:r>
            <a:endParaRPr sz="1700"/>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
        <p:nvSpPr>
          <p:cNvPr id="1682" name="Google Shape;1682;p50"/>
          <p:cNvSpPr txBox="1"/>
          <p:nvPr/>
        </p:nvSpPr>
        <p:spPr>
          <a:xfrm>
            <a:off x="1314375" y="327100"/>
            <a:ext cx="61647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000">
                <a:solidFill>
                  <a:schemeClr val="accent3"/>
                </a:solidFill>
                <a:latin typeface="Tenor Sans"/>
                <a:ea typeface="Tenor Sans"/>
                <a:cs typeface="Tenor Sans"/>
                <a:sym typeface="Tenor Sans"/>
              </a:rPr>
              <a:t>Secretary</a:t>
            </a:r>
            <a:endParaRPr sz="3000">
              <a:solidFill>
                <a:schemeClr val="accent3"/>
              </a:solidFill>
              <a:latin typeface="Tenor Sans"/>
              <a:ea typeface="Tenor Sans"/>
              <a:cs typeface="Tenor Sans"/>
              <a:sym typeface="Tenor Sans"/>
            </a:endParaRPr>
          </a:p>
          <a:p>
            <a:pPr indent="0" lvl="0" marL="0" rtl="0" algn="ctr">
              <a:spcBef>
                <a:spcPts val="0"/>
              </a:spcBef>
              <a:spcAft>
                <a:spcPts val="0"/>
              </a:spcAft>
              <a:buNone/>
            </a:pPr>
            <a:r>
              <a:rPr lang="en" sz="3000">
                <a:solidFill>
                  <a:schemeClr val="accent3"/>
                </a:solidFill>
                <a:latin typeface="Tenor Sans"/>
                <a:ea typeface="Tenor Sans"/>
                <a:cs typeface="Tenor Sans"/>
                <a:sym typeface="Tenor Sans"/>
              </a:rPr>
              <a:t>Roles and Responsibilities</a:t>
            </a:r>
            <a:endParaRPr sz="3000">
              <a:solidFill>
                <a:schemeClr val="accent3"/>
              </a:solidFill>
              <a:latin typeface="Tenor Sans"/>
              <a:ea typeface="Tenor Sans"/>
              <a:cs typeface="Tenor Sans"/>
              <a:sym typeface="Tenor Sans"/>
            </a:endParaRPr>
          </a:p>
        </p:txBody>
      </p:sp>
      <p:grpSp>
        <p:nvGrpSpPr>
          <p:cNvPr id="1683" name="Google Shape;1683;p50"/>
          <p:cNvGrpSpPr/>
          <p:nvPr/>
        </p:nvGrpSpPr>
        <p:grpSpPr>
          <a:xfrm rot="-5400000">
            <a:off x="2911783" y="4163751"/>
            <a:ext cx="530937" cy="872627"/>
            <a:chOff x="7107275" y="1417375"/>
            <a:chExt cx="259500" cy="426525"/>
          </a:xfrm>
        </p:grpSpPr>
        <p:sp>
          <p:nvSpPr>
            <p:cNvPr id="1684" name="Google Shape;1684;p50"/>
            <p:cNvSpPr/>
            <p:nvPr/>
          </p:nvSpPr>
          <p:spPr>
            <a:xfrm>
              <a:off x="7107275" y="1417375"/>
              <a:ext cx="246000" cy="375125"/>
            </a:xfrm>
            <a:custGeom>
              <a:rect b="b" l="l" r="r" t="t"/>
              <a:pathLst>
                <a:path extrusionOk="0" h="15005" w="9840">
                  <a:moveTo>
                    <a:pt x="2421" y="1"/>
                  </a:moveTo>
                  <a:cubicBezTo>
                    <a:pt x="284" y="1"/>
                    <a:pt x="0" y="3232"/>
                    <a:pt x="1128" y="5248"/>
                  </a:cubicBezTo>
                  <a:cubicBezTo>
                    <a:pt x="2082" y="6875"/>
                    <a:pt x="2593" y="7993"/>
                    <a:pt x="2279" y="7993"/>
                  </a:cubicBezTo>
                  <a:cubicBezTo>
                    <a:pt x="2195" y="7993"/>
                    <a:pt x="2051" y="7912"/>
                    <a:pt x="1840" y="7739"/>
                  </a:cubicBezTo>
                  <a:cubicBezTo>
                    <a:pt x="1479" y="7431"/>
                    <a:pt x="1103" y="7280"/>
                    <a:pt x="807" y="7280"/>
                  </a:cubicBezTo>
                  <a:cubicBezTo>
                    <a:pt x="313" y="7280"/>
                    <a:pt x="39" y="7699"/>
                    <a:pt x="416" y="8521"/>
                  </a:cubicBezTo>
                  <a:cubicBezTo>
                    <a:pt x="986" y="9838"/>
                    <a:pt x="4117" y="10727"/>
                    <a:pt x="3726" y="10905"/>
                  </a:cubicBezTo>
                  <a:cubicBezTo>
                    <a:pt x="3334" y="11048"/>
                    <a:pt x="2267" y="10763"/>
                    <a:pt x="1697" y="11332"/>
                  </a:cubicBezTo>
                  <a:cubicBezTo>
                    <a:pt x="820" y="12268"/>
                    <a:pt x="4842" y="15004"/>
                    <a:pt x="7174" y="15004"/>
                  </a:cubicBezTo>
                  <a:cubicBezTo>
                    <a:pt x="7680" y="15004"/>
                    <a:pt x="8107" y="14875"/>
                    <a:pt x="8387" y="14570"/>
                  </a:cubicBezTo>
                  <a:cubicBezTo>
                    <a:pt x="8989" y="13897"/>
                    <a:pt x="9839" y="8984"/>
                    <a:pt x="8050" y="8984"/>
                  </a:cubicBezTo>
                  <a:cubicBezTo>
                    <a:pt x="8044" y="8984"/>
                    <a:pt x="8037" y="8984"/>
                    <a:pt x="8031" y="8984"/>
                  </a:cubicBezTo>
                  <a:cubicBezTo>
                    <a:pt x="6325" y="9018"/>
                    <a:pt x="6745" y="10916"/>
                    <a:pt x="6438" y="10916"/>
                  </a:cubicBezTo>
                  <a:cubicBezTo>
                    <a:pt x="6425" y="10916"/>
                    <a:pt x="6410" y="10913"/>
                    <a:pt x="6394" y="10905"/>
                  </a:cubicBezTo>
                  <a:cubicBezTo>
                    <a:pt x="6038" y="10763"/>
                    <a:pt x="7070" y="5461"/>
                    <a:pt x="5860" y="5035"/>
                  </a:cubicBezTo>
                  <a:cubicBezTo>
                    <a:pt x="5761" y="5002"/>
                    <a:pt x="5669" y="4988"/>
                    <a:pt x="5584" y="4988"/>
                  </a:cubicBezTo>
                  <a:cubicBezTo>
                    <a:pt x="4735" y="4988"/>
                    <a:pt x="4568" y="6451"/>
                    <a:pt x="4214" y="6451"/>
                  </a:cubicBezTo>
                  <a:cubicBezTo>
                    <a:pt x="4173" y="6451"/>
                    <a:pt x="4129" y="6431"/>
                    <a:pt x="4081" y="6387"/>
                  </a:cubicBezTo>
                  <a:cubicBezTo>
                    <a:pt x="3583" y="5924"/>
                    <a:pt x="5078" y="338"/>
                    <a:pt x="2694" y="18"/>
                  </a:cubicBezTo>
                  <a:cubicBezTo>
                    <a:pt x="2599" y="6"/>
                    <a:pt x="2508" y="1"/>
                    <a:pt x="242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5" name="Google Shape;1685;p50"/>
            <p:cNvSpPr/>
            <p:nvPr/>
          </p:nvSpPr>
          <p:spPr>
            <a:xfrm>
              <a:off x="7153675" y="1458700"/>
              <a:ext cx="213100" cy="385200"/>
            </a:xfrm>
            <a:custGeom>
              <a:rect b="b" l="l" r="r" t="t"/>
              <a:pathLst>
                <a:path extrusionOk="0" h="15408" w="8524">
                  <a:moveTo>
                    <a:pt x="293" y="1"/>
                  </a:moveTo>
                  <a:cubicBezTo>
                    <a:pt x="149" y="1"/>
                    <a:pt x="1" y="99"/>
                    <a:pt x="19" y="286"/>
                  </a:cubicBezTo>
                  <a:cubicBezTo>
                    <a:pt x="55" y="749"/>
                    <a:pt x="90" y="1211"/>
                    <a:pt x="162" y="1674"/>
                  </a:cubicBezTo>
                  <a:cubicBezTo>
                    <a:pt x="767" y="6050"/>
                    <a:pt x="2830" y="10142"/>
                    <a:pt x="5997" y="13237"/>
                  </a:cubicBezTo>
                  <a:cubicBezTo>
                    <a:pt x="6780" y="14020"/>
                    <a:pt x="7598" y="14767"/>
                    <a:pt x="8523" y="15408"/>
                  </a:cubicBezTo>
                  <a:lnTo>
                    <a:pt x="8523" y="14732"/>
                  </a:lnTo>
                  <a:cubicBezTo>
                    <a:pt x="7776" y="14198"/>
                    <a:pt x="7100" y="13593"/>
                    <a:pt x="6495" y="12953"/>
                  </a:cubicBezTo>
                  <a:cubicBezTo>
                    <a:pt x="3506" y="10071"/>
                    <a:pt x="1514" y="6299"/>
                    <a:pt x="802" y="2243"/>
                  </a:cubicBezTo>
                  <a:cubicBezTo>
                    <a:pt x="660" y="1567"/>
                    <a:pt x="589" y="926"/>
                    <a:pt x="553" y="250"/>
                  </a:cubicBezTo>
                  <a:cubicBezTo>
                    <a:pt x="553" y="81"/>
                    <a:pt x="425" y="1"/>
                    <a:pt x="29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86" name="Google Shape;1686;p50"/>
          <p:cNvGrpSpPr/>
          <p:nvPr/>
        </p:nvGrpSpPr>
        <p:grpSpPr>
          <a:xfrm rot="1196184">
            <a:off x="676524" y="545467"/>
            <a:ext cx="1205454" cy="431315"/>
            <a:chOff x="4550109" y="1908764"/>
            <a:chExt cx="935226" cy="334626"/>
          </a:xfrm>
        </p:grpSpPr>
        <p:sp>
          <p:nvSpPr>
            <p:cNvPr id="1687" name="Google Shape;1687;p50"/>
            <p:cNvSpPr/>
            <p:nvPr/>
          </p:nvSpPr>
          <p:spPr>
            <a:xfrm>
              <a:off x="4550109" y="1908764"/>
              <a:ext cx="854076" cy="334626"/>
            </a:xfrm>
            <a:custGeom>
              <a:rect b="b" l="l" r="r" t="t"/>
              <a:pathLst>
                <a:path extrusionOk="0" h="20305" w="51825">
                  <a:moveTo>
                    <a:pt x="8906" y="10152"/>
                  </a:moveTo>
                  <a:cubicBezTo>
                    <a:pt x="8025" y="10669"/>
                    <a:pt x="7082" y="11125"/>
                    <a:pt x="6140" y="11490"/>
                  </a:cubicBezTo>
                  <a:cubicBezTo>
                    <a:pt x="4894" y="12006"/>
                    <a:pt x="3587" y="12432"/>
                    <a:pt x="2219" y="12280"/>
                  </a:cubicBezTo>
                  <a:cubicBezTo>
                    <a:pt x="1581" y="12219"/>
                    <a:pt x="1003" y="11976"/>
                    <a:pt x="517" y="11550"/>
                  </a:cubicBezTo>
                  <a:cubicBezTo>
                    <a:pt x="183" y="11338"/>
                    <a:pt x="0" y="10943"/>
                    <a:pt x="61" y="10517"/>
                  </a:cubicBezTo>
                  <a:cubicBezTo>
                    <a:pt x="274" y="9666"/>
                    <a:pt x="1550" y="9180"/>
                    <a:pt x="2341" y="9058"/>
                  </a:cubicBezTo>
                  <a:cubicBezTo>
                    <a:pt x="3769" y="8784"/>
                    <a:pt x="8055" y="9484"/>
                    <a:pt x="8633" y="9605"/>
                  </a:cubicBezTo>
                  <a:close/>
                  <a:moveTo>
                    <a:pt x="14225" y="9848"/>
                  </a:moveTo>
                  <a:cubicBezTo>
                    <a:pt x="13648" y="10395"/>
                    <a:pt x="13222" y="11064"/>
                    <a:pt x="12645" y="11642"/>
                  </a:cubicBezTo>
                  <a:cubicBezTo>
                    <a:pt x="11307" y="13040"/>
                    <a:pt x="9788" y="14256"/>
                    <a:pt x="8177" y="15319"/>
                  </a:cubicBezTo>
                  <a:cubicBezTo>
                    <a:pt x="7417" y="15836"/>
                    <a:pt x="5988" y="16900"/>
                    <a:pt x="4955" y="16474"/>
                  </a:cubicBezTo>
                  <a:cubicBezTo>
                    <a:pt x="3800" y="15958"/>
                    <a:pt x="4803" y="14408"/>
                    <a:pt x="5350" y="13830"/>
                  </a:cubicBezTo>
                  <a:cubicBezTo>
                    <a:pt x="7234" y="11854"/>
                    <a:pt x="9970" y="11034"/>
                    <a:pt x="12462" y="10000"/>
                  </a:cubicBezTo>
                  <a:close/>
                  <a:moveTo>
                    <a:pt x="14195" y="9088"/>
                  </a:moveTo>
                  <a:cubicBezTo>
                    <a:pt x="12949" y="8967"/>
                    <a:pt x="11733" y="8693"/>
                    <a:pt x="10578" y="8268"/>
                  </a:cubicBezTo>
                  <a:cubicBezTo>
                    <a:pt x="10122" y="8085"/>
                    <a:pt x="9696" y="7903"/>
                    <a:pt x="9271" y="7660"/>
                  </a:cubicBezTo>
                  <a:cubicBezTo>
                    <a:pt x="8936" y="7477"/>
                    <a:pt x="8633" y="7295"/>
                    <a:pt x="8298" y="7052"/>
                  </a:cubicBezTo>
                  <a:cubicBezTo>
                    <a:pt x="8116" y="6930"/>
                    <a:pt x="7903" y="6778"/>
                    <a:pt x="7721" y="6626"/>
                  </a:cubicBezTo>
                  <a:cubicBezTo>
                    <a:pt x="7538" y="6535"/>
                    <a:pt x="7386" y="6383"/>
                    <a:pt x="7265" y="6262"/>
                  </a:cubicBezTo>
                  <a:cubicBezTo>
                    <a:pt x="6687" y="5714"/>
                    <a:pt x="5471" y="4286"/>
                    <a:pt x="6657" y="3739"/>
                  </a:cubicBezTo>
                  <a:cubicBezTo>
                    <a:pt x="7477" y="3344"/>
                    <a:pt x="8602" y="3769"/>
                    <a:pt x="9392" y="4073"/>
                  </a:cubicBezTo>
                  <a:cubicBezTo>
                    <a:pt x="11338" y="4863"/>
                    <a:pt x="12523" y="6262"/>
                    <a:pt x="13617" y="8025"/>
                  </a:cubicBezTo>
                  <a:cubicBezTo>
                    <a:pt x="13921" y="8420"/>
                    <a:pt x="14165" y="8876"/>
                    <a:pt x="14438" y="9301"/>
                  </a:cubicBezTo>
                  <a:close/>
                  <a:moveTo>
                    <a:pt x="21399" y="8906"/>
                  </a:moveTo>
                  <a:cubicBezTo>
                    <a:pt x="20122" y="8389"/>
                    <a:pt x="18876" y="7903"/>
                    <a:pt x="17660" y="7295"/>
                  </a:cubicBezTo>
                  <a:cubicBezTo>
                    <a:pt x="16171" y="6596"/>
                    <a:pt x="14408" y="5167"/>
                    <a:pt x="13861" y="3556"/>
                  </a:cubicBezTo>
                  <a:cubicBezTo>
                    <a:pt x="13678" y="3009"/>
                    <a:pt x="14043" y="2462"/>
                    <a:pt x="14620" y="2462"/>
                  </a:cubicBezTo>
                  <a:cubicBezTo>
                    <a:pt x="15502" y="2371"/>
                    <a:pt x="16505" y="2827"/>
                    <a:pt x="17234" y="3313"/>
                  </a:cubicBezTo>
                  <a:cubicBezTo>
                    <a:pt x="17842" y="3678"/>
                    <a:pt x="18390" y="4134"/>
                    <a:pt x="18906" y="4651"/>
                  </a:cubicBezTo>
                  <a:cubicBezTo>
                    <a:pt x="20031" y="5775"/>
                    <a:pt x="20760" y="7265"/>
                    <a:pt x="21368" y="8754"/>
                  </a:cubicBezTo>
                  <a:close/>
                  <a:moveTo>
                    <a:pt x="22007" y="9088"/>
                  </a:moveTo>
                  <a:cubicBezTo>
                    <a:pt x="21186" y="10213"/>
                    <a:pt x="20213" y="11277"/>
                    <a:pt x="19149" y="12189"/>
                  </a:cubicBezTo>
                  <a:cubicBezTo>
                    <a:pt x="18116" y="13253"/>
                    <a:pt x="16961" y="14164"/>
                    <a:pt x="15745" y="14955"/>
                  </a:cubicBezTo>
                  <a:cubicBezTo>
                    <a:pt x="14894" y="15471"/>
                    <a:pt x="13283" y="16323"/>
                    <a:pt x="12462" y="15289"/>
                  </a:cubicBezTo>
                  <a:cubicBezTo>
                    <a:pt x="11763" y="14438"/>
                    <a:pt x="12979" y="13161"/>
                    <a:pt x="13557" y="12645"/>
                  </a:cubicBezTo>
                  <a:cubicBezTo>
                    <a:pt x="14347" y="12067"/>
                    <a:pt x="15168" y="11550"/>
                    <a:pt x="16049" y="11155"/>
                  </a:cubicBezTo>
                  <a:cubicBezTo>
                    <a:pt x="17356" y="10426"/>
                    <a:pt x="18724" y="9818"/>
                    <a:pt x="20122" y="9271"/>
                  </a:cubicBezTo>
                  <a:close/>
                  <a:moveTo>
                    <a:pt x="28451" y="8693"/>
                  </a:moveTo>
                  <a:cubicBezTo>
                    <a:pt x="27235" y="8177"/>
                    <a:pt x="26110" y="7538"/>
                    <a:pt x="25016" y="6809"/>
                  </a:cubicBezTo>
                  <a:cubicBezTo>
                    <a:pt x="24317" y="6353"/>
                    <a:pt x="23618" y="5866"/>
                    <a:pt x="22979" y="5350"/>
                  </a:cubicBezTo>
                  <a:cubicBezTo>
                    <a:pt x="22432" y="4803"/>
                    <a:pt x="21946" y="4164"/>
                    <a:pt x="21551" y="3496"/>
                  </a:cubicBezTo>
                  <a:cubicBezTo>
                    <a:pt x="21308" y="3192"/>
                    <a:pt x="21095" y="2857"/>
                    <a:pt x="20943" y="2493"/>
                  </a:cubicBezTo>
                  <a:cubicBezTo>
                    <a:pt x="20760" y="1763"/>
                    <a:pt x="21794" y="1641"/>
                    <a:pt x="22280" y="1702"/>
                  </a:cubicBezTo>
                  <a:cubicBezTo>
                    <a:pt x="22554" y="1733"/>
                    <a:pt x="22827" y="1793"/>
                    <a:pt x="23070" y="1885"/>
                  </a:cubicBezTo>
                  <a:cubicBezTo>
                    <a:pt x="23496" y="2067"/>
                    <a:pt x="23891" y="2280"/>
                    <a:pt x="24286" y="2523"/>
                  </a:cubicBezTo>
                  <a:cubicBezTo>
                    <a:pt x="26323" y="4043"/>
                    <a:pt x="27812" y="6231"/>
                    <a:pt x="28451" y="8724"/>
                  </a:cubicBezTo>
                  <a:lnTo>
                    <a:pt x="28633" y="8784"/>
                  </a:lnTo>
                  <a:lnTo>
                    <a:pt x="28481" y="8845"/>
                  </a:lnTo>
                  <a:cubicBezTo>
                    <a:pt x="28481" y="8815"/>
                    <a:pt x="28481" y="8754"/>
                    <a:pt x="28451" y="8724"/>
                  </a:cubicBezTo>
                  <a:close/>
                  <a:moveTo>
                    <a:pt x="28724" y="9240"/>
                  </a:moveTo>
                  <a:cubicBezTo>
                    <a:pt x="27934" y="9757"/>
                    <a:pt x="27539" y="10669"/>
                    <a:pt x="26961" y="11398"/>
                  </a:cubicBezTo>
                  <a:cubicBezTo>
                    <a:pt x="26171" y="12371"/>
                    <a:pt x="25259" y="13283"/>
                    <a:pt x="24226" y="14043"/>
                  </a:cubicBezTo>
                  <a:cubicBezTo>
                    <a:pt x="22918" y="15046"/>
                    <a:pt x="21399" y="15715"/>
                    <a:pt x="19757" y="16019"/>
                  </a:cubicBezTo>
                  <a:cubicBezTo>
                    <a:pt x="18420" y="16231"/>
                    <a:pt x="18906" y="14529"/>
                    <a:pt x="19393" y="13921"/>
                  </a:cubicBezTo>
                  <a:cubicBezTo>
                    <a:pt x="21399" y="11459"/>
                    <a:pt x="24985" y="10395"/>
                    <a:pt x="27782" y="9088"/>
                  </a:cubicBezTo>
                  <a:close/>
                  <a:moveTo>
                    <a:pt x="36597" y="9392"/>
                  </a:moveTo>
                  <a:cubicBezTo>
                    <a:pt x="36141" y="9301"/>
                    <a:pt x="35745" y="9119"/>
                    <a:pt x="35381" y="8876"/>
                  </a:cubicBezTo>
                  <a:cubicBezTo>
                    <a:pt x="34499" y="8359"/>
                    <a:pt x="33648" y="7781"/>
                    <a:pt x="32888" y="7173"/>
                  </a:cubicBezTo>
                  <a:cubicBezTo>
                    <a:pt x="31976" y="6474"/>
                    <a:pt x="31186" y="5684"/>
                    <a:pt x="30517" y="4803"/>
                  </a:cubicBezTo>
                  <a:cubicBezTo>
                    <a:pt x="30092" y="4286"/>
                    <a:pt x="29727" y="3708"/>
                    <a:pt x="29393" y="3131"/>
                  </a:cubicBezTo>
                  <a:cubicBezTo>
                    <a:pt x="28876" y="2249"/>
                    <a:pt x="27873" y="213"/>
                    <a:pt x="29575" y="30"/>
                  </a:cubicBezTo>
                  <a:cubicBezTo>
                    <a:pt x="29788" y="0"/>
                    <a:pt x="29970" y="30"/>
                    <a:pt x="30183" y="61"/>
                  </a:cubicBezTo>
                  <a:cubicBezTo>
                    <a:pt x="30578" y="152"/>
                    <a:pt x="30973" y="274"/>
                    <a:pt x="31338" y="456"/>
                  </a:cubicBezTo>
                  <a:cubicBezTo>
                    <a:pt x="33192" y="1429"/>
                    <a:pt x="34651" y="3009"/>
                    <a:pt x="35442" y="4924"/>
                  </a:cubicBezTo>
                  <a:cubicBezTo>
                    <a:pt x="35989" y="6262"/>
                    <a:pt x="36262" y="7690"/>
                    <a:pt x="36262" y="9119"/>
                  </a:cubicBezTo>
                  <a:close/>
                  <a:moveTo>
                    <a:pt x="36749" y="9757"/>
                  </a:moveTo>
                  <a:cubicBezTo>
                    <a:pt x="34469" y="12067"/>
                    <a:pt x="32463" y="14955"/>
                    <a:pt x="29302" y="16140"/>
                  </a:cubicBezTo>
                  <a:cubicBezTo>
                    <a:pt x="28420" y="16566"/>
                    <a:pt x="27417" y="16566"/>
                    <a:pt x="26566" y="16140"/>
                  </a:cubicBezTo>
                  <a:cubicBezTo>
                    <a:pt x="26232" y="16019"/>
                    <a:pt x="25806" y="15836"/>
                    <a:pt x="25685" y="15441"/>
                  </a:cubicBezTo>
                  <a:cubicBezTo>
                    <a:pt x="25381" y="14408"/>
                    <a:pt x="27083" y="13405"/>
                    <a:pt x="27751" y="12979"/>
                  </a:cubicBezTo>
                  <a:cubicBezTo>
                    <a:pt x="30213" y="11429"/>
                    <a:pt x="33040" y="10517"/>
                    <a:pt x="35745" y="9514"/>
                  </a:cubicBezTo>
                  <a:close/>
                  <a:moveTo>
                    <a:pt x="44591" y="10791"/>
                  </a:moveTo>
                  <a:cubicBezTo>
                    <a:pt x="43223" y="9909"/>
                    <a:pt x="41946" y="8906"/>
                    <a:pt x="40761" y="7812"/>
                  </a:cubicBezTo>
                  <a:cubicBezTo>
                    <a:pt x="39393" y="6414"/>
                    <a:pt x="38329" y="4742"/>
                    <a:pt x="37721" y="2888"/>
                  </a:cubicBezTo>
                  <a:cubicBezTo>
                    <a:pt x="37448" y="2067"/>
                    <a:pt x="37448" y="942"/>
                    <a:pt x="38542" y="821"/>
                  </a:cubicBezTo>
                  <a:cubicBezTo>
                    <a:pt x="39727" y="699"/>
                    <a:pt x="40913" y="1702"/>
                    <a:pt x="41673" y="2462"/>
                  </a:cubicBezTo>
                  <a:cubicBezTo>
                    <a:pt x="43831" y="4681"/>
                    <a:pt x="44378" y="7599"/>
                    <a:pt x="44591" y="10547"/>
                  </a:cubicBezTo>
                  <a:close/>
                  <a:moveTo>
                    <a:pt x="45047" y="11003"/>
                  </a:moveTo>
                  <a:cubicBezTo>
                    <a:pt x="44347" y="12067"/>
                    <a:pt x="43040" y="12766"/>
                    <a:pt x="42007" y="13526"/>
                  </a:cubicBezTo>
                  <a:cubicBezTo>
                    <a:pt x="40274" y="14894"/>
                    <a:pt x="38451" y="16110"/>
                    <a:pt x="36505" y="17204"/>
                  </a:cubicBezTo>
                  <a:cubicBezTo>
                    <a:pt x="35563" y="17721"/>
                    <a:pt x="34742" y="17903"/>
                    <a:pt x="33709" y="17569"/>
                  </a:cubicBezTo>
                  <a:cubicBezTo>
                    <a:pt x="33405" y="17478"/>
                    <a:pt x="32979" y="17326"/>
                    <a:pt x="32888" y="16991"/>
                  </a:cubicBezTo>
                  <a:cubicBezTo>
                    <a:pt x="32645" y="15958"/>
                    <a:pt x="34074" y="14772"/>
                    <a:pt x="34803" y="14347"/>
                  </a:cubicBezTo>
                  <a:cubicBezTo>
                    <a:pt x="35594" y="13921"/>
                    <a:pt x="36414" y="13557"/>
                    <a:pt x="37235" y="13222"/>
                  </a:cubicBezTo>
                  <a:cubicBezTo>
                    <a:pt x="39211" y="12280"/>
                    <a:pt x="41247" y="11490"/>
                    <a:pt x="43344" y="10882"/>
                  </a:cubicBezTo>
                  <a:close/>
                  <a:moveTo>
                    <a:pt x="51369" y="12250"/>
                  </a:moveTo>
                  <a:cubicBezTo>
                    <a:pt x="50244" y="11338"/>
                    <a:pt x="49272" y="10304"/>
                    <a:pt x="48451" y="9119"/>
                  </a:cubicBezTo>
                  <a:cubicBezTo>
                    <a:pt x="47934" y="8237"/>
                    <a:pt x="47448" y="7295"/>
                    <a:pt x="47053" y="6353"/>
                  </a:cubicBezTo>
                  <a:cubicBezTo>
                    <a:pt x="46658" y="5411"/>
                    <a:pt x="46050" y="4407"/>
                    <a:pt x="46171" y="3313"/>
                  </a:cubicBezTo>
                  <a:cubicBezTo>
                    <a:pt x="46171" y="3070"/>
                    <a:pt x="46232" y="2796"/>
                    <a:pt x="46354" y="2584"/>
                  </a:cubicBezTo>
                  <a:cubicBezTo>
                    <a:pt x="47022" y="790"/>
                    <a:pt x="49059" y="2523"/>
                    <a:pt x="49697" y="3344"/>
                  </a:cubicBezTo>
                  <a:cubicBezTo>
                    <a:pt x="50609" y="4620"/>
                    <a:pt x="51217" y="6079"/>
                    <a:pt x="51430" y="7629"/>
                  </a:cubicBezTo>
                  <a:cubicBezTo>
                    <a:pt x="51734" y="9240"/>
                    <a:pt x="51825" y="10791"/>
                    <a:pt x="51369" y="12280"/>
                  </a:cubicBezTo>
                  <a:close/>
                  <a:moveTo>
                    <a:pt x="51278" y="12614"/>
                  </a:moveTo>
                  <a:lnTo>
                    <a:pt x="51551" y="12614"/>
                  </a:lnTo>
                  <a:cubicBezTo>
                    <a:pt x="50275" y="14073"/>
                    <a:pt x="48937" y="15441"/>
                    <a:pt x="47509" y="16718"/>
                  </a:cubicBezTo>
                  <a:cubicBezTo>
                    <a:pt x="45928" y="18177"/>
                    <a:pt x="44104" y="19605"/>
                    <a:pt x="41946" y="19970"/>
                  </a:cubicBezTo>
                  <a:cubicBezTo>
                    <a:pt x="41278" y="20092"/>
                    <a:pt x="39667" y="20304"/>
                    <a:pt x="39636" y="19271"/>
                  </a:cubicBezTo>
                  <a:cubicBezTo>
                    <a:pt x="39606" y="17994"/>
                    <a:pt x="41065" y="16778"/>
                    <a:pt x="41946" y="16110"/>
                  </a:cubicBezTo>
                  <a:cubicBezTo>
                    <a:pt x="44408" y="14195"/>
                    <a:pt x="47721" y="13070"/>
                    <a:pt x="50791" y="12645"/>
                  </a:cubicBezTo>
                  <a:lnTo>
                    <a:pt x="51217" y="12645"/>
                  </a:lnTo>
                  <a:cubicBezTo>
                    <a:pt x="51278" y="12493"/>
                    <a:pt x="51308" y="12371"/>
                    <a:pt x="51369" y="12250"/>
                  </a:cubicBezTo>
                  <a:lnTo>
                    <a:pt x="51551" y="12432"/>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8" name="Google Shape;1688;p50"/>
            <p:cNvSpPr/>
            <p:nvPr/>
          </p:nvSpPr>
          <p:spPr>
            <a:xfrm>
              <a:off x="4680353" y="2038003"/>
              <a:ext cx="804982" cy="107202"/>
            </a:xfrm>
            <a:custGeom>
              <a:rect b="b" l="l" r="r" t="t"/>
              <a:pathLst>
                <a:path extrusionOk="0" h="6505" w="48846">
                  <a:moveTo>
                    <a:pt x="851" y="2736"/>
                  </a:moveTo>
                  <a:cubicBezTo>
                    <a:pt x="9848" y="2037"/>
                    <a:pt x="18845" y="1186"/>
                    <a:pt x="27873" y="2280"/>
                  </a:cubicBezTo>
                  <a:cubicBezTo>
                    <a:pt x="32250" y="2766"/>
                    <a:pt x="36596" y="3556"/>
                    <a:pt x="40882" y="4559"/>
                  </a:cubicBezTo>
                  <a:cubicBezTo>
                    <a:pt x="43192" y="5107"/>
                    <a:pt x="45563" y="6049"/>
                    <a:pt x="47934" y="6414"/>
                  </a:cubicBezTo>
                  <a:cubicBezTo>
                    <a:pt x="48694" y="6505"/>
                    <a:pt x="48846" y="5380"/>
                    <a:pt x="48086" y="5259"/>
                  </a:cubicBezTo>
                  <a:cubicBezTo>
                    <a:pt x="45776" y="4894"/>
                    <a:pt x="43435" y="3982"/>
                    <a:pt x="41125" y="3435"/>
                  </a:cubicBezTo>
                  <a:cubicBezTo>
                    <a:pt x="36809" y="2401"/>
                    <a:pt x="32432" y="1642"/>
                    <a:pt x="27994" y="1094"/>
                  </a:cubicBezTo>
                  <a:cubicBezTo>
                    <a:pt x="18906" y="0"/>
                    <a:pt x="9818" y="851"/>
                    <a:pt x="760" y="1581"/>
                  </a:cubicBezTo>
                  <a:cubicBezTo>
                    <a:pt x="0" y="1642"/>
                    <a:pt x="91" y="2766"/>
                    <a:pt x="821" y="2705"/>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89" name="Google Shape;1689;p50"/>
          <p:cNvGrpSpPr/>
          <p:nvPr/>
        </p:nvGrpSpPr>
        <p:grpSpPr>
          <a:xfrm rot="-5400000">
            <a:off x="714762" y="602516"/>
            <a:ext cx="628168" cy="1037418"/>
            <a:chOff x="4414941" y="1723176"/>
            <a:chExt cx="628168" cy="1037418"/>
          </a:xfrm>
        </p:grpSpPr>
        <p:sp>
          <p:nvSpPr>
            <p:cNvPr id="1690" name="Google Shape;1690;p50"/>
            <p:cNvSpPr/>
            <p:nvPr/>
          </p:nvSpPr>
          <p:spPr>
            <a:xfrm>
              <a:off x="4414941" y="1808330"/>
              <a:ext cx="628168" cy="952264"/>
            </a:xfrm>
            <a:custGeom>
              <a:rect b="b" l="l" r="r" t="t"/>
              <a:pathLst>
                <a:path extrusionOk="0" h="57783" w="38117">
                  <a:moveTo>
                    <a:pt x="13162" y="41126"/>
                  </a:moveTo>
                  <a:cubicBezTo>
                    <a:pt x="13314" y="41916"/>
                    <a:pt x="13587" y="42706"/>
                    <a:pt x="13709" y="43527"/>
                  </a:cubicBezTo>
                  <a:cubicBezTo>
                    <a:pt x="14226" y="46931"/>
                    <a:pt x="14043" y="50670"/>
                    <a:pt x="12037" y="53588"/>
                  </a:cubicBezTo>
                  <a:cubicBezTo>
                    <a:pt x="10973" y="55108"/>
                    <a:pt x="9575" y="56111"/>
                    <a:pt x="7995" y="57023"/>
                  </a:cubicBezTo>
                  <a:cubicBezTo>
                    <a:pt x="7599" y="57235"/>
                    <a:pt x="7235" y="57387"/>
                    <a:pt x="6870" y="57600"/>
                  </a:cubicBezTo>
                  <a:cubicBezTo>
                    <a:pt x="6870" y="57600"/>
                    <a:pt x="6536" y="57782"/>
                    <a:pt x="6536" y="57782"/>
                  </a:cubicBezTo>
                  <a:cubicBezTo>
                    <a:pt x="6384" y="57448"/>
                    <a:pt x="6505" y="56992"/>
                    <a:pt x="6566" y="56627"/>
                  </a:cubicBezTo>
                  <a:cubicBezTo>
                    <a:pt x="6688" y="55867"/>
                    <a:pt x="6748" y="55077"/>
                    <a:pt x="6809" y="54287"/>
                  </a:cubicBezTo>
                  <a:cubicBezTo>
                    <a:pt x="6870" y="52950"/>
                    <a:pt x="7083" y="51642"/>
                    <a:pt x="7417" y="50366"/>
                  </a:cubicBezTo>
                  <a:cubicBezTo>
                    <a:pt x="8481" y="47083"/>
                    <a:pt x="10730" y="44226"/>
                    <a:pt x="12949" y="41642"/>
                  </a:cubicBezTo>
                  <a:close/>
                  <a:moveTo>
                    <a:pt x="16262" y="31308"/>
                  </a:moveTo>
                  <a:cubicBezTo>
                    <a:pt x="16323" y="31156"/>
                    <a:pt x="16384" y="31004"/>
                    <a:pt x="16414" y="30852"/>
                  </a:cubicBezTo>
                  <a:lnTo>
                    <a:pt x="16293" y="31308"/>
                  </a:lnTo>
                  <a:close/>
                  <a:moveTo>
                    <a:pt x="16262" y="31308"/>
                  </a:moveTo>
                  <a:cubicBezTo>
                    <a:pt x="15746" y="32706"/>
                    <a:pt x="14803" y="33831"/>
                    <a:pt x="13770" y="34955"/>
                  </a:cubicBezTo>
                  <a:cubicBezTo>
                    <a:pt x="12584" y="36262"/>
                    <a:pt x="11369" y="37509"/>
                    <a:pt x="10092" y="38694"/>
                  </a:cubicBezTo>
                  <a:cubicBezTo>
                    <a:pt x="8815" y="39910"/>
                    <a:pt x="7417" y="41186"/>
                    <a:pt x="5715" y="41703"/>
                  </a:cubicBezTo>
                  <a:cubicBezTo>
                    <a:pt x="4317" y="42129"/>
                    <a:pt x="2827" y="41855"/>
                    <a:pt x="1368" y="41916"/>
                  </a:cubicBezTo>
                  <a:cubicBezTo>
                    <a:pt x="1216" y="41916"/>
                    <a:pt x="244" y="42068"/>
                    <a:pt x="153" y="41855"/>
                  </a:cubicBezTo>
                  <a:cubicBezTo>
                    <a:pt x="1" y="41490"/>
                    <a:pt x="730" y="41004"/>
                    <a:pt x="943" y="40822"/>
                  </a:cubicBezTo>
                  <a:cubicBezTo>
                    <a:pt x="1824" y="40092"/>
                    <a:pt x="2706" y="39393"/>
                    <a:pt x="3557" y="38633"/>
                  </a:cubicBezTo>
                  <a:cubicBezTo>
                    <a:pt x="5989" y="36414"/>
                    <a:pt x="8420" y="34347"/>
                    <a:pt x="11369" y="32828"/>
                  </a:cubicBezTo>
                  <a:cubicBezTo>
                    <a:pt x="12888" y="32068"/>
                    <a:pt x="14530" y="31338"/>
                    <a:pt x="16262" y="31308"/>
                  </a:cubicBezTo>
                  <a:close/>
                  <a:moveTo>
                    <a:pt x="17357" y="29028"/>
                  </a:moveTo>
                  <a:cubicBezTo>
                    <a:pt x="18481" y="30092"/>
                    <a:pt x="19454" y="31338"/>
                    <a:pt x="20244" y="32706"/>
                  </a:cubicBezTo>
                  <a:cubicBezTo>
                    <a:pt x="21521" y="34864"/>
                    <a:pt x="22615" y="37265"/>
                    <a:pt x="22524" y="39849"/>
                  </a:cubicBezTo>
                  <a:cubicBezTo>
                    <a:pt x="22433" y="41460"/>
                    <a:pt x="22159" y="43071"/>
                    <a:pt x="21642" y="44591"/>
                  </a:cubicBezTo>
                  <a:cubicBezTo>
                    <a:pt x="21551" y="44925"/>
                    <a:pt x="21460" y="45229"/>
                    <a:pt x="21338" y="45533"/>
                  </a:cubicBezTo>
                  <a:cubicBezTo>
                    <a:pt x="21308" y="45685"/>
                    <a:pt x="21308" y="45655"/>
                    <a:pt x="21247" y="45776"/>
                  </a:cubicBezTo>
                  <a:cubicBezTo>
                    <a:pt x="21247" y="45807"/>
                    <a:pt x="21247" y="45898"/>
                    <a:pt x="21217" y="45867"/>
                  </a:cubicBezTo>
                  <a:cubicBezTo>
                    <a:pt x="21034" y="45776"/>
                    <a:pt x="20974" y="45016"/>
                    <a:pt x="20943" y="44803"/>
                  </a:cubicBezTo>
                  <a:cubicBezTo>
                    <a:pt x="20700" y="43770"/>
                    <a:pt x="20396" y="42767"/>
                    <a:pt x="20031" y="41764"/>
                  </a:cubicBezTo>
                  <a:cubicBezTo>
                    <a:pt x="19423" y="40092"/>
                    <a:pt x="18603" y="38512"/>
                    <a:pt x="18025" y="36809"/>
                  </a:cubicBezTo>
                  <a:cubicBezTo>
                    <a:pt x="17539" y="35229"/>
                    <a:pt x="17296" y="33557"/>
                    <a:pt x="17265" y="31885"/>
                  </a:cubicBezTo>
                  <a:cubicBezTo>
                    <a:pt x="17235" y="31186"/>
                    <a:pt x="17265" y="30457"/>
                    <a:pt x="17357" y="29727"/>
                  </a:cubicBezTo>
                  <a:close/>
                  <a:moveTo>
                    <a:pt x="19515" y="22341"/>
                  </a:moveTo>
                  <a:cubicBezTo>
                    <a:pt x="18542" y="25259"/>
                    <a:pt x="15867" y="27174"/>
                    <a:pt x="13344" y="28694"/>
                  </a:cubicBezTo>
                  <a:cubicBezTo>
                    <a:pt x="12098" y="29423"/>
                    <a:pt x="10852" y="30183"/>
                    <a:pt x="9362" y="30305"/>
                  </a:cubicBezTo>
                  <a:cubicBezTo>
                    <a:pt x="8055" y="30396"/>
                    <a:pt x="6688" y="30487"/>
                    <a:pt x="5350" y="30487"/>
                  </a:cubicBezTo>
                  <a:cubicBezTo>
                    <a:pt x="4864" y="30487"/>
                    <a:pt x="4378" y="30457"/>
                    <a:pt x="3891" y="30457"/>
                  </a:cubicBezTo>
                  <a:lnTo>
                    <a:pt x="3435" y="30457"/>
                  </a:lnTo>
                  <a:cubicBezTo>
                    <a:pt x="3344" y="30457"/>
                    <a:pt x="3131" y="30518"/>
                    <a:pt x="3192" y="30457"/>
                  </a:cubicBezTo>
                  <a:cubicBezTo>
                    <a:pt x="3466" y="30062"/>
                    <a:pt x="4074" y="29849"/>
                    <a:pt x="4469" y="29636"/>
                  </a:cubicBezTo>
                  <a:cubicBezTo>
                    <a:pt x="5563" y="29028"/>
                    <a:pt x="6627" y="28390"/>
                    <a:pt x="7721" y="27812"/>
                  </a:cubicBezTo>
                  <a:cubicBezTo>
                    <a:pt x="8876" y="27174"/>
                    <a:pt x="10062" y="26566"/>
                    <a:pt x="11186" y="25806"/>
                  </a:cubicBezTo>
                  <a:cubicBezTo>
                    <a:pt x="13557" y="24195"/>
                    <a:pt x="16110" y="22189"/>
                    <a:pt x="19119" y="22007"/>
                  </a:cubicBezTo>
                  <a:close/>
                  <a:moveTo>
                    <a:pt x="21946" y="17812"/>
                  </a:moveTo>
                  <a:cubicBezTo>
                    <a:pt x="22889" y="18086"/>
                    <a:pt x="23527" y="19393"/>
                    <a:pt x="24013" y="20153"/>
                  </a:cubicBezTo>
                  <a:cubicBezTo>
                    <a:pt x="25928" y="23101"/>
                    <a:pt x="26597" y="26080"/>
                    <a:pt x="26475" y="29545"/>
                  </a:cubicBezTo>
                  <a:cubicBezTo>
                    <a:pt x="26475" y="30822"/>
                    <a:pt x="26202" y="32129"/>
                    <a:pt x="25685" y="33314"/>
                  </a:cubicBezTo>
                  <a:cubicBezTo>
                    <a:pt x="25533" y="33618"/>
                    <a:pt x="25351" y="33922"/>
                    <a:pt x="25199" y="34256"/>
                  </a:cubicBezTo>
                  <a:cubicBezTo>
                    <a:pt x="25107" y="34408"/>
                    <a:pt x="25077" y="34469"/>
                    <a:pt x="25016" y="34621"/>
                  </a:cubicBezTo>
                  <a:cubicBezTo>
                    <a:pt x="24955" y="34712"/>
                    <a:pt x="24895" y="34955"/>
                    <a:pt x="24864" y="34895"/>
                  </a:cubicBezTo>
                  <a:cubicBezTo>
                    <a:pt x="24530" y="34347"/>
                    <a:pt x="24469" y="33648"/>
                    <a:pt x="24317" y="33040"/>
                  </a:cubicBezTo>
                  <a:cubicBezTo>
                    <a:pt x="24044" y="31885"/>
                    <a:pt x="23740" y="30730"/>
                    <a:pt x="23405" y="29575"/>
                  </a:cubicBezTo>
                  <a:cubicBezTo>
                    <a:pt x="23101" y="28481"/>
                    <a:pt x="22797" y="27387"/>
                    <a:pt x="22433" y="26323"/>
                  </a:cubicBezTo>
                  <a:cubicBezTo>
                    <a:pt x="21916" y="24864"/>
                    <a:pt x="21247" y="23344"/>
                    <a:pt x="21247" y="21733"/>
                  </a:cubicBezTo>
                  <a:cubicBezTo>
                    <a:pt x="21278" y="20457"/>
                    <a:pt x="21490" y="19210"/>
                    <a:pt x="21946" y="17995"/>
                  </a:cubicBezTo>
                  <a:close/>
                  <a:moveTo>
                    <a:pt x="28147" y="7174"/>
                  </a:moveTo>
                  <a:cubicBezTo>
                    <a:pt x="29120" y="7934"/>
                    <a:pt x="29667" y="9028"/>
                    <a:pt x="30123" y="10122"/>
                  </a:cubicBezTo>
                  <a:cubicBezTo>
                    <a:pt x="31156" y="12736"/>
                    <a:pt x="31582" y="15563"/>
                    <a:pt x="31399" y="18390"/>
                  </a:cubicBezTo>
                  <a:cubicBezTo>
                    <a:pt x="31278" y="19788"/>
                    <a:pt x="30852" y="21186"/>
                    <a:pt x="30153" y="22402"/>
                  </a:cubicBezTo>
                  <a:lnTo>
                    <a:pt x="29728" y="23162"/>
                  </a:lnTo>
                  <a:cubicBezTo>
                    <a:pt x="29667" y="23283"/>
                    <a:pt x="29606" y="23587"/>
                    <a:pt x="29545" y="23496"/>
                  </a:cubicBezTo>
                  <a:cubicBezTo>
                    <a:pt x="29272" y="23101"/>
                    <a:pt x="29089" y="22645"/>
                    <a:pt x="29059" y="22159"/>
                  </a:cubicBezTo>
                  <a:cubicBezTo>
                    <a:pt x="28876" y="21338"/>
                    <a:pt x="28694" y="20517"/>
                    <a:pt x="28481" y="19666"/>
                  </a:cubicBezTo>
                  <a:cubicBezTo>
                    <a:pt x="27478" y="15776"/>
                    <a:pt x="25928" y="11490"/>
                    <a:pt x="27843" y="7599"/>
                  </a:cubicBezTo>
                  <a:close/>
                  <a:moveTo>
                    <a:pt x="25168" y="11277"/>
                  </a:moveTo>
                  <a:cubicBezTo>
                    <a:pt x="23466" y="13314"/>
                    <a:pt x="20882" y="15259"/>
                    <a:pt x="18390" y="16110"/>
                  </a:cubicBezTo>
                  <a:cubicBezTo>
                    <a:pt x="17053" y="16505"/>
                    <a:pt x="15715" y="16718"/>
                    <a:pt x="14347" y="16748"/>
                  </a:cubicBezTo>
                  <a:cubicBezTo>
                    <a:pt x="12949" y="16870"/>
                    <a:pt x="11551" y="16718"/>
                    <a:pt x="10214" y="16323"/>
                  </a:cubicBezTo>
                  <a:cubicBezTo>
                    <a:pt x="9940" y="16232"/>
                    <a:pt x="9697" y="16140"/>
                    <a:pt x="9454" y="16080"/>
                  </a:cubicBezTo>
                  <a:cubicBezTo>
                    <a:pt x="9302" y="16049"/>
                    <a:pt x="9150" y="15988"/>
                    <a:pt x="9028" y="15928"/>
                  </a:cubicBezTo>
                  <a:cubicBezTo>
                    <a:pt x="9089" y="15715"/>
                    <a:pt x="9636" y="15593"/>
                    <a:pt x="9818" y="15502"/>
                  </a:cubicBezTo>
                  <a:cubicBezTo>
                    <a:pt x="10821" y="15137"/>
                    <a:pt x="11794" y="14742"/>
                    <a:pt x="12767" y="14286"/>
                  </a:cubicBezTo>
                  <a:cubicBezTo>
                    <a:pt x="14317" y="13526"/>
                    <a:pt x="15806" y="12584"/>
                    <a:pt x="17417" y="11915"/>
                  </a:cubicBezTo>
                  <a:cubicBezTo>
                    <a:pt x="18755" y="11368"/>
                    <a:pt x="20123" y="10973"/>
                    <a:pt x="21551" y="10791"/>
                  </a:cubicBezTo>
                  <a:cubicBezTo>
                    <a:pt x="22585" y="10608"/>
                    <a:pt x="24013" y="10426"/>
                    <a:pt x="25016" y="10882"/>
                  </a:cubicBezTo>
                  <a:close/>
                  <a:moveTo>
                    <a:pt x="33466" y="0"/>
                  </a:moveTo>
                  <a:cubicBezTo>
                    <a:pt x="35564" y="1307"/>
                    <a:pt x="36232" y="4013"/>
                    <a:pt x="36992" y="6232"/>
                  </a:cubicBezTo>
                  <a:cubicBezTo>
                    <a:pt x="37326" y="7204"/>
                    <a:pt x="37630" y="8207"/>
                    <a:pt x="37874" y="9210"/>
                  </a:cubicBezTo>
                  <a:cubicBezTo>
                    <a:pt x="38117" y="10153"/>
                    <a:pt x="38117" y="11095"/>
                    <a:pt x="37934" y="12037"/>
                  </a:cubicBezTo>
                  <a:cubicBezTo>
                    <a:pt x="37691" y="13374"/>
                    <a:pt x="37235" y="14712"/>
                    <a:pt x="36901" y="16019"/>
                  </a:cubicBezTo>
                  <a:cubicBezTo>
                    <a:pt x="36779" y="16444"/>
                    <a:pt x="36658" y="16870"/>
                    <a:pt x="36506" y="17295"/>
                  </a:cubicBezTo>
                  <a:cubicBezTo>
                    <a:pt x="36445" y="17539"/>
                    <a:pt x="36445" y="17539"/>
                    <a:pt x="36354" y="17812"/>
                  </a:cubicBezTo>
                  <a:cubicBezTo>
                    <a:pt x="36354" y="17843"/>
                    <a:pt x="36354" y="17995"/>
                    <a:pt x="36323" y="17964"/>
                  </a:cubicBezTo>
                  <a:cubicBezTo>
                    <a:pt x="35776" y="16931"/>
                    <a:pt x="35746" y="15502"/>
                    <a:pt x="35290" y="14408"/>
                  </a:cubicBezTo>
                  <a:cubicBezTo>
                    <a:pt x="34105" y="11520"/>
                    <a:pt x="33162" y="8724"/>
                    <a:pt x="32828" y="5593"/>
                  </a:cubicBezTo>
                  <a:cubicBezTo>
                    <a:pt x="32646" y="4013"/>
                    <a:pt x="32585" y="1459"/>
                    <a:pt x="33466" y="31"/>
                  </a:cubicBezTo>
                  <a:close/>
                  <a:moveTo>
                    <a:pt x="31278" y="2736"/>
                  </a:moveTo>
                  <a:cubicBezTo>
                    <a:pt x="30001" y="4073"/>
                    <a:pt x="28481" y="5137"/>
                    <a:pt x="26779" y="5897"/>
                  </a:cubicBezTo>
                  <a:cubicBezTo>
                    <a:pt x="25411" y="6475"/>
                    <a:pt x="23800" y="6991"/>
                    <a:pt x="22281" y="6931"/>
                  </a:cubicBezTo>
                  <a:cubicBezTo>
                    <a:pt x="21065" y="6870"/>
                    <a:pt x="19910" y="6383"/>
                    <a:pt x="18755" y="6019"/>
                  </a:cubicBezTo>
                  <a:cubicBezTo>
                    <a:pt x="18086" y="5806"/>
                    <a:pt x="17387" y="5624"/>
                    <a:pt x="16718" y="5380"/>
                  </a:cubicBezTo>
                  <a:cubicBezTo>
                    <a:pt x="16718" y="5380"/>
                    <a:pt x="16262" y="5168"/>
                    <a:pt x="16262" y="5168"/>
                  </a:cubicBezTo>
                  <a:cubicBezTo>
                    <a:pt x="16414" y="4894"/>
                    <a:pt x="16870" y="4803"/>
                    <a:pt x="17144" y="4712"/>
                  </a:cubicBezTo>
                  <a:cubicBezTo>
                    <a:pt x="17904" y="4469"/>
                    <a:pt x="18664" y="4195"/>
                    <a:pt x="19393" y="3921"/>
                  </a:cubicBezTo>
                  <a:cubicBezTo>
                    <a:pt x="21977" y="2979"/>
                    <a:pt x="24712" y="2432"/>
                    <a:pt x="27448" y="2341"/>
                  </a:cubicBezTo>
                  <a:cubicBezTo>
                    <a:pt x="28542" y="2280"/>
                    <a:pt x="29940" y="2128"/>
                    <a:pt x="30943" y="2706"/>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1" name="Google Shape;1691;p50"/>
            <p:cNvSpPr/>
            <p:nvPr/>
          </p:nvSpPr>
          <p:spPr>
            <a:xfrm>
              <a:off x="4611815" y="1723176"/>
              <a:ext cx="428299" cy="803482"/>
            </a:xfrm>
            <a:custGeom>
              <a:rect b="b" l="l" r="r" t="t"/>
              <a:pathLst>
                <a:path extrusionOk="0" h="48755" w="25989">
                  <a:moveTo>
                    <a:pt x="1368" y="47995"/>
                  </a:moveTo>
                  <a:cubicBezTo>
                    <a:pt x="4559" y="38238"/>
                    <a:pt x="7386" y="28481"/>
                    <a:pt x="12280" y="19332"/>
                  </a:cubicBezTo>
                  <a:cubicBezTo>
                    <a:pt x="15806" y="12736"/>
                    <a:pt x="20396" y="6778"/>
                    <a:pt x="25472" y="1307"/>
                  </a:cubicBezTo>
                  <a:cubicBezTo>
                    <a:pt x="25988" y="882"/>
                    <a:pt x="25016" y="0"/>
                    <a:pt x="24651" y="547"/>
                  </a:cubicBezTo>
                  <a:cubicBezTo>
                    <a:pt x="19484" y="6079"/>
                    <a:pt x="14833" y="12098"/>
                    <a:pt x="11246" y="18815"/>
                  </a:cubicBezTo>
                  <a:cubicBezTo>
                    <a:pt x="6353" y="28025"/>
                    <a:pt x="3496" y="37812"/>
                    <a:pt x="274" y="47660"/>
                  </a:cubicBezTo>
                  <a:cubicBezTo>
                    <a:pt x="0" y="48390"/>
                    <a:pt x="1155" y="48755"/>
                    <a:pt x="1368" y="47995"/>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92" name="Google Shape;1692;p50"/>
          <p:cNvGrpSpPr/>
          <p:nvPr/>
        </p:nvGrpSpPr>
        <p:grpSpPr>
          <a:xfrm rot="2700000">
            <a:off x="6934544" y="724698"/>
            <a:ext cx="1108538" cy="459854"/>
            <a:chOff x="5090840" y="1660784"/>
            <a:chExt cx="1108549" cy="459858"/>
          </a:xfrm>
        </p:grpSpPr>
        <p:sp>
          <p:nvSpPr>
            <p:cNvPr id="1693" name="Google Shape;1693;p50"/>
            <p:cNvSpPr/>
            <p:nvPr/>
          </p:nvSpPr>
          <p:spPr>
            <a:xfrm>
              <a:off x="5090840" y="1660784"/>
              <a:ext cx="967294" cy="459858"/>
            </a:xfrm>
            <a:custGeom>
              <a:rect b="b" l="l" r="r" t="t"/>
              <a:pathLst>
                <a:path extrusionOk="0" h="27904" w="58695">
                  <a:moveTo>
                    <a:pt x="20335" y="13922"/>
                  </a:moveTo>
                  <a:cubicBezTo>
                    <a:pt x="15137" y="15168"/>
                    <a:pt x="10851" y="19211"/>
                    <a:pt x="5228" y="18663"/>
                  </a:cubicBezTo>
                  <a:cubicBezTo>
                    <a:pt x="3617" y="18511"/>
                    <a:pt x="669" y="18177"/>
                    <a:pt x="304" y="16080"/>
                  </a:cubicBezTo>
                  <a:cubicBezTo>
                    <a:pt x="0" y="14226"/>
                    <a:pt x="3252" y="13375"/>
                    <a:pt x="4529" y="13131"/>
                  </a:cubicBezTo>
                  <a:cubicBezTo>
                    <a:pt x="9544" y="12159"/>
                    <a:pt x="14104" y="13466"/>
                    <a:pt x="19089" y="13527"/>
                  </a:cubicBezTo>
                  <a:close/>
                  <a:moveTo>
                    <a:pt x="32949" y="13192"/>
                  </a:moveTo>
                  <a:lnTo>
                    <a:pt x="32645" y="13071"/>
                  </a:lnTo>
                  <a:cubicBezTo>
                    <a:pt x="29666" y="12432"/>
                    <a:pt x="26900" y="12037"/>
                    <a:pt x="23891" y="11551"/>
                  </a:cubicBezTo>
                  <a:cubicBezTo>
                    <a:pt x="22037" y="11338"/>
                    <a:pt x="20213" y="10852"/>
                    <a:pt x="18481" y="10153"/>
                  </a:cubicBezTo>
                  <a:cubicBezTo>
                    <a:pt x="16505" y="9332"/>
                    <a:pt x="9392" y="4347"/>
                    <a:pt x="15927" y="3982"/>
                  </a:cubicBezTo>
                  <a:cubicBezTo>
                    <a:pt x="16687" y="3952"/>
                    <a:pt x="17447" y="4013"/>
                    <a:pt x="18207" y="4134"/>
                  </a:cubicBezTo>
                  <a:cubicBezTo>
                    <a:pt x="22402" y="4803"/>
                    <a:pt x="26292" y="6718"/>
                    <a:pt x="29393" y="9636"/>
                  </a:cubicBezTo>
                  <a:cubicBezTo>
                    <a:pt x="30487" y="10639"/>
                    <a:pt x="31490" y="11764"/>
                    <a:pt x="32584" y="12797"/>
                  </a:cubicBezTo>
                  <a:cubicBezTo>
                    <a:pt x="32736" y="12888"/>
                    <a:pt x="32858" y="13010"/>
                    <a:pt x="32979" y="13131"/>
                  </a:cubicBezTo>
                  <a:cubicBezTo>
                    <a:pt x="32979" y="13162"/>
                    <a:pt x="32979" y="13162"/>
                    <a:pt x="32949" y="13192"/>
                  </a:cubicBezTo>
                  <a:close/>
                  <a:moveTo>
                    <a:pt x="32919" y="13344"/>
                  </a:moveTo>
                  <a:cubicBezTo>
                    <a:pt x="32554" y="14651"/>
                    <a:pt x="31095" y="16110"/>
                    <a:pt x="30365" y="17144"/>
                  </a:cubicBezTo>
                  <a:cubicBezTo>
                    <a:pt x="27782" y="20822"/>
                    <a:pt x="25259" y="23253"/>
                    <a:pt x="20882" y="24499"/>
                  </a:cubicBezTo>
                  <a:cubicBezTo>
                    <a:pt x="20061" y="24712"/>
                    <a:pt x="16201" y="26080"/>
                    <a:pt x="15623" y="24925"/>
                  </a:cubicBezTo>
                  <a:cubicBezTo>
                    <a:pt x="14681" y="23010"/>
                    <a:pt x="17599" y="20244"/>
                    <a:pt x="18815" y="19241"/>
                  </a:cubicBezTo>
                  <a:cubicBezTo>
                    <a:pt x="22766" y="15958"/>
                    <a:pt x="28025" y="14590"/>
                    <a:pt x="32919" y="13344"/>
                  </a:cubicBezTo>
                  <a:cubicBezTo>
                    <a:pt x="32919" y="13314"/>
                    <a:pt x="32949" y="13253"/>
                    <a:pt x="32949" y="13192"/>
                  </a:cubicBezTo>
                  <a:lnTo>
                    <a:pt x="33192" y="13283"/>
                  </a:lnTo>
                  <a:close/>
                  <a:moveTo>
                    <a:pt x="44621" y="14317"/>
                  </a:moveTo>
                  <a:cubicBezTo>
                    <a:pt x="44803" y="15350"/>
                    <a:pt x="44560" y="16505"/>
                    <a:pt x="43770" y="18025"/>
                  </a:cubicBezTo>
                  <a:cubicBezTo>
                    <a:pt x="43405" y="18846"/>
                    <a:pt x="42888" y="19575"/>
                    <a:pt x="42250" y="20244"/>
                  </a:cubicBezTo>
                  <a:cubicBezTo>
                    <a:pt x="40305" y="22250"/>
                    <a:pt x="37691" y="22919"/>
                    <a:pt x="35016" y="23071"/>
                  </a:cubicBezTo>
                  <a:cubicBezTo>
                    <a:pt x="34438" y="23101"/>
                    <a:pt x="32341" y="23375"/>
                    <a:pt x="32220" y="22524"/>
                  </a:cubicBezTo>
                  <a:cubicBezTo>
                    <a:pt x="32007" y="21126"/>
                    <a:pt x="33557" y="19788"/>
                    <a:pt x="34499" y="18967"/>
                  </a:cubicBezTo>
                  <a:cubicBezTo>
                    <a:pt x="37052" y="16688"/>
                    <a:pt x="40153" y="14986"/>
                    <a:pt x="43618" y="14651"/>
                  </a:cubicBezTo>
                  <a:lnTo>
                    <a:pt x="44621" y="14317"/>
                  </a:lnTo>
                  <a:close/>
                  <a:moveTo>
                    <a:pt x="44621" y="14317"/>
                  </a:moveTo>
                  <a:cubicBezTo>
                    <a:pt x="39180" y="13709"/>
                    <a:pt x="34590" y="10639"/>
                    <a:pt x="30517" y="6961"/>
                  </a:cubicBezTo>
                  <a:cubicBezTo>
                    <a:pt x="29879" y="6384"/>
                    <a:pt x="25624" y="1855"/>
                    <a:pt x="27903" y="973"/>
                  </a:cubicBezTo>
                  <a:cubicBezTo>
                    <a:pt x="30365" y="1"/>
                    <a:pt x="33952" y="2280"/>
                    <a:pt x="35897" y="3648"/>
                  </a:cubicBezTo>
                  <a:cubicBezTo>
                    <a:pt x="38116" y="5320"/>
                    <a:pt x="40122" y="7296"/>
                    <a:pt x="41764" y="9545"/>
                  </a:cubicBezTo>
                  <a:cubicBezTo>
                    <a:pt x="43253" y="11460"/>
                    <a:pt x="44378" y="12767"/>
                    <a:pt x="44621" y="14317"/>
                  </a:cubicBezTo>
                  <a:close/>
                  <a:moveTo>
                    <a:pt x="57661" y="17174"/>
                  </a:moveTo>
                  <a:cubicBezTo>
                    <a:pt x="52311" y="15442"/>
                    <a:pt x="46597" y="12858"/>
                    <a:pt x="43284" y="8086"/>
                  </a:cubicBezTo>
                  <a:cubicBezTo>
                    <a:pt x="42311" y="6718"/>
                    <a:pt x="39545" y="2432"/>
                    <a:pt x="42463" y="1368"/>
                  </a:cubicBezTo>
                  <a:cubicBezTo>
                    <a:pt x="44469" y="639"/>
                    <a:pt x="46901" y="2098"/>
                    <a:pt x="48481" y="3192"/>
                  </a:cubicBezTo>
                  <a:cubicBezTo>
                    <a:pt x="49667" y="4074"/>
                    <a:pt x="50731" y="5077"/>
                    <a:pt x="51703" y="6201"/>
                  </a:cubicBezTo>
                  <a:cubicBezTo>
                    <a:pt x="53405" y="8147"/>
                    <a:pt x="58694" y="15138"/>
                    <a:pt x="58481" y="18208"/>
                  </a:cubicBezTo>
                  <a:cubicBezTo>
                    <a:pt x="58421" y="19180"/>
                    <a:pt x="57843" y="20062"/>
                    <a:pt x="57326" y="20852"/>
                  </a:cubicBezTo>
                  <a:cubicBezTo>
                    <a:pt x="55351" y="23648"/>
                    <a:pt x="52493" y="25715"/>
                    <a:pt x="49180" y="26688"/>
                  </a:cubicBezTo>
                  <a:cubicBezTo>
                    <a:pt x="47053" y="27296"/>
                    <a:pt x="40913" y="27904"/>
                    <a:pt x="44439" y="23740"/>
                  </a:cubicBezTo>
                  <a:cubicBezTo>
                    <a:pt x="45350" y="22676"/>
                    <a:pt x="46597" y="21855"/>
                    <a:pt x="47691" y="20974"/>
                  </a:cubicBezTo>
                  <a:cubicBezTo>
                    <a:pt x="48694" y="20153"/>
                    <a:pt x="49758" y="19454"/>
                    <a:pt x="50913" y="18907"/>
                  </a:cubicBezTo>
                  <a:cubicBezTo>
                    <a:pt x="52767" y="18056"/>
                    <a:pt x="54743" y="17539"/>
                    <a:pt x="56779" y="17417"/>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4" name="Google Shape;1694;p50"/>
            <p:cNvSpPr/>
            <p:nvPr/>
          </p:nvSpPr>
          <p:spPr>
            <a:xfrm>
              <a:off x="5369851" y="1848133"/>
              <a:ext cx="829537" cy="167321"/>
            </a:xfrm>
            <a:custGeom>
              <a:rect b="b" l="l" r="r" t="t"/>
              <a:pathLst>
                <a:path extrusionOk="0" h="10153" w="50336">
                  <a:moveTo>
                    <a:pt x="700" y="3405"/>
                  </a:moveTo>
                  <a:cubicBezTo>
                    <a:pt x="17569" y="1156"/>
                    <a:pt x="33497" y="3678"/>
                    <a:pt x="49242" y="9879"/>
                  </a:cubicBezTo>
                  <a:cubicBezTo>
                    <a:pt x="49910" y="10153"/>
                    <a:pt x="50336" y="9119"/>
                    <a:pt x="49637" y="8815"/>
                  </a:cubicBezTo>
                  <a:cubicBezTo>
                    <a:pt x="33740" y="2554"/>
                    <a:pt x="17600" y="1"/>
                    <a:pt x="548" y="2250"/>
                  </a:cubicBezTo>
                  <a:cubicBezTo>
                    <a:pt x="244" y="2311"/>
                    <a:pt x="0" y="2584"/>
                    <a:pt x="61" y="2888"/>
                  </a:cubicBezTo>
                  <a:cubicBezTo>
                    <a:pt x="92" y="3222"/>
                    <a:pt x="396" y="3435"/>
                    <a:pt x="700" y="3405"/>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95" name="Google Shape;1695;p50"/>
          <p:cNvGrpSpPr/>
          <p:nvPr/>
        </p:nvGrpSpPr>
        <p:grpSpPr>
          <a:xfrm rot="9226792">
            <a:off x="8065069" y="2955231"/>
            <a:ext cx="869587" cy="1150110"/>
            <a:chOff x="9681025" y="636075"/>
            <a:chExt cx="668875" cy="884650"/>
          </a:xfrm>
        </p:grpSpPr>
        <p:sp>
          <p:nvSpPr>
            <p:cNvPr id="1696" name="Google Shape;1696;p50"/>
            <p:cNvSpPr/>
            <p:nvPr/>
          </p:nvSpPr>
          <p:spPr>
            <a:xfrm>
              <a:off x="10171925" y="725950"/>
              <a:ext cx="109125" cy="313150"/>
            </a:xfrm>
            <a:custGeom>
              <a:rect b="b" l="l" r="r" t="t"/>
              <a:pathLst>
                <a:path extrusionOk="0" h="12526" w="4365">
                  <a:moveTo>
                    <a:pt x="3065" y="0"/>
                  </a:moveTo>
                  <a:cubicBezTo>
                    <a:pt x="1387" y="3356"/>
                    <a:pt x="0" y="12525"/>
                    <a:pt x="1986" y="12525"/>
                  </a:cubicBezTo>
                  <a:cubicBezTo>
                    <a:pt x="2037" y="12525"/>
                    <a:pt x="2091" y="12519"/>
                    <a:pt x="2147" y="12507"/>
                  </a:cubicBezTo>
                  <a:cubicBezTo>
                    <a:pt x="4365" y="12009"/>
                    <a:pt x="3065" y="1"/>
                    <a:pt x="30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7" name="Google Shape;1697;p50"/>
            <p:cNvSpPr/>
            <p:nvPr/>
          </p:nvSpPr>
          <p:spPr>
            <a:xfrm>
              <a:off x="9880600" y="762750"/>
              <a:ext cx="326850" cy="70500"/>
            </a:xfrm>
            <a:custGeom>
              <a:rect b="b" l="l" r="r" t="t"/>
              <a:pathLst>
                <a:path extrusionOk="0" h="2820" w="13074">
                  <a:moveTo>
                    <a:pt x="11505" y="0"/>
                  </a:moveTo>
                  <a:cubicBezTo>
                    <a:pt x="7755" y="0"/>
                    <a:pt x="1" y="936"/>
                    <a:pt x="2555" y="2391"/>
                  </a:cubicBezTo>
                  <a:cubicBezTo>
                    <a:pt x="3095" y="2695"/>
                    <a:pt x="3772" y="2820"/>
                    <a:pt x="4521" y="2820"/>
                  </a:cubicBezTo>
                  <a:cubicBezTo>
                    <a:pt x="8015" y="2820"/>
                    <a:pt x="13073" y="96"/>
                    <a:pt x="13073" y="96"/>
                  </a:cubicBezTo>
                  <a:cubicBezTo>
                    <a:pt x="12742" y="31"/>
                    <a:pt x="12191" y="0"/>
                    <a:pt x="1150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8" name="Google Shape;1698;p50"/>
            <p:cNvSpPr/>
            <p:nvPr/>
          </p:nvSpPr>
          <p:spPr>
            <a:xfrm>
              <a:off x="10078075" y="813900"/>
              <a:ext cx="82500" cy="263475"/>
            </a:xfrm>
            <a:custGeom>
              <a:rect b="b" l="l" r="r" t="t"/>
              <a:pathLst>
                <a:path extrusionOk="0" h="10539" w="3300">
                  <a:moveTo>
                    <a:pt x="3300" y="1"/>
                  </a:moveTo>
                  <a:lnTo>
                    <a:pt x="3300" y="1"/>
                  </a:lnTo>
                  <a:cubicBezTo>
                    <a:pt x="1109" y="3305"/>
                    <a:pt x="0" y="10538"/>
                    <a:pt x="1477" y="10538"/>
                  </a:cubicBezTo>
                  <a:cubicBezTo>
                    <a:pt x="1521" y="10538"/>
                    <a:pt x="1568" y="10532"/>
                    <a:pt x="1617" y="10518"/>
                  </a:cubicBezTo>
                  <a:cubicBezTo>
                    <a:pt x="3300" y="10021"/>
                    <a:pt x="3300" y="1"/>
                    <a:pt x="330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9" name="Google Shape;1699;p50"/>
            <p:cNvSpPr/>
            <p:nvPr/>
          </p:nvSpPr>
          <p:spPr>
            <a:xfrm>
              <a:off x="9849075" y="869350"/>
              <a:ext cx="259875" cy="97800"/>
            </a:xfrm>
            <a:custGeom>
              <a:rect b="b" l="l" r="r" t="t"/>
              <a:pathLst>
                <a:path extrusionOk="0" h="3912" w="10395">
                  <a:moveTo>
                    <a:pt x="10284" y="0"/>
                  </a:moveTo>
                  <a:cubicBezTo>
                    <a:pt x="7615" y="0"/>
                    <a:pt x="0" y="1328"/>
                    <a:pt x="604" y="3214"/>
                  </a:cubicBezTo>
                  <a:cubicBezTo>
                    <a:pt x="760" y="3710"/>
                    <a:pt x="1193" y="3912"/>
                    <a:pt x="1797" y="3912"/>
                  </a:cubicBezTo>
                  <a:cubicBezTo>
                    <a:pt x="4453" y="3912"/>
                    <a:pt x="10395" y="1"/>
                    <a:pt x="10395" y="1"/>
                  </a:cubicBezTo>
                  <a:cubicBezTo>
                    <a:pt x="10359" y="1"/>
                    <a:pt x="10322" y="0"/>
                    <a:pt x="1028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0" name="Google Shape;1700;p50"/>
            <p:cNvSpPr/>
            <p:nvPr/>
          </p:nvSpPr>
          <p:spPr>
            <a:xfrm>
              <a:off x="10002575" y="914300"/>
              <a:ext cx="71000" cy="260100"/>
            </a:xfrm>
            <a:custGeom>
              <a:rect b="b" l="l" r="r" t="t"/>
              <a:pathLst>
                <a:path extrusionOk="0" h="10404" w="2840">
                  <a:moveTo>
                    <a:pt x="2687" y="1"/>
                  </a:moveTo>
                  <a:cubicBezTo>
                    <a:pt x="379" y="3957"/>
                    <a:pt x="1" y="10404"/>
                    <a:pt x="1216" y="10404"/>
                  </a:cubicBezTo>
                  <a:cubicBezTo>
                    <a:pt x="1270" y="10404"/>
                    <a:pt x="1326" y="10391"/>
                    <a:pt x="1386" y="10365"/>
                  </a:cubicBezTo>
                  <a:cubicBezTo>
                    <a:pt x="2840" y="9753"/>
                    <a:pt x="2687" y="1"/>
                    <a:pt x="268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1" name="Google Shape;1701;p50"/>
            <p:cNvSpPr/>
            <p:nvPr/>
          </p:nvSpPr>
          <p:spPr>
            <a:xfrm>
              <a:off x="9781425" y="991750"/>
              <a:ext cx="225225" cy="93275"/>
            </a:xfrm>
            <a:custGeom>
              <a:rect b="b" l="l" r="r" t="t"/>
              <a:pathLst>
                <a:path extrusionOk="0" h="3731" w="9009">
                  <a:moveTo>
                    <a:pt x="9008" y="1"/>
                  </a:moveTo>
                  <a:cubicBezTo>
                    <a:pt x="9008" y="1"/>
                    <a:pt x="671" y="613"/>
                    <a:pt x="135" y="2946"/>
                  </a:cubicBezTo>
                  <a:cubicBezTo>
                    <a:pt x="1" y="3503"/>
                    <a:pt x="256" y="3731"/>
                    <a:pt x="765" y="3731"/>
                  </a:cubicBezTo>
                  <a:cubicBezTo>
                    <a:pt x="2421" y="3731"/>
                    <a:pt x="6756" y="1317"/>
                    <a:pt x="900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2" name="Google Shape;1702;p50"/>
            <p:cNvSpPr/>
            <p:nvPr/>
          </p:nvSpPr>
          <p:spPr>
            <a:xfrm>
              <a:off x="9919125" y="1023300"/>
              <a:ext cx="77000" cy="233325"/>
            </a:xfrm>
            <a:custGeom>
              <a:rect b="b" l="l" r="r" t="t"/>
              <a:pathLst>
                <a:path extrusionOk="0" h="9333" w="3080">
                  <a:moveTo>
                    <a:pt x="2506" y="1"/>
                  </a:moveTo>
                  <a:cubicBezTo>
                    <a:pt x="1154" y="2847"/>
                    <a:pt x="1" y="9332"/>
                    <a:pt x="1139" y="9332"/>
                  </a:cubicBezTo>
                  <a:cubicBezTo>
                    <a:pt x="1224" y="9332"/>
                    <a:pt x="1323" y="9296"/>
                    <a:pt x="1435" y="9218"/>
                  </a:cubicBezTo>
                  <a:cubicBezTo>
                    <a:pt x="3080" y="8147"/>
                    <a:pt x="2506" y="1"/>
                    <a:pt x="250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3" name="Google Shape;1703;p50"/>
            <p:cNvSpPr/>
            <p:nvPr/>
          </p:nvSpPr>
          <p:spPr>
            <a:xfrm>
              <a:off x="9753800" y="1084500"/>
              <a:ext cx="182100" cy="113300"/>
            </a:xfrm>
            <a:custGeom>
              <a:rect b="b" l="l" r="r" t="t"/>
              <a:pathLst>
                <a:path extrusionOk="0" h="4532" w="7284">
                  <a:moveTo>
                    <a:pt x="7283" y="0"/>
                  </a:moveTo>
                  <a:lnTo>
                    <a:pt x="7283" y="0"/>
                  </a:lnTo>
                  <a:cubicBezTo>
                    <a:pt x="7283" y="1"/>
                    <a:pt x="705" y="1492"/>
                    <a:pt x="131" y="3825"/>
                  </a:cubicBezTo>
                  <a:cubicBezTo>
                    <a:pt x="1" y="4322"/>
                    <a:pt x="129" y="4531"/>
                    <a:pt x="438" y="4531"/>
                  </a:cubicBezTo>
                  <a:cubicBezTo>
                    <a:pt x="1578" y="4531"/>
                    <a:pt x="5177" y="1686"/>
                    <a:pt x="728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4" name="Google Shape;1704;p50"/>
            <p:cNvSpPr/>
            <p:nvPr/>
          </p:nvSpPr>
          <p:spPr>
            <a:xfrm>
              <a:off x="9842050" y="1134225"/>
              <a:ext cx="88100" cy="214450"/>
            </a:xfrm>
            <a:custGeom>
              <a:rect b="b" l="l" r="r" t="t"/>
              <a:pathLst>
                <a:path extrusionOk="0" h="8578" w="3524">
                  <a:moveTo>
                    <a:pt x="2376" y="0"/>
                  </a:moveTo>
                  <a:cubicBezTo>
                    <a:pt x="1343" y="2445"/>
                    <a:pt x="1" y="8577"/>
                    <a:pt x="1138" y="8577"/>
                  </a:cubicBezTo>
                  <a:cubicBezTo>
                    <a:pt x="1264" y="8577"/>
                    <a:pt x="1421" y="8502"/>
                    <a:pt x="1611" y="8338"/>
                  </a:cubicBezTo>
                  <a:cubicBezTo>
                    <a:pt x="3524" y="6655"/>
                    <a:pt x="2376" y="1"/>
                    <a:pt x="237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5" name="Google Shape;1705;p50"/>
            <p:cNvSpPr/>
            <p:nvPr/>
          </p:nvSpPr>
          <p:spPr>
            <a:xfrm>
              <a:off x="9721050" y="1197325"/>
              <a:ext cx="138350" cy="107425"/>
            </a:xfrm>
            <a:custGeom>
              <a:rect b="b" l="l" r="r" t="t"/>
              <a:pathLst>
                <a:path extrusionOk="0" h="4297" w="5534">
                  <a:moveTo>
                    <a:pt x="5534" y="0"/>
                  </a:moveTo>
                  <a:lnTo>
                    <a:pt x="5534" y="0"/>
                  </a:lnTo>
                  <a:cubicBezTo>
                    <a:pt x="5533" y="1"/>
                    <a:pt x="944" y="1377"/>
                    <a:pt x="179" y="3596"/>
                  </a:cubicBezTo>
                  <a:cubicBezTo>
                    <a:pt x="1" y="4089"/>
                    <a:pt x="60" y="4297"/>
                    <a:pt x="284" y="4297"/>
                  </a:cubicBezTo>
                  <a:cubicBezTo>
                    <a:pt x="1069" y="4297"/>
                    <a:pt x="3868" y="1755"/>
                    <a:pt x="553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6" name="Google Shape;1706;p50"/>
            <p:cNvSpPr/>
            <p:nvPr/>
          </p:nvSpPr>
          <p:spPr>
            <a:xfrm>
              <a:off x="9776825" y="1241300"/>
              <a:ext cx="76850" cy="191450"/>
            </a:xfrm>
            <a:custGeom>
              <a:rect b="b" l="l" r="r" t="t"/>
              <a:pathLst>
                <a:path extrusionOk="0" h="7658" w="3074">
                  <a:moveTo>
                    <a:pt x="2232" y="1"/>
                  </a:moveTo>
                  <a:cubicBezTo>
                    <a:pt x="1323" y="2027"/>
                    <a:pt x="1" y="7657"/>
                    <a:pt x="1031" y="7657"/>
                  </a:cubicBezTo>
                  <a:cubicBezTo>
                    <a:pt x="1129" y="7657"/>
                    <a:pt x="1248" y="7606"/>
                    <a:pt x="1390" y="7497"/>
                  </a:cubicBezTo>
                  <a:cubicBezTo>
                    <a:pt x="3073" y="6235"/>
                    <a:pt x="2232" y="1"/>
                    <a:pt x="223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7" name="Google Shape;1707;p50"/>
            <p:cNvSpPr/>
            <p:nvPr/>
          </p:nvSpPr>
          <p:spPr>
            <a:xfrm>
              <a:off x="9681025" y="1304425"/>
              <a:ext cx="112400" cy="88650"/>
            </a:xfrm>
            <a:custGeom>
              <a:rect b="b" l="l" r="r" t="t"/>
              <a:pathLst>
                <a:path extrusionOk="0" h="3546" w="4496">
                  <a:moveTo>
                    <a:pt x="4496" y="0"/>
                  </a:moveTo>
                  <a:cubicBezTo>
                    <a:pt x="4495" y="0"/>
                    <a:pt x="556" y="1339"/>
                    <a:pt x="97" y="3060"/>
                  </a:cubicBezTo>
                  <a:cubicBezTo>
                    <a:pt x="1" y="3402"/>
                    <a:pt x="65" y="3546"/>
                    <a:pt x="239" y="3546"/>
                  </a:cubicBezTo>
                  <a:cubicBezTo>
                    <a:pt x="960" y="3546"/>
                    <a:pt x="3571" y="1078"/>
                    <a:pt x="449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8" name="Google Shape;1708;p50"/>
            <p:cNvSpPr/>
            <p:nvPr/>
          </p:nvSpPr>
          <p:spPr>
            <a:xfrm>
              <a:off x="9719775" y="1361775"/>
              <a:ext cx="63300" cy="158950"/>
            </a:xfrm>
            <a:custGeom>
              <a:rect b="b" l="l" r="r" t="t"/>
              <a:pathLst>
                <a:path extrusionOk="0" h="6358" w="2532">
                  <a:moveTo>
                    <a:pt x="1760" y="1"/>
                  </a:moveTo>
                  <a:lnTo>
                    <a:pt x="1760" y="1"/>
                  </a:lnTo>
                  <a:cubicBezTo>
                    <a:pt x="1377" y="766"/>
                    <a:pt x="1" y="6235"/>
                    <a:pt x="727" y="6350"/>
                  </a:cubicBezTo>
                  <a:cubicBezTo>
                    <a:pt x="764" y="6355"/>
                    <a:pt x="799" y="6358"/>
                    <a:pt x="833" y="6358"/>
                  </a:cubicBezTo>
                  <a:cubicBezTo>
                    <a:pt x="2532" y="6358"/>
                    <a:pt x="1760" y="1"/>
                    <a:pt x="176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9" name="Google Shape;1709;p50"/>
            <p:cNvSpPr/>
            <p:nvPr/>
          </p:nvSpPr>
          <p:spPr>
            <a:xfrm>
              <a:off x="9725525" y="636075"/>
              <a:ext cx="624375" cy="803175"/>
            </a:xfrm>
            <a:custGeom>
              <a:rect b="b" l="l" r="r" t="t"/>
              <a:pathLst>
                <a:path extrusionOk="0" fill="none" h="32127" w="24975">
                  <a:moveTo>
                    <a:pt x="24975" y="0"/>
                  </a:moveTo>
                  <a:cubicBezTo>
                    <a:pt x="24975" y="0"/>
                    <a:pt x="9562" y="12048"/>
                    <a:pt x="0" y="32127"/>
                  </a:cubicBezTo>
                </a:path>
              </a:pathLst>
            </a:custGeom>
            <a:solidFill>
              <a:schemeClr val="lt2"/>
            </a:solidFill>
            <a:ln cap="rnd"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10" name="Google Shape;1710;p50"/>
          <p:cNvGrpSpPr/>
          <p:nvPr/>
        </p:nvGrpSpPr>
        <p:grpSpPr>
          <a:xfrm rot="-5748485">
            <a:off x="172383" y="4269774"/>
            <a:ext cx="746920" cy="555560"/>
            <a:chOff x="6363675" y="3616168"/>
            <a:chExt cx="746895" cy="555541"/>
          </a:xfrm>
        </p:grpSpPr>
        <p:sp>
          <p:nvSpPr>
            <p:cNvPr id="1711" name="Google Shape;1711;p50"/>
            <p:cNvSpPr/>
            <p:nvPr/>
          </p:nvSpPr>
          <p:spPr>
            <a:xfrm>
              <a:off x="6363675" y="3637213"/>
              <a:ext cx="681778" cy="500432"/>
            </a:xfrm>
            <a:custGeom>
              <a:rect b="b" l="l" r="r" t="t"/>
              <a:pathLst>
                <a:path extrusionOk="0" h="30366" w="41370">
                  <a:moveTo>
                    <a:pt x="33041" y="17964"/>
                  </a:moveTo>
                  <a:cubicBezTo>
                    <a:pt x="33558" y="19028"/>
                    <a:pt x="33983" y="20152"/>
                    <a:pt x="34348" y="21277"/>
                  </a:cubicBezTo>
                  <a:cubicBezTo>
                    <a:pt x="35290" y="23952"/>
                    <a:pt x="35807" y="26748"/>
                    <a:pt x="35898" y="29605"/>
                  </a:cubicBezTo>
                  <a:cubicBezTo>
                    <a:pt x="35898" y="30365"/>
                    <a:pt x="34743" y="30365"/>
                    <a:pt x="34743" y="29605"/>
                  </a:cubicBezTo>
                  <a:cubicBezTo>
                    <a:pt x="34713" y="28055"/>
                    <a:pt x="34530" y="26505"/>
                    <a:pt x="34196" y="24985"/>
                  </a:cubicBezTo>
                  <a:cubicBezTo>
                    <a:pt x="33132" y="26140"/>
                    <a:pt x="31764" y="26961"/>
                    <a:pt x="30245" y="27417"/>
                  </a:cubicBezTo>
                  <a:cubicBezTo>
                    <a:pt x="29485" y="27660"/>
                    <a:pt x="29150" y="26505"/>
                    <a:pt x="29910" y="26323"/>
                  </a:cubicBezTo>
                  <a:cubicBezTo>
                    <a:pt x="31491" y="25867"/>
                    <a:pt x="32859" y="24924"/>
                    <a:pt x="33862" y="23617"/>
                  </a:cubicBezTo>
                  <a:cubicBezTo>
                    <a:pt x="33679" y="22949"/>
                    <a:pt x="33497" y="22280"/>
                    <a:pt x="33254" y="21611"/>
                  </a:cubicBezTo>
                  <a:cubicBezTo>
                    <a:pt x="32737" y="20031"/>
                    <a:pt x="32220" y="18511"/>
                    <a:pt x="31248" y="17143"/>
                  </a:cubicBezTo>
                  <a:cubicBezTo>
                    <a:pt x="27722" y="15563"/>
                    <a:pt x="24165" y="14012"/>
                    <a:pt x="20609" y="12401"/>
                  </a:cubicBezTo>
                  <a:cubicBezTo>
                    <a:pt x="17539" y="11034"/>
                    <a:pt x="14500" y="9605"/>
                    <a:pt x="11399" y="8237"/>
                  </a:cubicBezTo>
                  <a:cubicBezTo>
                    <a:pt x="13801" y="11854"/>
                    <a:pt x="15320" y="16018"/>
                    <a:pt x="16810" y="20091"/>
                  </a:cubicBezTo>
                  <a:cubicBezTo>
                    <a:pt x="17174" y="20851"/>
                    <a:pt x="15928" y="21307"/>
                    <a:pt x="15715" y="20487"/>
                  </a:cubicBezTo>
                  <a:cubicBezTo>
                    <a:pt x="14044" y="15927"/>
                    <a:pt x="12372" y="11216"/>
                    <a:pt x="9393" y="7325"/>
                  </a:cubicBezTo>
                  <a:cubicBezTo>
                    <a:pt x="6536" y="6110"/>
                    <a:pt x="3679" y="4985"/>
                    <a:pt x="730" y="4012"/>
                  </a:cubicBezTo>
                  <a:cubicBezTo>
                    <a:pt x="1" y="3799"/>
                    <a:pt x="335" y="2705"/>
                    <a:pt x="1065" y="2948"/>
                  </a:cubicBezTo>
                  <a:cubicBezTo>
                    <a:pt x="2007" y="3252"/>
                    <a:pt x="2949" y="3556"/>
                    <a:pt x="3861" y="3891"/>
                  </a:cubicBezTo>
                  <a:cubicBezTo>
                    <a:pt x="3952" y="3860"/>
                    <a:pt x="4044" y="3830"/>
                    <a:pt x="4165" y="3830"/>
                  </a:cubicBezTo>
                  <a:cubicBezTo>
                    <a:pt x="9697" y="4073"/>
                    <a:pt x="15351" y="2644"/>
                    <a:pt x="20366" y="334"/>
                  </a:cubicBezTo>
                  <a:cubicBezTo>
                    <a:pt x="21096" y="0"/>
                    <a:pt x="21582" y="1064"/>
                    <a:pt x="20852" y="1368"/>
                  </a:cubicBezTo>
                  <a:cubicBezTo>
                    <a:pt x="19302" y="2097"/>
                    <a:pt x="17722" y="2705"/>
                    <a:pt x="16111" y="3222"/>
                  </a:cubicBezTo>
                  <a:cubicBezTo>
                    <a:pt x="18269" y="4012"/>
                    <a:pt x="20336" y="5046"/>
                    <a:pt x="22494" y="5897"/>
                  </a:cubicBezTo>
                  <a:cubicBezTo>
                    <a:pt x="23193" y="6201"/>
                    <a:pt x="22767" y="7234"/>
                    <a:pt x="22068" y="6961"/>
                  </a:cubicBezTo>
                  <a:cubicBezTo>
                    <a:pt x="19545" y="5958"/>
                    <a:pt x="17174" y="4681"/>
                    <a:pt x="14560" y="3921"/>
                  </a:cubicBezTo>
                  <a:cubicBezTo>
                    <a:pt x="14469" y="3891"/>
                    <a:pt x="14378" y="3830"/>
                    <a:pt x="14317" y="3769"/>
                  </a:cubicBezTo>
                  <a:cubicBezTo>
                    <a:pt x="11794" y="4438"/>
                    <a:pt x="9241" y="4863"/>
                    <a:pt x="6658" y="4985"/>
                  </a:cubicBezTo>
                  <a:cubicBezTo>
                    <a:pt x="7661" y="5380"/>
                    <a:pt x="8664" y="5806"/>
                    <a:pt x="9697" y="6231"/>
                  </a:cubicBezTo>
                  <a:cubicBezTo>
                    <a:pt x="9849" y="6231"/>
                    <a:pt x="10001" y="6292"/>
                    <a:pt x="10092" y="6413"/>
                  </a:cubicBezTo>
                  <a:cubicBezTo>
                    <a:pt x="13801" y="7994"/>
                    <a:pt x="17418" y="9727"/>
                    <a:pt x="21096" y="11368"/>
                  </a:cubicBezTo>
                  <a:lnTo>
                    <a:pt x="21643" y="11611"/>
                  </a:lnTo>
                  <a:cubicBezTo>
                    <a:pt x="21703" y="11550"/>
                    <a:pt x="21764" y="11550"/>
                    <a:pt x="21855" y="11520"/>
                  </a:cubicBezTo>
                  <a:cubicBezTo>
                    <a:pt x="27266" y="11064"/>
                    <a:pt x="32585" y="9787"/>
                    <a:pt x="37600" y="7720"/>
                  </a:cubicBezTo>
                  <a:cubicBezTo>
                    <a:pt x="38330" y="7417"/>
                    <a:pt x="38755" y="8511"/>
                    <a:pt x="38056" y="8784"/>
                  </a:cubicBezTo>
                  <a:cubicBezTo>
                    <a:pt x="33436" y="10669"/>
                    <a:pt x="28573" y="11915"/>
                    <a:pt x="23618" y="12493"/>
                  </a:cubicBezTo>
                  <a:cubicBezTo>
                    <a:pt x="29302" y="15015"/>
                    <a:pt x="35017" y="17477"/>
                    <a:pt x="40640" y="20213"/>
                  </a:cubicBezTo>
                  <a:cubicBezTo>
                    <a:pt x="41369" y="20517"/>
                    <a:pt x="40853" y="21611"/>
                    <a:pt x="40154" y="21216"/>
                  </a:cubicBezTo>
                  <a:cubicBezTo>
                    <a:pt x="37783" y="20122"/>
                    <a:pt x="35412" y="19028"/>
                    <a:pt x="33041" y="17964"/>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2" name="Google Shape;1712;p50"/>
            <p:cNvSpPr/>
            <p:nvPr/>
          </p:nvSpPr>
          <p:spPr>
            <a:xfrm>
              <a:off x="6607139" y="3616168"/>
              <a:ext cx="503431" cy="555541"/>
            </a:xfrm>
            <a:custGeom>
              <a:rect b="b" l="l" r="r" t="t"/>
              <a:pathLst>
                <a:path extrusionOk="0" h="33710" w="30548">
                  <a:moveTo>
                    <a:pt x="19757" y="30791"/>
                  </a:moveTo>
                  <a:cubicBezTo>
                    <a:pt x="19484" y="31338"/>
                    <a:pt x="19453" y="31946"/>
                    <a:pt x="19666" y="32524"/>
                  </a:cubicBezTo>
                  <a:cubicBezTo>
                    <a:pt x="20122" y="33588"/>
                    <a:pt x="21733" y="33709"/>
                    <a:pt x="22402" y="32767"/>
                  </a:cubicBezTo>
                  <a:cubicBezTo>
                    <a:pt x="23071" y="31794"/>
                    <a:pt x="22311" y="30670"/>
                    <a:pt x="21308" y="30305"/>
                  </a:cubicBezTo>
                  <a:cubicBezTo>
                    <a:pt x="20730" y="30031"/>
                    <a:pt x="20092" y="30274"/>
                    <a:pt x="19757" y="30791"/>
                  </a:cubicBezTo>
                  <a:close/>
                  <a:moveTo>
                    <a:pt x="25867" y="21885"/>
                  </a:moveTo>
                  <a:cubicBezTo>
                    <a:pt x="25472" y="22615"/>
                    <a:pt x="25411" y="23527"/>
                    <a:pt x="25745" y="24317"/>
                  </a:cubicBezTo>
                  <a:cubicBezTo>
                    <a:pt x="26384" y="25837"/>
                    <a:pt x="28663" y="26019"/>
                    <a:pt x="29606" y="24651"/>
                  </a:cubicBezTo>
                  <a:cubicBezTo>
                    <a:pt x="30548" y="23314"/>
                    <a:pt x="29484" y="21672"/>
                    <a:pt x="28086" y="21156"/>
                  </a:cubicBezTo>
                  <a:cubicBezTo>
                    <a:pt x="27265" y="20791"/>
                    <a:pt x="26323" y="21125"/>
                    <a:pt x="25867" y="21885"/>
                  </a:cubicBezTo>
                  <a:close/>
                  <a:moveTo>
                    <a:pt x="13253" y="27873"/>
                  </a:moveTo>
                  <a:cubicBezTo>
                    <a:pt x="12979" y="28390"/>
                    <a:pt x="12918" y="29028"/>
                    <a:pt x="13162" y="29606"/>
                  </a:cubicBezTo>
                  <a:cubicBezTo>
                    <a:pt x="13617" y="30700"/>
                    <a:pt x="15259" y="30791"/>
                    <a:pt x="15928" y="29849"/>
                  </a:cubicBezTo>
                  <a:cubicBezTo>
                    <a:pt x="16596" y="28876"/>
                    <a:pt x="15836" y="27721"/>
                    <a:pt x="14833" y="27356"/>
                  </a:cubicBezTo>
                  <a:cubicBezTo>
                    <a:pt x="14256" y="27083"/>
                    <a:pt x="13557" y="27326"/>
                    <a:pt x="13253" y="27873"/>
                  </a:cubicBezTo>
                  <a:close/>
                  <a:moveTo>
                    <a:pt x="22280" y="8268"/>
                  </a:moveTo>
                  <a:cubicBezTo>
                    <a:pt x="21976" y="8815"/>
                    <a:pt x="21946" y="9453"/>
                    <a:pt x="22189" y="10001"/>
                  </a:cubicBezTo>
                  <a:cubicBezTo>
                    <a:pt x="22645" y="11064"/>
                    <a:pt x="24256" y="11186"/>
                    <a:pt x="24925" y="10244"/>
                  </a:cubicBezTo>
                  <a:cubicBezTo>
                    <a:pt x="25563" y="9301"/>
                    <a:pt x="24803" y="8146"/>
                    <a:pt x="23830" y="7782"/>
                  </a:cubicBezTo>
                  <a:cubicBezTo>
                    <a:pt x="23253" y="7508"/>
                    <a:pt x="22584" y="7721"/>
                    <a:pt x="22280" y="8268"/>
                  </a:cubicBezTo>
                  <a:close/>
                  <a:moveTo>
                    <a:pt x="335" y="21217"/>
                  </a:moveTo>
                  <a:cubicBezTo>
                    <a:pt x="61" y="21733"/>
                    <a:pt x="0" y="22372"/>
                    <a:pt x="243" y="22919"/>
                  </a:cubicBezTo>
                  <a:cubicBezTo>
                    <a:pt x="699" y="24013"/>
                    <a:pt x="2310" y="24134"/>
                    <a:pt x="2979" y="23162"/>
                  </a:cubicBezTo>
                  <a:cubicBezTo>
                    <a:pt x="3617" y="22220"/>
                    <a:pt x="2857" y="21065"/>
                    <a:pt x="1885" y="20700"/>
                  </a:cubicBezTo>
                  <a:cubicBezTo>
                    <a:pt x="1307" y="20457"/>
                    <a:pt x="639" y="20669"/>
                    <a:pt x="335" y="21217"/>
                  </a:cubicBezTo>
                  <a:close/>
                  <a:moveTo>
                    <a:pt x="7751" y="7204"/>
                  </a:moveTo>
                  <a:cubicBezTo>
                    <a:pt x="7356" y="7964"/>
                    <a:pt x="7295" y="8846"/>
                    <a:pt x="7630" y="9636"/>
                  </a:cubicBezTo>
                  <a:cubicBezTo>
                    <a:pt x="8268" y="11156"/>
                    <a:pt x="10548" y="11338"/>
                    <a:pt x="11490" y="9970"/>
                  </a:cubicBezTo>
                  <a:cubicBezTo>
                    <a:pt x="12432" y="8633"/>
                    <a:pt x="11338" y="7022"/>
                    <a:pt x="9970" y="6505"/>
                  </a:cubicBezTo>
                  <a:cubicBezTo>
                    <a:pt x="9149" y="6110"/>
                    <a:pt x="8177" y="6414"/>
                    <a:pt x="7721" y="7204"/>
                  </a:cubicBezTo>
                  <a:close/>
                  <a:moveTo>
                    <a:pt x="5502" y="760"/>
                  </a:moveTo>
                  <a:cubicBezTo>
                    <a:pt x="5198" y="1307"/>
                    <a:pt x="5167" y="1946"/>
                    <a:pt x="5411" y="2493"/>
                  </a:cubicBezTo>
                  <a:cubicBezTo>
                    <a:pt x="5867" y="3557"/>
                    <a:pt x="7478" y="3678"/>
                    <a:pt x="8116" y="2736"/>
                  </a:cubicBezTo>
                  <a:cubicBezTo>
                    <a:pt x="8785" y="1763"/>
                    <a:pt x="8025" y="639"/>
                    <a:pt x="7052" y="274"/>
                  </a:cubicBezTo>
                  <a:cubicBezTo>
                    <a:pt x="6475" y="0"/>
                    <a:pt x="5806" y="213"/>
                    <a:pt x="5471" y="76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13" name="Google Shape;1713;p50"/>
          <p:cNvGrpSpPr/>
          <p:nvPr/>
        </p:nvGrpSpPr>
        <p:grpSpPr>
          <a:xfrm>
            <a:off x="7104977" y="4334603"/>
            <a:ext cx="1190157" cy="677708"/>
            <a:chOff x="6973805" y="2370828"/>
            <a:chExt cx="1190157" cy="677708"/>
          </a:xfrm>
        </p:grpSpPr>
        <p:grpSp>
          <p:nvGrpSpPr>
            <p:cNvPr id="1714" name="Google Shape;1714;p50"/>
            <p:cNvGrpSpPr/>
            <p:nvPr/>
          </p:nvGrpSpPr>
          <p:grpSpPr>
            <a:xfrm rot="-5400000">
              <a:off x="7587200" y="2463757"/>
              <a:ext cx="661675" cy="491850"/>
              <a:chOff x="9017600" y="1935450"/>
              <a:chExt cx="661675" cy="491850"/>
            </a:xfrm>
          </p:grpSpPr>
          <p:sp>
            <p:nvSpPr>
              <p:cNvPr id="1715" name="Google Shape;1715;p50"/>
              <p:cNvSpPr/>
              <p:nvPr/>
            </p:nvSpPr>
            <p:spPr>
              <a:xfrm>
                <a:off x="9039600" y="1969250"/>
                <a:ext cx="639675" cy="458050"/>
              </a:xfrm>
              <a:custGeom>
                <a:rect b="b" l="l" r="r" t="t"/>
                <a:pathLst>
                  <a:path extrusionOk="0" h="18322" w="25587">
                    <a:moveTo>
                      <a:pt x="8818" y="1"/>
                    </a:moveTo>
                    <a:cubicBezTo>
                      <a:pt x="8699" y="1"/>
                      <a:pt x="8577" y="9"/>
                      <a:pt x="8452" y="25"/>
                    </a:cubicBezTo>
                    <a:cubicBezTo>
                      <a:pt x="5584" y="446"/>
                      <a:pt x="4704" y="4347"/>
                      <a:pt x="4704" y="4347"/>
                    </a:cubicBezTo>
                    <a:cubicBezTo>
                      <a:pt x="4704" y="4347"/>
                      <a:pt x="0" y="5188"/>
                      <a:pt x="77" y="8172"/>
                    </a:cubicBezTo>
                    <a:cubicBezTo>
                      <a:pt x="153" y="11117"/>
                      <a:pt x="5507" y="11576"/>
                      <a:pt x="5507" y="11576"/>
                    </a:cubicBezTo>
                    <a:cubicBezTo>
                      <a:pt x="5507" y="11576"/>
                      <a:pt x="4628" y="15630"/>
                      <a:pt x="6884" y="17083"/>
                    </a:cubicBezTo>
                    <a:cubicBezTo>
                      <a:pt x="7266" y="17326"/>
                      <a:pt x="7700" y="17427"/>
                      <a:pt x="8157" y="17427"/>
                    </a:cubicBezTo>
                    <a:cubicBezTo>
                      <a:pt x="10354" y="17427"/>
                      <a:pt x="13080" y="15094"/>
                      <a:pt x="13080" y="15094"/>
                    </a:cubicBezTo>
                    <a:cubicBezTo>
                      <a:pt x="13080" y="15094"/>
                      <a:pt x="17331" y="18322"/>
                      <a:pt x="20138" y="18322"/>
                    </a:cubicBezTo>
                    <a:cubicBezTo>
                      <a:pt x="20720" y="18322"/>
                      <a:pt x="21240" y="18183"/>
                      <a:pt x="21647" y="17848"/>
                    </a:cubicBezTo>
                    <a:cubicBezTo>
                      <a:pt x="25587" y="14635"/>
                      <a:pt x="17631" y="9204"/>
                      <a:pt x="17631" y="9204"/>
                    </a:cubicBezTo>
                    <a:cubicBezTo>
                      <a:pt x="17631" y="9204"/>
                      <a:pt x="20576" y="6336"/>
                      <a:pt x="19046" y="4576"/>
                    </a:cubicBezTo>
                    <a:cubicBezTo>
                      <a:pt x="18360" y="3767"/>
                      <a:pt x="16946" y="3549"/>
                      <a:pt x="15618" y="3549"/>
                    </a:cubicBezTo>
                    <a:cubicBezTo>
                      <a:pt x="14060" y="3549"/>
                      <a:pt x="12621" y="3850"/>
                      <a:pt x="12621" y="3850"/>
                    </a:cubicBezTo>
                    <a:cubicBezTo>
                      <a:pt x="12621" y="3850"/>
                      <a:pt x="11431" y="1"/>
                      <a:pt x="881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6" name="Google Shape;1716;p50"/>
              <p:cNvSpPr/>
              <p:nvPr/>
            </p:nvSpPr>
            <p:spPr>
              <a:xfrm>
                <a:off x="9017600" y="1935450"/>
                <a:ext cx="516350" cy="391075"/>
              </a:xfrm>
              <a:custGeom>
                <a:rect b="b" l="l" r="r" t="t"/>
                <a:pathLst>
                  <a:path extrusionOk="0" fill="none" h="15643" w="20654">
                    <a:moveTo>
                      <a:pt x="0" y="0"/>
                    </a:moveTo>
                    <a:cubicBezTo>
                      <a:pt x="5929" y="6349"/>
                      <a:pt x="12928" y="11627"/>
                      <a:pt x="20653" y="15643"/>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7" name="Google Shape;1717;p50"/>
              <p:cNvSpPr/>
              <p:nvPr/>
            </p:nvSpPr>
            <p:spPr>
              <a:xfrm>
                <a:off x="9180150" y="2090350"/>
                <a:ext cx="39225" cy="170200"/>
              </a:xfrm>
              <a:custGeom>
                <a:rect b="b" l="l" r="r" t="t"/>
                <a:pathLst>
                  <a:path extrusionOk="0" fill="none" h="6808" w="1569">
                    <a:moveTo>
                      <a:pt x="0" y="0"/>
                    </a:moveTo>
                    <a:lnTo>
                      <a:pt x="1568" y="6808"/>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8" name="Google Shape;1718;p50"/>
              <p:cNvSpPr/>
              <p:nvPr/>
            </p:nvSpPr>
            <p:spPr>
              <a:xfrm>
                <a:off x="9269075" y="2160150"/>
                <a:ext cx="55475" cy="153950"/>
              </a:xfrm>
              <a:custGeom>
                <a:rect b="b" l="l" r="r" t="t"/>
                <a:pathLst>
                  <a:path extrusionOk="0" fill="none" h="6158" w="2219">
                    <a:moveTo>
                      <a:pt x="0" y="0"/>
                    </a:moveTo>
                    <a:lnTo>
                      <a:pt x="2218" y="6158"/>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9" name="Google Shape;1719;p50"/>
              <p:cNvSpPr/>
              <p:nvPr/>
            </p:nvSpPr>
            <p:spPr>
              <a:xfrm>
                <a:off x="9403875" y="2251925"/>
                <a:ext cx="64100" cy="91825"/>
              </a:xfrm>
              <a:custGeom>
                <a:rect b="b" l="l" r="r" t="t"/>
                <a:pathLst>
                  <a:path extrusionOk="0" fill="none" h="3673" w="2564">
                    <a:moveTo>
                      <a:pt x="1" y="1"/>
                    </a:moveTo>
                    <a:lnTo>
                      <a:pt x="2563" y="3672"/>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0" name="Google Shape;1720;p50"/>
              <p:cNvSpPr/>
              <p:nvPr/>
            </p:nvSpPr>
            <p:spPr>
              <a:xfrm>
                <a:off x="9467950" y="2290175"/>
                <a:ext cx="75550" cy="25"/>
              </a:xfrm>
              <a:custGeom>
                <a:rect b="b" l="l" r="r" t="t"/>
                <a:pathLst>
                  <a:path extrusionOk="0" fill="none" h="1" w="3022">
                    <a:moveTo>
                      <a:pt x="0" y="1"/>
                    </a:moveTo>
                    <a:lnTo>
                      <a:pt x="3022" y="1"/>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1" name="Google Shape;1721;p50"/>
              <p:cNvSpPr/>
              <p:nvPr/>
            </p:nvSpPr>
            <p:spPr>
              <a:xfrm>
                <a:off x="9314950" y="2160150"/>
                <a:ext cx="153025" cy="33475"/>
              </a:xfrm>
              <a:custGeom>
                <a:rect b="b" l="l" r="r" t="t"/>
                <a:pathLst>
                  <a:path extrusionOk="0" fill="none" h="1339" w="6121">
                    <a:moveTo>
                      <a:pt x="1" y="1339"/>
                    </a:moveTo>
                    <a:lnTo>
                      <a:pt x="6120" y="0"/>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2" name="Google Shape;1722;p50"/>
              <p:cNvSpPr/>
              <p:nvPr/>
            </p:nvSpPr>
            <p:spPr>
              <a:xfrm>
                <a:off x="9212650" y="2116150"/>
                <a:ext cx="152050" cy="25"/>
              </a:xfrm>
              <a:custGeom>
                <a:rect b="b" l="l" r="r" t="t"/>
                <a:pathLst>
                  <a:path extrusionOk="0" fill="none" h="1" w="6082">
                    <a:moveTo>
                      <a:pt x="1" y="1"/>
                    </a:moveTo>
                    <a:lnTo>
                      <a:pt x="6082" y="1"/>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23" name="Google Shape;1723;p50"/>
            <p:cNvGrpSpPr/>
            <p:nvPr/>
          </p:nvGrpSpPr>
          <p:grpSpPr>
            <a:xfrm rot="-7200044">
              <a:off x="7123749" y="2410401"/>
              <a:ext cx="436965" cy="598562"/>
              <a:chOff x="8899700" y="901250"/>
              <a:chExt cx="436975" cy="598575"/>
            </a:xfrm>
          </p:grpSpPr>
          <p:sp>
            <p:nvSpPr>
              <p:cNvPr id="1724" name="Google Shape;1724;p50"/>
              <p:cNvSpPr/>
              <p:nvPr/>
            </p:nvSpPr>
            <p:spPr>
              <a:xfrm>
                <a:off x="8899700" y="1034150"/>
                <a:ext cx="436975" cy="465675"/>
              </a:xfrm>
              <a:custGeom>
                <a:rect b="b" l="l" r="r" t="t"/>
                <a:pathLst>
                  <a:path extrusionOk="0" h="18627" w="17479">
                    <a:moveTo>
                      <a:pt x="6578" y="1"/>
                    </a:moveTo>
                    <a:cubicBezTo>
                      <a:pt x="6578" y="1"/>
                      <a:pt x="0" y="7650"/>
                      <a:pt x="11130" y="18627"/>
                    </a:cubicBezTo>
                    <a:cubicBezTo>
                      <a:pt x="11130" y="18627"/>
                      <a:pt x="17478" y="2984"/>
                      <a:pt x="657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5" name="Google Shape;1725;p50"/>
              <p:cNvSpPr/>
              <p:nvPr/>
            </p:nvSpPr>
            <p:spPr>
              <a:xfrm>
                <a:off x="8987650" y="901250"/>
                <a:ext cx="173100" cy="446550"/>
              </a:xfrm>
              <a:custGeom>
                <a:rect b="b" l="l" r="r" t="t"/>
                <a:pathLst>
                  <a:path extrusionOk="0" fill="none" h="17862" w="6924">
                    <a:moveTo>
                      <a:pt x="1" y="1"/>
                    </a:moveTo>
                    <a:cubicBezTo>
                      <a:pt x="3596" y="5355"/>
                      <a:pt x="5967" y="11436"/>
                      <a:pt x="6923" y="17862"/>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6" name="Google Shape;1726;p50"/>
              <p:cNvSpPr/>
              <p:nvPr/>
            </p:nvSpPr>
            <p:spPr>
              <a:xfrm>
                <a:off x="9108125" y="1249300"/>
                <a:ext cx="32550" cy="98500"/>
              </a:xfrm>
              <a:custGeom>
                <a:rect b="b" l="l" r="r" t="t"/>
                <a:pathLst>
                  <a:path extrusionOk="0" fill="none" h="3940" w="1302">
                    <a:moveTo>
                      <a:pt x="1" y="3940"/>
                    </a:moveTo>
                    <a:lnTo>
                      <a:pt x="1301" y="0"/>
                    </a:ln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7" name="Google Shape;1727;p50"/>
              <p:cNvSpPr/>
              <p:nvPr/>
            </p:nvSpPr>
            <p:spPr>
              <a:xfrm>
                <a:off x="9124375" y="1190025"/>
                <a:ext cx="66975" cy="108050"/>
              </a:xfrm>
              <a:custGeom>
                <a:rect b="b" l="l" r="r" t="t"/>
                <a:pathLst>
                  <a:path extrusionOk="0" fill="none" h="4322" w="2679">
                    <a:moveTo>
                      <a:pt x="2678" y="4322"/>
                    </a:moveTo>
                    <a:lnTo>
                      <a:pt x="1" y="0"/>
                    </a:ln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8" name="Google Shape;1728;p50"/>
              <p:cNvSpPr/>
              <p:nvPr/>
            </p:nvSpPr>
            <p:spPr>
              <a:xfrm>
                <a:off x="9073700" y="1125950"/>
                <a:ext cx="28725" cy="111900"/>
              </a:xfrm>
              <a:custGeom>
                <a:rect b="b" l="l" r="r" t="t"/>
                <a:pathLst>
                  <a:path extrusionOk="0" fill="none" h="4476" w="1149">
                    <a:moveTo>
                      <a:pt x="1148" y="1"/>
                    </a:moveTo>
                    <a:lnTo>
                      <a:pt x="1" y="4475"/>
                    </a:ln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9" name="Google Shape;1729;p50"/>
              <p:cNvSpPr/>
              <p:nvPr/>
            </p:nvSpPr>
            <p:spPr>
              <a:xfrm>
                <a:off x="9084225" y="1079100"/>
                <a:ext cx="75550" cy="67900"/>
              </a:xfrm>
              <a:custGeom>
                <a:rect b="b" l="l" r="r" t="t"/>
                <a:pathLst>
                  <a:path extrusionOk="0" fill="none" h="2716" w="3022">
                    <a:moveTo>
                      <a:pt x="1" y="0"/>
                    </a:moveTo>
                    <a:lnTo>
                      <a:pt x="3022" y="2716"/>
                    </a:ln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3" name="Shape 1733"/>
        <p:cNvGrpSpPr/>
        <p:nvPr/>
      </p:nvGrpSpPr>
      <p:grpSpPr>
        <a:xfrm>
          <a:off x="0" y="0"/>
          <a:ext cx="0" cy="0"/>
          <a:chOff x="0" y="0"/>
          <a:chExt cx="0" cy="0"/>
        </a:xfrm>
      </p:grpSpPr>
      <p:sp>
        <p:nvSpPr>
          <p:cNvPr id="1734" name="Google Shape;1734;p51"/>
          <p:cNvSpPr txBox="1"/>
          <p:nvPr>
            <p:ph idx="4294967295" type="body"/>
          </p:nvPr>
        </p:nvSpPr>
        <p:spPr>
          <a:xfrm>
            <a:off x="731525" y="1161000"/>
            <a:ext cx="5808000" cy="35808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Each person will get a name tag that they will not know the identity of </a:t>
            </a:r>
            <a:endParaRPr/>
          </a:p>
          <a:p>
            <a:pPr indent="-342900" lvl="0" marL="457200" rtl="0" algn="l">
              <a:spcBef>
                <a:spcPts val="0"/>
              </a:spcBef>
              <a:spcAft>
                <a:spcPts val="0"/>
              </a:spcAft>
              <a:buSzPts val="1800"/>
              <a:buChar char="●"/>
            </a:pPr>
            <a:r>
              <a:rPr lang="en"/>
              <a:t>The goal is the ask “yes or no” questions to figure out your identity!</a:t>
            </a:r>
            <a:endParaRPr/>
          </a:p>
          <a:p>
            <a:pPr indent="-342900" lvl="0" marL="457200" rtl="0" algn="l">
              <a:spcBef>
                <a:spcPts val="0"/>
              </a:spcBef>
              <a:spcAft>
                <a:spcPts val="0"/>
              </a:spcAft>
              <a:buSzPts val="1800"/>
              <a:buChar char="●"/>
            </a:pPr>
            <a:r>
              <a:rPr lang="en"/>
              <a:t>First person to figure out their identity will </a:t>
            </a:r>
            <a:r>
              <a:rPr lang="en"/>
              <a:t>receive</a:t>
            </a:r>
            <a:r>
              <a:rPr lang="en"/>
              <a:t> a prize</a:t>
            </a:r>
            <a:endParaRPr/>
          </a:p>
        </p:txBody>
      </p:sp>
      <p:sp>
        <p:nvSpPr>
          <p:cNvPr id="1735" name="Google Shape;1735;p51"/>
          <p:cNvSpPr txBox="1"/>
          <p:nvPr>
            <p:ph idx="4294967295" type="title"/>
          </p:nvPr>
        </p:nvSpPr>
        <p:spPr>
          <a:xfrm>
            <a:off x="731525" y="445025"/>
            <a:ext cx="76812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Ice Breaker: Guess who?</a:t>
            </a:r>
            <a:endParaRPr/>
          </a:p>
        </p:txBody>
      </p:sp>
      <p:grpSp>
        <p:nvGrpSpPr>
          <p:cNvPr id="1736" name="Google Shape;1736;p51"/>
          <p:cNvGrpSpPr/>
          <p:nvPr/>
        </p:nvGrpSpPr>
        <p:grpSpPr>
          <a:xfrm>
            <a:off x="6247150" y="285820"/>
            <a:ext cx="757402" cy="731910"/>
            <a:chOff x="5360816" y="1494741"/>
            <a:chExt cx="417785" cy="403745"/>
          </a:xfrm>
        </p:grpSpPr>
        <p:sp>
          <p:nvSpPr>
            <p:cNvPr id="1737" name="Google Shape;1737;p51"/>
            <p:cNvSpPr/>
            <p:nvPr/>
          </p:nvSpPr>
          <p:spPr>
            <a:xfrm>
              <a:off x="5371347" y="1494741"/>
              <a:ext cx="407254" cy="358160"/>
            </a:xfrm>
            <a:custGeom>
              <a:rect b="b" l="l" r="r" t="t"/>
              <a:pathLst>
                <a:path extrusionOk="0" h="21733" w="24712">
                  <a:moveTo>
                    <a:pt x="3678" y="19241"/>
                  </a:moveTo>
                  <a:cubicBezTo>
                    <a:pt x="6018" y="18420"/>
                    <a:pt x="8572" y="18572"/>
                    <a:pt x="10790" y="19666"/>
                  </a:cubicBezTo>
                  <a:cubicBezTo>
                    <a:pt x="11520" y="20092"/>
                    <a:pt x="12219" y="20578"/>
                    <a:pt x="12827" y="21155"/>
                  </a:cubicBezTo>
                  <a:cubicBezTo>
                    <a:pt x="12888" y="21216"/>
                    <a:pt x="13283" y="21733"/>
                    <a:pt x="13344" y="21733"/>
                  </a:cubicBezTo>
                  <a:cubicBezTo>
                    <a:pt x="13496" y="21733"/>
                    <a:pt x="13769" y="21338"/>
                    <a:pt x="13860" y="21247"/>
                  </a:cubicBezTo>
                  <a:cubicBezTo>
                    <a:pt x="14134" y="20882"/>
                    <a:pt x="14529" y="20608"/>
                    <a:pt x="14955" y="20517"/>
                  </a:cubicBezTo>
                  <a:cubicBezTo>
                    <a:pt x="15380" y="20426"/>
                    <a:pt x="15775" y="20396"/>
                    <a:pt x="16201" y="20426"/>
                  </a:cubicBezTo>
                  <a:cubicBezTo>
                    <a:pt x="16383" y="20487"/>
                    <a:pt x="16535" y="20487"/>
                    <a:pt x="16687" y="20517"/>
                  </a:cubicBezTo>
                  <a:cubicBezTo>
                    <a:pt x="16778" y="20456"/>
                    <a:pt x="16657" y="20335"/>
                    <a:pt x="16626" y="20244"/>
                  </a:cubicBezTo>
                  <a:cubicBezTo>
                    <a:pt x="16596" y="20031"/>
                    <a:pt x="16626" y="19818"/>
                    <a:pt x="16687" y="19605"/>
                  </a:cubicBezTo>
                  <a:cubicBezTo>
                    <a:pt x="16900" y="18997"/>
                    <a:pt x="17478" y="18602"/>
                    <a:pt x="18025" y="18298"/>
                  </a:cubicBezTo>
                  <a:cubicBezTo>
                    <a:pt x="18450" y="18055"/>
                    <a:pt x="18967" y="17903"/>
                    <a:pt x="19514" y="17903"/>
                  </a:cubicBezTo>
                  <a:cubicBezTo>
                    <a:pt x="19696" y="17873"/>
                    <a:pt x="19879" y="17903"/>
                    <a:pt x="20092" y="17934"/>
                  </a:cubicBezTo>
                  <a:cubicBezTo>
                    <a:pt x="20183" y="17934"/>
                    <a:pt x="20335" y="18086"/>
                    <a:pt x="20335" y="17994"/>
                  </a:cubicBezTo>
                  <a:cubicBezTo>
                    <a:pt x="20365" y="17903"/>
                    <a:pt x="20152" y="17630"/>
                    <a:pt x="20122" y="17478"/>
                  </a:cubicBezTo>
                  <a:cubicBezTo>
                    <a:pt x="19970" y="17022"/>
                    <a:pt x="20000" y="16535"/>
                    <a:pt x="20213" y="16110"/>
                  </a:cubicBezTo>
                  <a:cubicBezTo>
                    <a:pt x="20365" y="15836"/>
                    <a:pt x="20548" y="15623"/>
                    <a:pt x="20760" y="15441"/>
                  </a:cubicBezTo>
                  <a:cubicBezTo>
                    <a:pt x="20821" y="15380"/>
                    <a:pt x="20882" y="15320"/>
                    <a:pt x="20973" y="15289"/>
                  </a:cubicBezTo>
                  <a:cubicBezTo>
                    <a:pt x="21003" y="15259"/>
                    <a:pt x="21125" y="15198"/>
                    <a:pt x="21095" y="15198"/>
                  </a:cubicBezTo>
                  <a:cubicBezTo>
                    <a:pt x="20608" y="14985"/>
                    <a:pt x="20122" y="14985"/>
                    <a:pt x="19666" y="14712"/>
                  </a:cubicBezTo>
                  <a:cubicBezTo>
                    <a:pt x="18724" y="14164"/>
                    <a:pt x="18329" y="12766"/>
                    <a:pt x="18420" y="11733"/>
                  </a:cubicBezTo>
                  <a:cubicBezTo>
                    <a:pt x="18572" y="10061"/>
                    <a:pt x="20396" y="9210"/>
                    <a:pt x="21824" y="8845"/>
                  </a:cubicBezTo>
                  <a:cubicBezTo>
                    <a:pt x="22341" y="8724"/>
                    <a:pt x="22858" y="8632"/>
                    <a:pt x="23405" y="8541"/>
                  </a:cubicBezTo>
                  <a:cubicBezTo>
                    <a:pt x="23587" y="8541"/>
                    <a:pt x="23769" y="8511"/>
                    <a:pt x="23982" y="8511"/>
                  </a:cubicBezTo>
                  <a:cubicBezTo>
                    <a:pt x="24073" y="8511"/>
                    <a:pt x="24317" y="8602"/>
                    <a:pt x="24317" y="8511"/>
                  </a:cubicBezTo>
                  <a:cubicBezTo>
                    <a:pt x="24286" y="8298"/>
                    <a:pt x="23891" y="7903"/>
                    <a:pt x="23800" y="7721"/>
                  </a:cubicBezTo>
                  <a:cubicBezTo>
                    <a:pt x="23466" y="7174"/>
                    <a:pt x="23344" y="6505"/>
                    <a:pt x="23496" y="5866"/>
                  </a:cubicBezTo>
                  <a:cubicBezTo>
                    <a:pt x="23648" y="5441"/>
                    <a:pt x="23891" y="5107"/>
                    <a:pt x="24195" y="4803"/>
                  </a:cubicBezTo>
                  <a:cubicBezTo>
                    <a:pt x="24377" y="4681"/>
                    <a:pt x="24560" y="4529"/>
                    <a:pt x="24712" y="4377"/>
                  </a:cubicBezTo>
                  <a:cubicBezTo>
                    <a:pt x="24681" y="4256"/>
                    <a:pt x="23982" y="4286"/>
                    <a:pt x="23861" y="4256"/>
                  </a:cubicBezTo>
                  <a:cubicBezTo>
                    <a:pt x="23131" y="4195"/>
                    <a:pt x="22402" y="3891"/>
                    <a:pt x="21855" y="3404"/>
                  </a:cubicBezTo>
                  <a:cubicBezTo>
                    <a:pt x="21429" y="2979"/>
                    <a:pt x="21155" y="2432"/>
                    <a:pt x="21095" y="1824"/>
                  </a:cubicBezTo>
                  <a:cubicBezTo>
                    <a:pt x="21064" y="1611"/>
                    <a:pt x="21064" y="1398"/>
                    <a:pt x="21095" y="1186"/>
                  </a:cubicBezTo>
                  <a:cubicBezTo>
                    <a:pt x="21095" y="1094"/>
                    <a:pt x="21186" y="851"/>
                    <a:pt x="21125" y="882"/>
                  </a:cubicBezTo>
                  <a:cubicBezTo>
                    <a:pt x="20791" y="1034"/>
                    <a:pt x="20548" y="1398"/>
                    <a:pt x="20244" y="1550"/>
                  </a:cubicBezTo>
                  <a:cubicBezTo>
                    <a:pt x="19362" y="2006"/>
                    <a:pt x="18329" y="1793"/>
                    <a:pt x="17508" y="1338"/>
                  </a:cubicBezTo>
                  <a:cubicBezTo>
                    <a:pt x="17113" y="1094"/>
                    <a:pt x="16778" y="790"/>
                    <a:pt x="16474" y="426"/>
                  </a:cubicBezTo>
                  <a:cubicBezTo>
                    <a:pt x="16383" y="365"/>
                    <a:pt x="16171" y="0"/>
                    <a:pt x="16079" y="0"/>
                  </a:cubicBezTo>
                  <a:cubicBezTo>
                    <a:pt x="16049" y="0"/>
                    <a:pt x="15958" y="213"/>
                    <a:pt x="15927" y="243"/>
                  </a:cubicBezTo>
                  <a:cubicBezTo>
                    <a:pt x="15806" y="517"/>
                    <a:pt x="15715" y="790"/>
                    <a:pt x="15563" y="1064"/>
                  </a:cubicBezTo>
                  <a:cubicBezTo>
                    <a:pt x="15198" y="1733"/>
                    <a:pt x="14590" y="2280"/>
                    <a:pt x="13891" y="2553"/>
                  </a:cubicBezTo>
                  <a:cubicBezTo>
                    <a:pt x="13374" y="2705"/>
                    <a:pt x="12827" y="2675"/>
                    <a:pt x="12341" y="2493"/>
                  </a:cubicBezTo>
                  <a:cubicBezTo>
                    <a:pt x="12280" y="2493"/>
                    <a:pt x="11642" y="2158"/>
                    <a:pt x="11642" y="2158"/>
                  </a:cubicBezTo>
                  <a:cubicBezTo>
                    <a:pt x="11459" y="2341"/>
                    <a:pt x="11520" y="3161"/>
                    <a:pt x="11459" y="3435"/>
                  </a:cubicBezTo>
                  <a:cubicBezTo>
                    <a:pt x="11186" y="4347"/>
                    <a:pt x="10426" y="5046"/>
                    <a:pt x="9483" y="5228"/>
                  </a:cubicBezTo>
                  <a:cubicBezTo>
                    <a:pt x="8237" y="5380"/>
                    <a:pt x="7295" y="4195"/>
                    <a:pt x="7295" y="3040"/>
                  </a:cubicBezTo>
                  <a:cubicBezTo>
                    <a:pt x="7325" y="2584"/>
                    <a:pt x="7417" y="2158"/>
                    <a:pt x="7629" y="1763"/>
                  </a:cubicBezTo>
                  <a:cubicBezTo>
                    <a:pt x="7690" y="1642"/>
                    <a:pt x="7781" y="1520"/>
                    <a:pt x="7873" y="1398"/>
                  </a:cubicBezTo>
                  <a:cubicBezTo>
                    <a:pt x="7903" y="1338"/>
                    <a:pt x="8085" y="1155"/>
                    <a:pt x="8024" y="1216"/>
                  </a:cubicBezTo>
                  <a:cubicBezTo>
                    <a:pt x="7234" y="2006"/>
                    <a:pt x="6201" y="2645"/>
                    <a:pt x="5046" y="2645"/>
                  </a:cubicBezTo>
                  <a:cubicBezTo>
                    <a:pt x="4620" y="2645"/>
                    <a:pt x="4225" y="2584"/>
                    <a:pt x="3830" y="2432"/>
                  </a:cubicBezTo>
                  <a:cubicBezTo>
                    <a:pt x="3708" y="2371"/>
                    <a:pt x="3587" y="2310"/>
                    <a:pt x="3465" y="2249"/>
                  </a:cubicBezTo>
                  <a:cubicBezTo>
                    <a:pt x="3404" y="2219"/>
                    <a:pt x="3313" y="2097"/>
                    <a:pt x="3313" y="2158"/>
                  </a:cubicBezTo>
                  <a:cubicBezTo>
                    <a:pt x="3313" y="2401"/>
                    <a:pt x="3526" y="2675"/>
                    <a:pt x="3587" y="2918"/>
                  </a:cubicBezTo>
                  <a:cubicBezTo>
                    <a:pt x="3739" y="3708"/>
                    <a:pt x="3465" y="4499"/>
                    <a:pt x="2918" y="5046"/>
                  </a:cubicBezTo>
                  <a:cubicBezTo>
                    <a:pt x="2401" y="5502"/>
                    <a:pt x="1641" y="5593"/>
                    <a:pt x="973" y="5654"/>
                  </a:cubicBezTo>
                  <a:cubicBezTo>
                    <a:pt x="760" y="5654"/>
                    <a:pt x="547" y="5684"/>
                    <a:pt x="334" y="5684"/>
                  </a:cubicBezTo>
                  <a:cubicBezTo>
                    <a:pt x="213" y="5684"/>
                    <a:pt x="0" y="5593"/>
                    <a:pt x="30" y="5684"/>
                  </a:cubicBezTo>
                  <a:cubicBezTo>
                    <a:pt x="91" y="5988"/>
                    <a:pt x="578" y="6353"/>
                    <a:pt x="790" y="6596"/>
                  </a:cubicBezTo>
                  <a:cubicBezTo>
                    <a:pt x="1337" y="7265"/>
                    <a:pt x="1702" y="8085"/>
                    <a:pt x="1763" y="8936"/>
                  </a:cubicBezTo>
                  <a:cubicBezTo>
                    <a:pt x="1793" y="9514"/>
                    <a:pt x="1581" y="10091"/>
                    <a:pt x="1185" y="10517"/>
                  </a:cubicBezTo>
                  <a:cubicBezTo>
                    <a:pt x="1064" y="10669"/>
                    <a:pt x="912" y="10791"/>
                    <a:pt x="730" y="10882"/>
                  </a:cubicBezTo>
                  <a:cubicBezTo>
                    <a:pt x="730" y="10882"/>
                    <a:pt x="486" y="11064"/>
                    <a:pt x="486" y="11095"/>
                  </a:cubicBezTo>
                  <a:cubicBezTo>
                    <a:pt x="517" y="11216"/>
                    <a:pt x="1094" y="11459"/>
                    <a:pt x="1246" y="11550"/>
                  </a:cubicBezTo>
                  <a:cubicBezTo>
                    <a:pt x="1672" y="11885"/>
                    <a:pt x="2037" y="12310"/>
                    <a:pt x="2371" y="12766"/>
                  </a:cubicBezTo>
                  <a:cubicBezTo>
                    <a:pt x="3313" y="14013"/>
                    <a:pt x="3799" y="15532"/>
                    <a:pt x="3799" y="17113"/>
                  </a:cubicBezTo>
                  <a:cubicBezTo>
                    <a:pt x="3708" y="17721"/>
                    <a:pt x="3556" y="18329"/>
                    <a:pt x="3313" y="18937"/>
                  </a:cubicBezTo>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8" name="Google Shape;1738;p51"/>
            <p:cNvSpPr/>
            <p:nvPr/>
          </p:nvSpPr>
          <p:spPr>
            <a:xfrm>
              <a:off x="5360816" y="1593425"/>
              <a:ext cx="293558" cy="305061"/>
            </a:xfrm>
            <a:custGeom>
              <a:rect b="b" l="l" r="r" t="t"/>
              <a:pathLst>
                <a:path extrusionOk="0" h="18511" w="17813">
                  <a:moveTo>
                    <a:pt x="13892" y="4438"/>
                  </a:moveTo>
                  <a:cubicBezTo>
                    <a:pt x="14955" y="3556"/>
                    <a:pt x="16110" y="2766"/>
                    <a:pt x="17296" y="2097"/>
                  </a:cubicBezTo>
                  <a:cubicBezTo>
                    <a:pt x="17813" y="1885"/>
                    <a:pt x="17235" y="912"/>
                    <a:pt x="16810" y="1277"/>
                  </a:cubicBezTo>
                  <a:cubicBezTo>
                    <a:pt x="15746" y="1915"/>
                    <a:pt x="14712" y="2584"/>
                    <a:pt x="13740" y="3374"/>
                  </a:cubicBezTo>
                  <a:cubicBezTo>
                    <a:pt x="14074" y="2523"/>
                    <a:pt x="14287" y="1641"/>
                    <a:pt x="14378" y="730"/>
                  </a:cubicBezTo>
                  <a:cubicBezTo>
                    <a:pt x="14439" y="122"/>
                    <a:pt x="13527" y="0"/>
                    <a:pt x="13436" y="608"/>
                  </a:cubicBezTo>
                  <a:cubicBezTo>
                    <a:pt x="13314" y="2097"/>
                    <a:pt x="12767" y="3496"/>
                    <a:pt x="11916" y="4681"/>
                  </a:cubicBezTo>
                  <a:cubicBezTo>
                    <a:pt x="11885" y="4742"/>
                    <a:pt x="11855" y="4833"/>
                    <a:pt x="11825" y="4894"/>
                  </a:cubicBezTo>
                  <a:lnTo>
                    <a:pt x="10852" y="5714"/>
                  </a:lnTo>
                  <a:cubicBezTo>
                    <a:pt x="9636" y="6748"/>
                    <a:pt x="8481" y="7812"/>
                    <a:pt x="7356" y="8906"/>
                  </a:cubicBezTo>
                  <a:cubicBezTo>
                    <a:pt x="8086" y="6809"/>
                    <a:pt x="8481" y="4590"/>
                    <a:pt x="8542" y="2371"/>
                  </a:cubicBezTo>
                  <a:cubicBezTo>
                    <a:pt x="8572" y="2128"/>
                    <a:pt x="8390" y="1885"/>
                    <a:pt x="8116" y="1885"/>
                  </a:cubicBezTo>
                  <a:cubicBezTo>
                    <a:pt x="7843" y="1854"/>
                    <a:pt x="7630" y="2067"/>
                    <a:pt x="7600" y="2310"/>
                  </a:cubicBezTo>
                  <a:cubicBezTo>
                    <a:pt x="7448" y="5198"/>
                    <a:pt x="6992" y="8359"/>
                    <a:pt x="5381" y="10821"/>
                  </a:cubicBezTo>
                  <a:cubicBezTo>
                    <a:pt x="5320" y="10912"/>
                    <a:pt x="5290" y="11003"/>
                    <a:pt x="5290" y="11094"/>
                  </a:cubicBezTo>
                  <a:cubicBezTo>
                    <a:pt x="3496" y="13101"/>
                    <a:pt x="1824" y="15228"/>
                    <a:pt x="365" y="17447"/>
                  </a:cubicBezTo>
                  <a:cubicBezTo>
                    <a:pt x="1" y="17994"/>
                    <a:pt x="791" y="18511"/>
                    <a:pt x="1156" y="17994"/>
                  </a:cubicBezTo>
                  <a:cubicBezTo>
                    <a:pt x="2828" y="15441"/>
                    <a:pt x="4712" y="13070"/>
                    <a:pt x="6809" y="10851"/>
                  </a:cubicBezTo>
                  <a:cubicBezTo>
                    <a:pt x="9879" y="9605"/>
                    <a:pt x="13223" y="9210"/>
                    <a:pt x="16506" y="9727"/>
                  </a:cubicBezTo>
                  <a:cubicBezTo>
                    <a:pt x="17174" y="9848"/>
                    <a:pt x="17296" y="8815"/>
                    <a:pt x="16627" y="8784"/>
                  </a:cubicBezTo>
                  <a:cubicBezTo>
                    <a:pt x="13831" y="8359"/>
                    <a:pt x="11004" y="8541"/>
                    <a:pt x="8299" y="9332"/>
                  </a:cubicBezTo>
                  <a:cubicBezTo>
                    <a:pt x="9302" y="8328"/>
                    <a:pt x="10366" y="7356"/>
                    <a:pt x="11490" y="6414"/>
                  </a:cubicBezTo>
                  <a:lnTo>
                    <a:pt x="12615" y="5471"/>
                  </a:lnTo>
                  <a:cubicBezTo>
                    <a:pt x="13831" y="5380"/>
                    <a:pt x="14986" y="5289"/>
                    <a:pt x="16202" y="5319"/>
                  </a:cubicBezTo>
                  <a:cubicBezTo>
                    <a:pt x="16840" y="5319"/>
                    <a:pt x="16840" y="4377"/>
                    <a:pt x="16232" y="4377"/>
                  </a:cubicBezTo>
                  <a:cubicBezTo>
                    <a:pt x="15411" y="4347"/>
                    <a:pt x="14651" y="4377"/>
                    <a:pt x="13892" y="4438"/>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39" name="Google Shape;1739;p51"/>
          <p:cNvGrpSpPr/>
          <p:nvPr/>
        </p:nvGrpSpPr>
        <p:grpSpPr>
          <a:xfrm>
            <a:off x="7466844" y="3611164"/>
            <a:ext cx="1482825" cy="1365275"/>
            <a:chOff x="789819" y="1559239"/>
            <a:chExt cx="1482825" cy="1365275"/>
          </a:xfrm>
        </p:grpSpPr>
        <p:grpSp>
          <p:nvGrpSpPr>
            <p:cNvPr id="1740" name="Google Shape;1740;p51"/>
            <p:cNvGrpSpPr/>
            <p:nvPr/>
          </p:nvGrpSpPr>
          <p:grpSpPr>
            <a:xfrm>
              <a:off x="789819" y="1559239"/>
              <a:ext cx="1424775" cy="1062850"/>
              <a:chOff x="789819" y="1559239"/>
              <a:chExt cx="1424775" cy="1062850"/>
            </a:xfrm>
          </p:grpSpPr>
          <p:sp>
            <p:nvSpPr>
              <p:cNvPr id="1741" name="Google Shape;1741;p51"/>
              <p:cNvSpPr/>
              <p:nvPr/>
            </p:nvSpPr>
            <p:spPr>
              <a:xfrm>
                <a:off x="1904244" y="1762789"/>
                <a:ext cx="310350" cy="193525"/>
              </a:xfrm>
              <a:custGeom>
                <a:rect b="b" l="l" r="r" t="t"/>
                <a:pathLst>
                  <a:path extrusionOk="0" h="7741" w="12414">
                    <a:moveTo>
                      <a:pt x="0" y="4386"/>
                    </a:moveTo>
                    <a:cubicBezTo>
                      <a:pt x="29" y="4243"/>
                      <a:pt x="115" y="4071"/>
                      <a:pt x="201" y="3956"/>
                    </a:cubicBezTo>
                    <a:cubicBezTo>
                      <a:pt x="1233" y="2523"/>
                      <a:pt x="5390" y="832"/>
                      <a:pt x="7626" y="574"/>
                    </a:cubicBezTo>
                    <a:cubicBezTo>
                      <a:pt x="12413" y="0"/>
                      <a:pt x="2494" y="7740"/>
                      <a:pt x="0" y="4386"/>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2" name="Google Shape;1742;p51"/>
              <p:cNvSpPr/>
              <p:nvPr/>
            </p:nvSpPr>
            <p:spPr>
              <a:xfrm>
                <a:off x="1821819" y="1658864"/>
                <a:ext cx="111125" cy="224350"/>
              </a:xfrm>
              <a:custGeom>
                <a:rect b="b" l="l" r="r" t="t"/>
                <a:pathLst>
                  <a:path extrusionOk="0" h="8974" w="4445">
                    <a:moveTo>
                      <a:pt x="3699" y="8371"/>
                    </a:moveTo>
                    <a:cubicBezTo>
                      <a:pt x="4100" y="8687"/>
                      <a:pt x="4444" y="1"/>
                      <a:pt x="3498" y="87"/>
                    </a:cubicBezTo>
                    <a:cubicBezTo>
                      <a:pt x="832" y="287"/>
                      <a:pt x="1" y="8973"/>
                      <a:pt x="3699" y="837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3" name="Google Shape;1743;p51"/>
              <p:cNvSpPr/>
              <p:nvPr/>
            </p:nvSpPr>
            <p:spPr>
              <a:xfrm>
                <a:off x="1775244" y="1925464"/>
                <a:ext cx="306750" cy="131900"/>
              </a:xfrm>
              <a:custGeom>
                <a:rect b="b" l="l" r="r" t="t"/>
                <a:pathLst>
                  <a:path extrusionOk="0" h="5276" w="12270">
                    <a:moveTo>
                      <a:pt x="1061" y="1520"/>
                    </a:moveTo>
                    <a:cubicBezTo>
                      <a:pt x="2494" y="1176"/>
                      <a:pt x="9432" y="87"/>
                      <a:pt x="10034" y="87"/>
                    </a:cubicBezTo>
                    <a:cubicBezTo>
                      <a:pt x="12270" y="1"/>
                      <a:pt x="11295" y="803"/>
                      <a:pt x="9604" y="2237"/>
                    </a:cubicBezTo>
                    <a:cubicBezTo>
                      <a:pt x="5906" y="5275"/>
                      <a:pt x="0" y="3211"/>
                      <a:pt x="1061" y="152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4" name="Google Shape;1744;p51"/>
              <p:cNvSpPr/>
              <p:nvPr/>
            </p:nvSpPr>
            <p:spPr>
              <a:xfrm>
                <a:off x="1610419" y="1762064"/>
                <a:ext cx="219325" cy="258025"/>
              </a:xfrm>
              <a:custGeom>
                <a:rect b="b" l="l" r="r" t="t"/>
                <a:pathLst>
                  <a:path extrusionOk="0" h="10321" w="8773">
                    <a:moveTo>
                      <a:pt x="8514" y="9174"/>
                    </a:moveTo>
                    <a:cubicBezTo>
                      <a:pt x="8772" y="7798"/>
                      <a:pt x="7253" y="1"/>
                      <a:pt x="5705" y="402"/>
                    </a:cubicBezTo>
                    <a:cubicBezTo>
                      <a:pt x="0" y="1893"/>
                      <a:pt x="6192" y="10321"/>
                      <a:pt x="8514" y="9174"/>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5" name="Google Shape;1745;p51"/>
              <p:cNvSpPr/>
              <p:nvPr/>
            </p:nvSpPr>
            <p:spPr>
              <a:xfrm>
                <a:off x="1692819" y="2081689"/>
                <a:ext cx="288125" cy="122575"/>
              </a:xfrm>
              <a:custGeom>
                <a:rect b="b" l="l" r="r" t="t"/>
                <a:pathLst>
                  <a:path extrusionOk="0" h="4903" w="11525">
                    <a:moveTo>
                      <a:pt x="1033" y="1119"/>
                    </a:moveTo>
                    <a:cubicBezTo>
                      <a:pt x="1090" y="1348"/>
                      <a:pt x="11525" y="1"/>
                      <a:pt x="11410" y="517"/>
                    </a:cubicBezTo>
                    <a:cubicBezTo>
                      <a:pt x="10579" y="3814"/>
                      <a:pt x="1" y="4903"/>
                      <a:pt x="1033" y="1119"/>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6" name="Google Shape;1746;p51"/>
              <p:cNvSpPr/>
              <p:nvPr/>
            </p:nvSpPr>
            <p:spPr>
              <a:xfrm>
                <a:off x="1527269" y="1907539"/>
                <a:ext cx="203575" cy="275225"/>
              </a:xfrm>
              <a:custGeom>
                <a:rect b="b" l="l" r="r" t="t"/>
                <a:pathLst>
                  <a:path extrusionOk="0" h="11009" w="8143">
                    <a:moveTo>
                      <a:pt x="8142" y="7827"/>
                    </a:moveTo>
                    <a:cubicBezTo>
                      <a:pt x="3355" y="11009"/>
                      <a:pt x="1" y="2810"/>
                      <a:pt x="2724" y="603"/>
                    </a:cubicBezTo>
                    <a:cubicBezTo>
                      <a:pt x="3498" y="1"/>
                      <a:pt x="7425" y="6795"/>
                      <a:pt x="8142" y="7827"/>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7" name="Google Shape;1747;p51"/>
              <p:cNvSpPr/>
              <p:nvPr/>
            </p:nvSpPr>
            <p:spPr>
              <a:xfrm>
                <a:off x="1447719" y="2035114"/>
                <a:ext cx="219325" cy="254450"/>
              </a:xfrm>
              <a:custGeom>
                <a:rect b="b" l="l" r="r" t="t"/>
                <a:pathLst>
                  <a:path extrusionOk="0" h="10178" w="8773">
                    <a:moveTo>
                      <a:pt x="8773" y="8056"/>
                    </a:moveTo>
                    <a:cubicBezTo>
                      <a:pt x="8773" y="8056"/>
                      <a:pt x="2982" y="1"/>
                      <a:pt x="2695" y="545"/>
                    </a:cubicBezTo>
                    <a:cubicBezTo>
                      <a:pt x="1" y="6078"/>
                      <a:pt x="6594" y="10177"/>
                      <a:pt x="8773" y="8056"/>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8" name="Google Shape;1748;p51"/>
              <p:cNvSpPr/>
              <p:nvPr/>
            </p:nvSpPr>
            <p:spPr>
              <a:xfrm>
                <a:off x="1013419" y="1559239"/>
                <a:ext cx="197125" cy="409250"/>
              </a:xfrm>
              <a:custGeom>
                <a:rect b="b" l="l" r="r" t="t"/>
                <a:pathLst>
                  <a:path extrusionOk="0" h="16370" w="7885">
                    <a:moveTo>
                      <a:pt x="2667" y="16370"/>
                    </a:moveTo>
                    <a:cubicBezTo>
                      <a:pt x="2466" y="16284"/>
                      <a:pt x="2294" y="16140"/>
                      <a:pt x="2151" y="15968"/>
                    </a:cubicBezTo>
                    <a:cubicBezTo>
                      <a:pt x="660" y="14277"/>
                      <a:pt x="1" y="8716"/>
                      <a:pt x="488" y="5935"/>
                    </a:cubicBezTo>
                    <a:cubicBezTo>
                      <a:pt x="1491" y="1"/>
                      <a:pt x="7884" y="14506"/>
                      <a:pt x="2667" y="1637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9" name="Google Shape;1749;p51"/>
              <p:cNvSpPr/>
              <p:nvPr/>
            </p:nvSpPr>
            <p:spPr>
              <a:xfrm>
                <a:off x="789819" y="1862389"/>
                <a:ext cx="301025" cy="208575"/>
              </a:xfrm>
              <a:custGeom>
                <a:rect b="b" l="l" r="r" t="t"/>
                <a:pathLst>
                  <a:path extrusionOk="0" h="8343" w="12041">
                    <a:moveTo>
                      <a:pt x="11525" y="3728"/>
                    </a:moveTo>
                    <a:cubicBezTo>
                      <a:pt x="12041" y="3355"/>
                      <a:pt x="947" y="1"/>
                      <a:pt x="689" y="1148"/>
                    </a:cubicBezTo>
                    <a:cubicBezTo>
                      <a:pt x="1" y="4416"/>
                      <a:pt x="10951" y="8343"/>
                      <a:pt x="11525" y="3728"/>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0" name="Google Shape;1750;p51"/>
              <p:cNvSpPr/>
              <p:nvPr/>
            </p:nvSpPr>
            <p:spPr>
              <a:xfrm>
                <a:off x="1160344" y="1772814"/>
                <a:ext cx="165575" cy="394900"/>
              </a:xfrm>
              <a:custGeom>
                <a:rect b="b" l="l" r="r" t="t"/>
                <a:pathLst>
                  <a:path extrusionOk="0" h="15796" w="6623">
                    <a:moveTo>
                      <a:pt x="0" y="13990"/>
                    </a:moveTo>
                    <a:cubicBezTo>
                      <a:pt x="58" y="12155"/>
                      <a:pt x="1204" y="3441"/>
                      <a:pt x="1405" y="2724"/>
                    </a:cubicBezTo>
                    <a:cubicBezTo>
                      <a:pt x="2122" y="1"/>
                      <a:pt x="2838" y="1434"/>
                      <a:pt x="4014" y="3957"/>
                    </a:cubicBezTo>
                    <a:cubicBezTo>
                      <a:pt x="6622" y="9432"/>
                      <a:pt x="1806" y="15796"/>
                      <a:pt x="0" y="1399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1" name="Google Shape;1751;p51"/>
              <p:cNvSpPr/>
              <p:nvPr/>
            </p:nvSpPr>
            <p:spPr>
              <a:xfrm>
                <a:off x="890169" y="2066639"/>
                <a:ext cx="329675" cy="232950"/>
              </a:xfrm>
              <a:custGeom>
                <a:rect b="b" l="l" r="r" t="t"/>
                <a:pathLst>
                  <a:path extrusionOk="0" h="9318" w="13187">
                    <a:moveTo>
                      <a:pt x="12556" y="1578"/>
                    </a:moveTo>
                    <a:cubicBezTo>
                      <a:pt x="10836" y="804"/>
                      <a:pt x="229" y="1"/>
                      <a:pt x="172" y="1979"/>
                    </a:cubicBezTo>
                    <a:cubicBezTo>
                      <a:pt x="0" y="9317"/>
                      <a:pt x="13187" y="4731"/>
                      <a:pt x="12556" y="1578"/>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2" name="Google Shape;1752;p51"/>
              <p:cNvSpPr/>
              <p:nvPr/>
            </p:nvSpPr>
            <p:spPr>
              <a:xfrm>
                <a:off x="1319444" y="1946964"/>
                <a:ext cx="174900" cy="387025"/>
              </a:xfrm>
              <a:custGeom>
                <a:rect b="b" l="l" r="r" t="t"/>
                <a:pathLst>
                  <a:path extrusionOk="0" h="15481" w="6996">
                    <a:moveTo>
                      <a:pt x="0" y="12958"/>
                    </a:moveTo>
                    <a:cubicBezTo>
                      <a:pt x="316" y="12958"/>
                      <a:pt x="2380" y="1"/>
                      <a:pt x="3010" y="316"/>
                    </a:cubicBezTo>
                    <a:cubicBezTo>
                      <a:pt x="6995" y="2409"/>
                      <a:pt x="4501" y="15480"/>
                      <a:pt x="0" y="12958"/>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3" name="Google Shape;1753;p51"/>
              <p:cNvSpPr/>
              <p:nvPr/>
            </p:nvSpPr>
            <p:spPr>
              <a:xfrm>
                <a:off x="1562194" y="1857339"/>
                <a:ext cx="348525" cy="580925"/>
              </a:xfrm>
              <a:custGeom>
                <a:rect b="b" l="l" r="r" t="t"/>
                <a:pathLst>
                  <a:path extrusionOk="0" h="23237" w="13941">
                    <a:moveTo>
                      <a:pt x="13547" y="1"/>
                    </a:moveTo>
                    <a:cubicBezTo>
                      <a:pt x="13465" y="1"/>
                      <a:pt x="13385" y="22"/>
                      <a:pt x="13310" y="60"/>
                    </a:cubicBezTo>
                    <a:cubicBezTo>
                      <a:pt x="13252" y="88"/>
                      <a:pt x="13224" y="88"/>
                      <a:pt x="13195" y="146"/>
                    </a:cubicBezTo>
                    <a:lnTo>
                      <a:pt x="13138" y="203"/>
                    </a:lnTo>
                    <a:cubicBezTo>
                      <a:pt x="11217" y="1923"/>
                      <a:pt x="9554" y="3901"/>
                      <a:pt x="8178" y="6051"/>
                    </a:cubicBezTo>
                    <a:cubicBezTo>
                      <a:pt x="5254" y="10494"/>
                      <a:pt x="2846" y="15282"/>
                      <a:pt x="1012" y="20269"/>
                    </a:cubicBezTo>
                    <a:cubicBezTo>
                      <a:pt x="840" y="20728"/>
                      <a:pt x="696" y="21187"/>
                      <a:pt x="496" y="21617"/>
                    </a:cubicBezTo>
                    <a:cubicBezTo>
                      <a:pt x="0" y="22678"/>
                      <a:pt x="8" y="23237"/>
                      <a:pt x="260" y="23237"/>
                    </a:cubicBezTo>
                    <a:cubicBezTo>
                      <a:pt x="519" y="23237"/>
                      <a:pt x="1034" y="22650"/>
                      <a:pt x="1528" y="21416"/>
                    </a:cubicBezTo>
                    <a:cubicBezTo>
                      <a:pt x="1757" y="20871"/>
                      <a:pt x="1958" y="20298"/>
                      <a:pt x="2158" y="19753"/>
                    </a:cubicBezTo>
                    <a:cubicBezTo>
                      <a:pt x="3764" y="15568"/>
                      <a:pt x="5742" y="11526"/>
                      <a:pt x="8121" y="7714"/>
                    </a:cubicBezTo>
                    <a:cubicBezTo>
                      <a:pt x="9325" y="5736"/>
                      <a:pt x="10730" y="3872"/>
                      <a:pt x="12278" y="2152"/>
                    </a:cubicBezTo>
                    <a:cubicBezTo>
                      <a:pt x="12765" y="1665"/>
                      <a:pt x="13252" y="1149"/>
                      <a:pt x="13797" y="690"/>
                    </a:cubicBezTo>
                    <a:lnTo>
                      <a:pt x="13883" y="604"/>
                    </a:lnTo>
                    <a:cubicBezTo>
                      <a:pt x="13940" y="518"/>
                      <a:pt x="13940" y="432"/>
                      <a:pt x="13940" y="346"/>
                    </a:cubicBezTo>
                    <a:cubicBezTo>
                      <a:pt x="13940" y="289"/>
                      <a:pt x="13940" y="260"/>
                      <a:pt x="13912" y="203"/>
                    </a:cubicBezTo>
                    <a:cubicBezTo>
                      <a:pt x="13883" y="174"/>
                      <a:pt x="13854" y="146"/>
                      <a:pt x="13854" y="117"/>
                    </a:cubicBezTo>
                    <a:cubicBezTo>
                      <a:pt x="13758" y="36"/>
                      <a:pt x="13651" y="1"/>
                      <a:pt x="1354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4" name="Google Shape;1754;p51"/>
              <p:cNvSpPr/>
              <p:nvPr/>
            </p:nvSpPr>
            <p:spPr>
              <a:xfrm>
                <a:off x="1631194" y="2197789"/>
                <a:ext cx="275950" cy="193525"/>
              </a:xfrm>
              <a:custGeom>
                <a:rect b="b" l="l" r="r" t="t"/>
                <a:pathLst>
                  <a:path extrusionOk="0" h="7741" w="11038">
                    <a:moveTo>
                      <a:pt x="0" y="1492"/>
                    </a:moveTo>
                    <a:cubicBezTo>
                      <a:pt x="0" y="1492"/>
                      <a:pt x="10894" y="1"/>
                      <a:pt x="10922" y="976"/>
                    </a:cubicBezTo>
                    <a:cubicBezTo>
                      <a:pt x="11037" y="3498"/>
                      <a:pt x="2236" y="7741"/>
                      <a:pt x="0" y="1492"/>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5" name="Google Shape;1755;p51"/>
              <p:cNvSpPr/>
              <p:nvPr/>
            </p:nvSpPr>
            <p:spPr>
              <a:xfrm>
                <a:off x="1057144" y="1957714"/>
                <a:ext cx="641375" cy="606650"/>
              </a:xfrm>
              <a:custGeom>
                <a:rect b="b" l="l" r="r" t="t"/>
                <a:pathLst>
                  <a:path extrusionOk="0" h="24266" w="25655">
                    <a:moveTo>
                      <a:pt x="631" y="1"/>
                    </a:moveTo>
                    <a:lnTo>
                      <a:pt x="459" y="29"/>
                    </a:lnTo>
                    <a:cubicBezTo>
                      <a:pt x="402" y="29"/>
                      <a:pt x="373" y="58"/>
                      <a:pt x="316" y="87"/>
                    </a:cubicBezTo>
                    <a:cubicBezTo>
                      <a:pt x="115" y="230"/>
                      <a:pt x="0" y="459"/>
                      <a:pt x="58" y="717"/>
                    </a:cubicBezTo>
                    <a:cubicBezTo>
                      <a:pt x="58" y="775"/>
                      <a:pt x="86" y="832"/>
                      <a:pt x="115" y="889"/>
                    </a:cubicBezTo>
                    <a:lnTo>
                      <a:pt x="144" y="975"/>
                    </a:lnTo>
                    <a:cubicBezTo>
                      <a:pt x="1663" y="3899"/>
                      <a:pt x="3727" y="6479"/>
                      <a:pt x="5934" y="8859"/>
                    </a:cubicBezTo>
                    <a:cubicBezTo>
                      <a:pt x="10636" y="13990"/>
                      <a:pt x="16054" y="18347"/>
                      <a:pt x="21730" y="22217"/>
                    </a:cubicBezTo>
                    <a:cubicBezTo>
                      <a:pt x="22246" y="22561"/>
                      <a:pt x="22819" y="22905"/>
                      <a:pt x="23278" y="23306"/>
                    </a:cubicBezTo>
                    <a:cubicBezTo>
                      <a:pt x="24131" y="23979"/>
                      <a:pt x="24746" y="24265"/>
                      <a:pt x="25064" y="24265"/>
                    </a:cubicBezTo>
                    <a:cubicBezTo>
                      <a:pt x="25655" y="24265"/>
                      <a:pt x="25228" y="23282"/>
                      <a:pt x="23421" y="21959"/>
                    </a:cubicBezTo>
                    <a:cubicBezTo>
                      <a:pt x="22762" y="21529"/>
                      <a:pt x="22102" y="21099"/>
                      <a:pt x="21472" y="20640"/>
                    </a:cubicBezTo>
                    <a:cubicBezTo>
                      <a:pt x="16656" y="17372"/>
                      <a:pt x="12155" y="13617"/>
                      <a:pt x="8056" y="9489"/>
                    </a:cubicBezTo>
                    <a:cubicBezTo>
                      <a:pt x="5963" y="7368"/>
                      <a:pt x="4042" y="5075"/>
                      <a:pt x="2380" y="2609"/>
                    </a:cubicBezTo>
                    <a:cubicBezTo>
                      <a:pt x="1892" y="1864"/>
                      <a:pt x="1434" y="1090"/>
                      <a:pt x="1032" y="287"/>
                    </a:cubicBezTo>
                    <a:lnTo>
                      <a:pt x="946" y="144"/>
                    </a:lnTo>
                    <a:cubicBezTo>
                      <a:pt x="860" y="87"/>
                      <a:pt x="746" y="29"/>
                      <a:pt x="63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6" name="Google Shape;1756;p51"/>
              <p:cNvSpPr/>
              <p:nvPr/>
            </p:nvSpPr>
            <p:spPr>
              <a:xfrm>
                <a:off x="1019169" y="2254414"/>
                <a:ext cx="355475" cy="202125"/>
              </a:xfrm>
              <a:custGeom>
                <a:rect b="b" l="l" r="r" t="t"/>
                <a:pathLst>
                  <a:path extrusionOk="0" h="8085" w="14219">
                    <a:moveTo>
                      <a:pt x="11839" y="1"/>
                    </a:moveTo>
                    <a:cubicBezTo>
                      <a:pt x="14219" y="6823"/>
                      <a:pt x="2351" y="8084"/>
                      <a:pt x="516" y="4071"/>
                    </a:cubicBezTo>
                    <a:cubicBezTo>
                      <a:pt x="0" y="2953"/>
                      <a:pt x="10234" y="517"/>
                      <a:pt x="1183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7" name="Google Shape;1757;p51"/>
              <p:cNvSpPr/>
              <p:nvPr/>
            </p:nvSpPr>
            <p:spPr>
              <a:xfrm>
                <a:off x="1150319" y="2376239"/>
                <a:ext cx="363375" cy="245850"/>
              </a:xfrm>
              <a:custGeom>
                <a:rect b="b" l="l" r="r" t="t"/>
                <a:pathLst>
                  <a:path extrusionOk="0" h="9834" w="14535">
                    <a:moveTo>
                      <a:pt x="12585" y="1"/>
                    </a:moveTo>
                    <a:cubicBezTo>
                      <a:pt x="12585" y="1"/>
                      <a:pt x="0" y="4243"/>
                      <a:pt x="631" y="4731"/>
                    </a:cubicBezTo>
                    <a:cubicBezTo>
                      <a:pt x="6794" y="9833"/>
                      <a:pt x="14534" y="3297"/>
                      <a:pt x="1258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58" name="Google Shape;1758;p51"/>
            <p:cNvGrpSpPr/>
            <p:nvPr/>
          </p:nvGrpSpPr>
          <p:grpSpPr>
            <a:xfrm>
              <a:off x="938169" y="1939789"/>
              <a:ext cx="1334475" cy="984725"/>
              <a:chOff x="938169" y="1939789"/>
              <a:chExt cx="1334475" cy="984725"/>
            </a:xfrm>
          </p:grpSpPr>
          <p:sp>
            <p:nvSpPr>
              <p:cNvPr id="1759" name="Google Shape;1759;p51"/>
              <p:cNvSpPr/>
              <p:nvPr/>
            </p:nvSpPr>
            <p:spPr>
              <a:xfrm>
                <a:off x="1147444" y="2126139"/>
                <a:ext cx="506000" cy="743925"/>
              </a:xfrm>
              <a:custGeom>
                <a:rect b="b" l="l" r="r" t="t"/>
                <a:pathLst>
                  <a:path extrusionOk="0" h="29757" w="20240">
                    <a:moveTo>
                      <a:pt x="19035" y="6135"/>
                    </a:moveTo>
                    <a:cubicBezTo>
                      <a:pt x="18146" y="3354"/>
                      <a:pt x="15824" y="0"/>
                      <a:pt x="11811" y="0"/>
                    </a:cubicBezTo>
                    <a:cubicBezTo>
                      <a:pt x="7798" y="0"/>
                      <a:pt x="4042" y="3354"/>
                      <a:pt x="3154" y="6135"/>
                    </a:cubicBezTo>
                    <a:cubicBezTo>
                      <a:pt x="1950" y="9861"/>
                      <a:pt x="0" y="19293"/>
                      <a:pt x="1806" y="22962"/>
                    </a:cubicBezTo>
                    <a:cubicBezTo>
                      <a:pt x="4157" y="27721"/>
                      <a:pt x="8027" y="29756"/>
                      <a:pt x="12012" y="29756"/>
                    </a:cubicBezTo>
                    <a:cubicBezTo>
                      <a:pt x="15996" y="29756"/>
                      <a:pt x="18146" y="25141"/>
                      <a:pt x="19035" y="22360"/>
                    </a:cubicBezTo>
                    <a:cubicBezTo>
                      <a:pt x="20239" y="18633"/>
                      <a:pt x="20239" y="9861"/>
                      <a:pt x="19035" y="6135"/>
                    </a:cubicBezTo>
                    <a:close/>
                  </a:path>
                </a:pathLst>
              </a:custGeom>
              <a:solidFill>
                <a:srgbClr val="D36E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0" name="Google Shape;1760;p51"/>
              <p:cNvSpPr/>
              <p:nvPr/>
            </p:nvSpPr>
            <p:spPr>
              <a:xfrm>
                <a:off x="1638369" y="2126139"/>
                <a:ext cx="506700" cy="743925"/>
              </a:xfrm>
              <a:custGeom>
                <a:rect b="b" l="l" r="r" t="t"/>
                <a:pathLst>
                  <a:path extrusionOk="0" h="29757" w="20268">
                    <a:moveTo>
                      <a:pt x="1204" y="6135"/>
                    </a:moveTo>
                    <a:cubicBezTo>
                      <a:pt x="2121" y="3354"/>
                      <a:pt x="4443" y="0"/>
                      <a:pt x="8457" y="0"/>
                    </a:cubicBezTo>
                    <a:cubicBezTo>
                      <a:pt x="12470" y="0"/>
                      <a:pt x="16197" y="3354"/>
                      <a:pt x="17114" y="6135"/>
                    </a:cubicBezTo>
                    <a:cubicBezTo>
                      <a:pt x="18318" y="9861"/>
                      <a:pt x="20267" y="19293"/>
                      <a:pt x="18433" y="22962"/>
                    </a:cubicBezTo>
                    <a:cubicBezTo>
                      <a:pt x="16082" y="27721"/>
                      <a:pt x="12441" y="29756"/>
                      <a:pt x="8457" y="29756"/>
                    </a:cubicBezTo>
                    <a:cubicBezTo>
                      <a:pt x="4443" y="29756"/>
                      <a:pt x="2121" y="25141"/>
                      <a:pt x="1204" y="22360"/>
                    </a:cubicBezTo>
                    <a:cubicBezTo>
                      <a:pt x="0" y="18633"/>
                      <a:pt x="0" y="9861"/>
                      <a:pt x="1204" y="6135"/>
                    </a:cubicBezTo>
                  </a:path>
                </a:pathLst>
              </a:custGeom>
              <a:solidFill>
                <a:srgbClr val="D36E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1" name="Google Shape;1761;p51"/>
              <p:cNvSpPr/>
              <p:nvPr/>
            </p:nvSpPr>
            <p:spPr>
              <a:xfrm>
                <a:off x="1391119" y="2089589"/>
                <a:ext cx="505275" cy="716675"/>
              </a:xfrm>
              <a:custGeom>
                <a:rect b="b" l="l" r="r" t="t"/>
                <a:pathLst>
                  <a:path extrusionOk="0" h="28667" w="20211">
                    <a:moveTo>
                      <a:pt x="3268" y="5218"/>
                    </a:moveTo>
                    <a:cubicBezTo>
                      <a:pt x="4644" y="2437"/>
                      <a:pt x="6507" y="0"/>
                      <a:pt x="10492" y="0"/>
                    </a:cubicBezTo>
                    <a:cubicBezTo>
                      <a:pt x="14477" y="0"/>
                      <a:pt x="16369" y="1348"/>
                      <a:pt x="17745" y="5218"/>
                    </a:cubicBezTo>
                    <a:cubicBezTo>
                      <a:pt x="19608" y="10435"/>
                      <a:pt x="20210" y="18232"/>
                      <a:pt x="19006" y="22217"/>
                    </a:cubicBezTo>
                    <a:cubicBezTo>
                      <a:pt x="18117" y="25169"/>
                      <a:pt x="14505" y="28667"/>
                      <a:pt x="10521" y="28667"/>
                    </a:cubicBezTo>
                    <a:cubicBezTo>
                      <a:pt x="6507" y="28667"/>
                      <a:pt x="1691" y="25227"/>
                      <a:pt x="1061" y="22217"/>
                    </a:cubicBezTo>
                    <a:cubicBezTo>
                      <a:pt x="0" y="17114"/>
                      <a:pt x="1003" y="9804"/>
                      <a:pt x="3268" y="5218"/>
                    </a:cubicBezTo>
                    <a:close/>
                  </a:path>
                </a:pathLst>
              </a:custGeom>
              <a:solidFill>
                <a:srgbClr val="D36E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2" name="Google Shape;1762;p51"/>
              <p:cNvSpPr/>
              <p:nvPr/>
            </p:nvSpPr>
            <p:spPr>
              <a:xfrm>
                <a:off x="1482844" y="1939789"/>
                <a:ext cx="330400" cy="369825"/>
              </a:xfrm>
              <a:custGeom>
                <a:rect b="b" l="l" r="r" t="t"/>
                <a:pathLst>
                  <a:path extrusionOk="0" h="14793" w="13216">
                    <a:moveTo>
                      <a:pt x="12126" y="12930"/>
                    </a:moveTo>
                    <a:cubicBezTo>
                      <a:pt x="13216" y="12930"/>
                      <a:pt x="7884" y="12844"/>
                      <a:pt x="6536" y="8802"/>
                    </a:cubicBezTo>
                    <a:cubicBezTo>
                      <a:pt x="5304" y="5190"/>
                      <a:pt x="5906" y="718"/>
                      <a:pt x="4902" y="517"/>
                    </a:cubicBezTo>
                    <a:cubicBezTo>
                      <a:pt x="2208" y="1"/>
                      <a:pt x="3039" y="6021"/>
                      <a:pt x="2752" y="10436"/>
                    </a:cubicBezTo>
                    <a:cubicBezTo>
                      <a:pt x="2609" y="12586"/>
                      <a:pt x="0" y="13961"/>
                      <a:pt x="832" y="14793"/>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3" name="Google Shape;1763;p51"/>
              <p:cNvSpPr/>
              <p:nvPr/>
            </p:nvSpPr>
            <p:spPr>
              <a:xfrm>
                <a:off x="1583894" y="1964889"/>
                <a:ext cx="258750" cy="215725"/>
              </a:xfrm>
              <a:custGeom>
                <a:rect b="b" l="l" r="r" t="t"/>
                <a:pathLst>
                  <a:path extrusionOk="0" h="8629" w="10350">
                    <a:moveTo>
                      <a:pt x="5246" y="3612"/>
                    </a:moveTo>
                    <a:cubicBezTo>
                      <a:pt x="5648" y="3612"/>
                      <a:pt x="6020" y="3813"/>
                      <a:pt x="6221" y="4157"/>
                    </a:cubicBezTo>
                    <a:cubicBezTo>
                      <a:pt x="6508" y="4673"/>
                      <a:pt x="6766" y="5332"/>
                      <a:pt x="6508" y="5820"/>
                    </a:cubicBezTo>
                    <a:cubicBezTo>
                      <a:pt x="6364" y="6020"/>
                      <a:pt x="6164" y="6135"/>
                      <a:pt x="5906" y="6164"/>
                    </a:cubicBezTo>
                    <a:cubicBezTo>
                      <a:pt x="5854" y="6171"/>
                      <a:pt x="5803" y="6175"/>
                      <a:pt x="5752" y="6175"/>
                    </a:cubicBezTo>
                    <a:cubicBezTo>
                      <a:pt x="5024" y="6175"/>
                      <a:pt x="4472" y="5425"/>
                      <a:pt x="4472" y="4702"/>
                    </a:cubicBezTo>
                    <a:cubicBezTo>
                      <a:pt x="4501" y="4329"/>
                      <a:pt x="4616" y="3985"/>
                      <a:pt x="4759" y="3670"/>
                    </a:cubicBezTo>
                    <a:cubicBezTo>
                      <a:pt x="4931" y="3641"/>
                      <a:pt x="5074" y="3612"/>
                      <a:pt x="5246" y="3612"/>
                    </a:cubicBezTo>
                    <a:close/>
                    <a:moveTo>
                      <a:pt x="8572" y="0"/>
                    </a:moveTo>
                    <a:cubicBezTo>
                      <a:pt x="8342" y="0"/>
                      <a:pt x="8113" y="29"/>
                      <a:pt x="7912" y="86"/>
                    </a:cubicBezTo>
                    <a:cubicBezTo>
                      <a:pt x="6823" y="430"/>
                      <a:pt x="5848" y="1090"/>
                      <a:pt x="5103" y="1978"/>
                    </a:cubicBezTo>
                    <a:cubicBezTo>
                      <a:pt x="4788" y="2351"/>
                      <a:pt x="4415" y="2838"/>
                      <a:pt x="4415" y="2838"/>
                    </a:cubicBezTo>
                    <a:cubicBezTo>
                      <a:pt x="2781" y="3326"/>
                      <a:pt x="1290" y="4730"/>
                      <a:pt x="430" y="6336"/>
                    </a:cubicBezTo>
                    <a:cubicBezTo>
                      <a:pt x="144" y="6766"/>
                      <a:pt x="0" y="7310"/>
                      <a:pt x="86" y="7826"/>
                    </a:cubicBezTo>
                    <a:cubicBezTo>
                      <a:pt x="144" y="8199"/>
                      <a:pt x="402" y="8486"/>
                      <a:pt x="746" y="8600"/>
                    </a:cubicBezTo>
                    <a:lnTo>
                      <a:pt x="946" y="8629"/>
                    </a:lnTo>
                    <a:cubicBezTo>
                      <a:pt x="1061" y="8629"/>
                      <a:pt x="1204" y="8572"/>
                      <a:pt x="1290" y="8486"/>
                    </a:cubicBezTo>
                    <a:lnTo>
                      <a:pt x="1405" y="8314"/>
                    </a:lnTo>
                    <a:lnTo>
                      <a:pt x="1434" y="8113"/>
                    </a:lnTo>
                    <a:lnTo>
                      <a:pt x="1376" y="7941"/>
                    </a:lnTo>
                    <a:lnTo>
                      <a:pt x="1262" y="7769"/>
                    </a:lnTo>
                    <a:lnTo>
                      <a:pt x="1118" y="7683"/>
                    </a:lnTo>
                    <a:cubicBezTo>
                      <a:pt x="1090" y="7654"/>
                      <a:pt x="1061" y="7654"/>
                      <a:pt x="1061" y="7654"/>
                    </a:cubicBezTo>
                    <a:cubicBezTo>
                      <a:pt x="946" y="7482"/>
                      <a:pt x="1090" y="7196"/>
                      <a:pt x="1204" y="6995"/>
                    </a:cubicBezTo>
                    <a:cubicBezTo>
                      <a:pt x="1778" y="5820"/>
                      <a:pt x="2666" y="4816"/>
                      <a:pt x="3784" y="4128"/>
                    </a:cubicBezTo>
                    <a:lnTo>
                      <a:pt x="3784" y="4128"/>
                    </a:lnTo>
                    <a:cubicBezTo>
                      <a:pt x="3698" y="4530"/>
                      <a:pt x="3698" y="4931"/>
                      <a:pt x="3784" y="5332"/>
                    </a:cubicBezTo>
                    <a:cubicBezTo>
                      <a:pt x="4022" y="6307"/>
                      <a:pt x="4891" y="6967"/>
                      <a:pt x="5852" y="6967"/>
                    </a:cubicBezTo>
                    <a:cubicBezTo>
                      <a:pt x="6049" y="6967"/>
                      <a:pt x="6250" y="6939"/>
                      <a:pt x="6450" y="6880"/>
                    </a:cubicBezTo>
                    <a:cubicBezTo>
                      <a:pt x="7884" y="6364"/>
                      <a:pt x="7654" y="4071"/>
                      <a:pt x="6450" y="3096"/>
                    </a:cubicBezTo>
                    <a:cubicBezTo>
                      <a:pt x="6135" y="2896"/>
                      <a:pt x="5791" y="2752"/>
                      <a:pt x="5418" y="2695"/>
                    </a:cubicBezTo>
                    <a:cubicBezTo>
                      <a:pt x="5848" y="2150"/>
                      <a:pt x="6364" y="1663"/>
                      <a:pt x="6966" y="1262"/>
                    </a:cubicBezTo>
                    <a:cubicBezTo>
                      <a:pt x="7422" y="950"/>
                      <a:pt x="7957" y="619"/>
                      <a:pt x="8539" y="619"/>
                    </a:cubicBezTo>
                    <a:cubicBezTo>
                      <a:pt x="8653" y="619"/>
                      <a:pt x="8769" y="631"/>
                      <a:pt x="8887" y="660"/>
                    </a:cubicBezTo>
                    <a:cubicBezTo>
                      <a:pt x="9346" y="832"/>
                      <a:pt x="9690" y="1204"/>
                      <a:pt x="9776" y="1692"/>
                    </a:cubicBezTo>
                    <a:lnTo>
                      <a:pt x="9919" y="1864"/>
                    </a:lnTo>
                    <a:lnTo>
                      <a:pt x="10148" y="1892"/>
                    </a:lnTo>
                    <a:lnTo>
                      <a:pt x="10320" y="1749"/>
                    </a:lnTo>
                    <a:lnTo>
                      <a:pt x="10349" y="1520"/>
                    </a:lnTo>
                    <a:cubicBezTo>
                      <a:pt x="10263" y="1147"/>
                      <a:pt x="10091" y="832"/>
                      <a:pt x="9862" y="574"/>
                    </a:cubicBezTo>
                    <a:cubicBezTo>
                      <a:pt x="9518" y="201"/>
                      <a:pt x="9059" y="0"/>
                      <a:pt x="857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4" name="Google Shape;1764;p51"/>
              <p:cNvSpPr/>
              <p:nvPr/>
            </p:nvSpPr>
            <p:spPr>
              <a:xfrm>
                <a:off x="938169" y="2167689"/>
                <a:ext cx="678000" cy="718850"/>
              </a:xfrm>
              <a:custGeom>
                <a:rect b="b" l="l" r="r" t="t"/>
                <a:pathLst>
                  <a:path extrusionOk="0" h="28754" w="27120">
                    <a:moveTo>
                      <a:pt x="25485" y="5935"/>
                    </a:moveTo>
                    <a:cubicBezTo>
                      <a:pt x="24281" y="3240"/>
                      <a:pt x="21157" y="1"/>
                      <a:pt x="15825" y="1"/>
                    </a:cubicBezTo>
                    <a:cubicBezTo>
                      <a:pt x="10493" y="1"/>
                      <a:pt x="5447" y="3240"/>
                      <a:pt x="4243" y="5935"/>
                    </a:cubicBezTo>
                    <a:cubicBezTo>
                      <a:pt x="2609" y="9518"/>
                      <a:pt x="1" y="18634"/>
                      <a:pt x="2437" y="22160"/>
                    </a:cubicBezTo>
                    <a:cubicBezTo>
                      <a:pt x="5591" y="26775"/>
                      <a:pt x="10751" y="28753"/>
                      <a:pt x="16083" y="28753"/>
                    </a:cubicBezTo>
                    <a:cubicBezTo>
                      <a:pt x="21443" y="28753"/>
                      <a:pt x="24281" y="24281"/>
                      <a:pt x="25514" y="21587"/>
                    </a:cubicBezTo>
                    <a:cubicBezTo>
                      <a:pt x="27119" y="18003"/>
                      <a:pt x="27119" y="9518"/>
                      <a:pt x="25514" y="5906"/>
                    </a:cubicBezTo>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5" name="Google Shape;1765;p51"/>
              <p:cNvSpPr/>
              <p:nvPr/>
            </p:nvSpPr>
            <p:spPr>
              <a:xfrm>
                <a:off x="1199044" y="2201389"/>
                <a:ext cx="417125" cy="682275"/>
              </a:xfrm>
              <a:custGeom>
                <a:rect b="b" l="l" r="r" t="t"/>
                <a:pathLst>
                  <a:path extrusionOk="0" h="27291" w="16685">
                    <a:moveTo>
                      <a:pt x="10808" y="0"/>
                    </a:moveTo>
                    <a:cubicBezTo>
                      <a:pt x="12671" y="1032"/>
                      <a:pt x="14162" y="2638"/>
                      <a:pt x="15079" y="4587"/>
                    </a:cubicBezTo>
                    <a:cubicBezTo>
                      <a:pt x="16684" y="8170"/>
                      <a:pt x="16684" y="16655"/>
                      <a:pt x="15079" y="20239"/>
                    </a:cubicBezTo>
                    <a:cubicBezTo>
                      <a:pt x="13961" y="22675"/>
                      <a:pt x="11524" y="26574"/>
                      <a:pt x="7081" y="27291"/>
                    </a:cubicBezTo>
                    <a:cubicBezTo>
                      <a:pt x="4214" y="26001"/>
                      <a:pt x="1921" y="24080"/>
                      <a:pt x="1434" y="22360"/>
                    </a:cubicBezTo>
                    <a:cubicBezTo>
                      <a:pt x="0" y="17143"/>
                      <a:pt x="1319" y="9661"/>
                      <a:pt x="4386" y="4988"/>
                    </a:cubicBezTo>
                    <a:cubicBezTo>
                      <a:pt x="5791" y="2781"/>
                      <a:pt x="7597" y="803"/>
                      <a:pt x="10808" y="0"/>
                    </a:cubicBezTo>
                    <a:close/>
                  </a:path>
                </a:pathLst>
              </a:custGeom>
              <a:solidFill>
                <a:srgbClr val="D172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6" name="Google Shape;1766;p51"/>
              <p:cNvSpPr/>
              <p:nvPr/>
            </p:nvSpPr>
            <p:spPr>
              <a:xfrm>
                <a:off x="1595369" y="2167689"/>
                <a:ext cx="677275" cy="718850"/>
              </a:xfrm>
              <a:custGeom>
                <a:rect b="b" l="l" r="r" t="t"/>
                <a:pathLst>
                  <a:path extrusionOk="0" h="28754" w="27091">
                    <a:moveTo>
                      <a:pt x="1634" y="5935"/>
                    </a:moveTo>
                    <a:cubicBezTo>
                      <a:pt x="2838" y="3240"/>
                      <a:pt x="5963" y="1"/>
                      <a:pt x="11295" y="1"/>
                    </a:cubicBezTo>
                    <a:cubicBezTo>
                      <a:pt x="16627" y="1"/>
                      <a:pt x="21701" y="3240"/>
                      <a:pt x="22876" y="5935"/>
                    </a:cubicBezTo>
                    <a:cubicBezTo>
                      <a:pt x="24510" y="9518"/>
                      <a:pt x="27090" y="18634"/>
                      <a:pt x="24682" y="22160"/>
                    </a:cubicBezTo>
                    <a:cubicBezTo>
                      <a:pt x="21529" y="26775"/>
                      <a:pt x="16655" y="28753"/>
                      <a:pt x="11295" y="28753"/>
                    </a:cubicBezTo>
                    <a:cubicBezTo>
                      <a:pt x="5963" y="28753"/>
                      <a:pt x="2809" y="24281"/>
                      <a:pt x="1634" y="21587"/>
                    </a:cubicBezTo>
                    <a:cubicBezTo>
                      <a:pt x="0" y="18003"/>
                      <a:pt x="0" y="9518"/>
                      <a:pt x="1634" y="5906"/>
                    </a:cubicBezTo>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7" name="Google Shape;1767;p51"/>
              <p:cNvSpPr/>
              <p:nvPr/>
            </p:nvSpPr>
            <p:spPr>
              <a:xfrm>
                <a:off x="1595369" y="2197089"/>
                <a:ext cx="407075" cy="685150"/>
              </a:xfrm>
              <a:custGeom>
                <a:rect b="b" l="l" r="r" t="t"/>
                <a:pathLst>
                  <a:path extrusionOk="0" h="27406" w="16283">
                    <a:moveTo>
                      <a:pt x="6221" y="0"/>
                    </a:moveTo>
                    <a:cubicBezTo>
                      <a:pt x="9603" y="488"/>
                      <a:pt x="11495" y="1978"/>
                      <a:pt x="12986" y="5131"/>
                    </a:cubicBezTo>
                    <a:cubicBezTo>
                      <a:pt x="15480" y="10463"/>
                      <a:pt x="16283" y="18433"/>
                      <a:pt x="14677" y="22503"/>
                    </a:cubicBezTo>
                    <a:cubicBezTo>
                      <a:pt x="13989" y="24223"/>
                      <a:pt x="12155" y="26087"/>
                      <a:pt x="9689" y="27405"/>
                    </a:cubicBezTo>
                    <a:cubicBezTo>
                      <a:pt x="5332" y="26631"/>
                      <a:pt x="2695" y="22819"/>
                      <a:pt x="1634" y="20411"/>
                    </a:cubicBezTo>
                    <a:cubicBezTo>
                      <a:pt x="0" y="16827"/>
                      <a:pt x="0" y="8342"/>
                      <a:pt x="1634" y="4759"/>
                    </a:cubicBezTo>
                    <a:cubicBezTo>
                      <a:pt x="2580" y="2695"/>
                      <a:pt x="4185" y="1032"/>
                      <a:pt x="6221" y="0"/>
                    </a:cubicBezTo>
                    <a:close/>
                  </a:path>
                </a:pathLst>
              </a:custGeom>
              <a:solidFill>
                <a:srgbClr val="D172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8" name="Google Shape;1768;p51"/>
              <p:cNvSpPr/>
              <p:nvPr/>
            </p:nvSpPr>
            <p:spPr>
              <a:xfrm>
                <a:off x="1254219" y="2192064"/>
                <a:ext cx="676575" cy="732450"/>
              </a:xfrm>
              <a:custGeom>
                <a:rect b="b" l="l" r="r" t="t"/>
                <a:pathLst>
                  <a:path extrusionOk="0" h="29298" w="27063">
                    <a:moveTo>
                      <a:pt x="4358" y="5361"/>
                    </a:moveTo>
                    <a:cubicBezTo>
                      <a:pt x="6221" y="2523"/>
                      <a:pt x="8658" y="1"/>
                      <a:pt x="14047" y="1"/>
                    </a:cubicBezTo>
                    <a:cubicBezTo>
                      <a:pt x="19408" y="1"/>
                      <a:pt x="21902" y="1377"/>
                      <a:pt x="23765" y="5361"/>
                    </a:cubicBezTo>
                    <a:cubicBezTo>
                      <a:pt x="26259" y="10693"/>
                      <a:pt x="27062" y="18634"/>
                      <a:pt x="25457" y="22704"/>
                    </a:cubicBezTo>
                    <a:cubicBezTo>
                      <a:pt x="24281" y="25714"/>
                      <a:pt x="19408" y="29298"/>
                      <a:pt x="14076" y="29298"/>
                    </a:cubicBezTo>
                    <a:cubicBezTo>
                      <a:pt x="8715" y="29298"/>
                      <a:pt x="2265" y="25772"/>
                      <a:pt x="1434" y="22704"/>
                    </a:cubicBezTo>
                    <a:cubicBezTo>
                      <a:pt x="1" y="17516"/>
                      <a:pt x="1319" y="10034"/>
                      <a:pt x="4387" y="5361"/>
                    </a:cubicBezTo>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9" name="Google Shape;1769;p51"/>
              <p:cNvSpPr/>
              <p:nvPr/>
            </p:nvSpPr>
            <p:spPr>
              <a:xfrm>
                <a:off x="1365319" y="2143639"/>
                <a:ext cx="238675" cy="496550"/>
              </a:xfrm>
              <a:custGeom>
                <a:rect b="b" l="l" r="r" t="t"/>
                <a:pathLst>
                  <a:path extrusionOk="0" h="19862" w="9547">
                    <a:moveTo>
                      <a:pt x="2465" y="11598"/>
                    </a:moveTo>
                    <a:lnTo>
                      <a:pt x="2494" y="11627"/>
                    </a:lnTo>
                    <a:cubicBezTo>
                      <a:pt x="3354" y="11655"/>
                      <a:pt x="4071" y="12401"/>
                      <a:pt x="4386" y="13232"/>
                    </a:cubicBezTo>
                    <a:cubicBezTo>
                      <a:pt x="3956" y="13490"/>
                      <a:pt x="3497" y="13691"/>
                      <a:pt x="3010" y="13805"/>
                    </a:cubicBezTo>
                    <a:cubicBezTo>
                      <a:pt x="2684" y="13883"/>
                      <a:pt x="2332" y="13961"/>
                      <a:pt x="2005" y="13961"/>
                    </a:cubicBezTo>
                    <a:cubicBezTo>
                      <a:pt x="1729" y="13961"/>
                      <a:pt x="1471" y="13906"/>
                      <a:pt x="1261" y="13748"/>
                    </a:cubicBezTo>
                    <a:cubicBezTo>
                      <a:pt x="516" y="13175"/>
                      <a:pt x="1376" y="11598"/>
                      <a:pt x="2465" y="11598"/>
                    </a:cubicBezTo>
                    <a:close/>
                    <a:moveTo>
                      <a:pt x="6263" y="0"/>
                    </a:moveTo>
                    <a:cubicBezTo>
                      <a:pt x="4531" y="0"/>
                      <a:pt x="2523" y="672"/>
                      <a:pt x="1577" y="2167"/>
                    </a:cubicBezTo>
                    <a:cubicBezTo>
                      <a:pt x="917" y="3199"/>
                      <a:pt x="975" y="4546"/>
                      <a:pt x="1720" y="5521"/>
                    </a:cubicBezTo>
                    <a:cubicBezTo>
                      <a:pt x="2494" y="6581"/>
                      <a:pt x="3669" y="7241"/>
                      <a:pt x="4673" y="8043"/>
                    </a:cubicBezTo>
                    <a:cubicBezTo>
                      <a:pt x="5361" y="8588"/>
                      <a:pt x="6106" y="9219"/>
                      <a:pt x="6307" y="10107"/>
                    </a:cubicBezTo>
                    <a:cubicBezTo>
                      <a:pt x="6536" y="11111"/>
                      <a:pt x="5819" y="12114"/>
                      <a:pt x="5017" y="12802"/>
                    </a:cubicBezTo>
                    <a:cubicBezTo>
                      <a:pt x="4558" y="11799"/>
                      <a:pt x="3612" y="10881"/>
                      <a:pt x="2494" y="10853"/>
                    </a:cubicBezTo>
                    <a:lnTo>
                      <a:pt x="2437" y="10853"/>
                    </a:lnTo>
                    <a:cubicBezTo>
                      <a:pt x="1032" y="10910"/>
                      <a:pt x="0" y="12200"/>
                      <a:pt x="258" y="13605"/>
                    </a:cubicBezTo>
                    <a:cubicBezTo>
                      <a:pt x="483" y="14490"/>
                      <a:pt x="1178" y="14788"/>
                      <a:pt x="1982" y="14788"/>
                    </a:cubicBezTo>
                    <a:cubicBezTo>
                      <a:pt x="2611" y="14788"/>
                      <a:pt x="3307" y="14605"/>
                      <a:pt x="3899" y="14379"/>
                    </a:cubicBezTo>
                    <a:cubicBezTo>
                      <a:pt x="4128" y="14293"/>
                      <a:pt x="4357" y="14207"/>
                      <a:pt x="4558" y="14092"/>
                    </a:cubicBezTo>
                    <a:lnTo>
                      <a:pt x="4558" y="14092"/>
                    </a:lnTo>
                    <a:cubicBezTo>
                      <a:pt x="4615" y="14551"/>
                      <a:pt x="4558" y="15038"/>
                      <a:pt x="4443" y="15497"/>
                    </a:cubicBezTo>
                    <a:cubicBezTo>
                      <a:pt x="4300" y="16357"/>
                      <a:pt x="3870" y="17131"/>
                      <a:pt x="3239" y="17733"/>
                    </a:cubicBezTo>
                    <a:cubicBezTo>
                      <a:pt x="3168" y="17718"/>
                      <a:pt x="3094" y="17711"/>
                      <a:pt x="3020" y="17711"/>
                    </a:cubicBezTo>
                    <a:cubicBezTo>
                      <a:pt x="2799" y="17711"/>
                      <a:pt x="2573" y="17776"/>
                      <a:pt x="2379" y="17905"/>
                    </a:cubicBezTo>
                    <a:cubicBezTo>
                      <a:pt x="1986" y="18249"/>
                      <a:pt x="2479" y="18594"/>
                      <a:pt x="2935" y="18594"/>
                    </a:cubicBezTo>
                    <a:cubicBezTo>
                      <a:pt x="3010" y="18594"/>
                      <a:pt x="3084" y="18584"/>
                      <a:pt x="3153" y="18564"/>
                    </a:cubicBezTo>
                    <a:cubicBezTo>
                      <a:pt x="3262" y="18542"/>
                      <a:pt x="3370" y="18439"/>
                      <a:pt x="3490" y="18439"/>
                    </a:cubicBezTo>
                    <a:cubicBezTo>
                      <a:pt x="3529" y="18439"/>
                      <a:pt x="3570" y="18450"/>
                      <a:pt x="3612" y="18478"/>
                    </a:cubicBezTo>
                    <a:cubicBezTo>
                      <a:pt x="3669" y="18535"/>
                      <a:pt x="3641" y="18593"/>
                      <a:pt x="3612" y="18679"/>
                    </a:cubicBezTo>
                    <a:cubicBezTo>
                      <a:pt x="3434" y="19090"/>
                      <a:pt x="3112" y="19239"/>
                      <a:pt x="2749" y="19239"/>
                    </a:cubicBezTo>
                    <a:cubicBezTo>
                      <a:pt x="2353" y="19239"/>
                      <a:pt x="1907" y="19060"/>
                      <a:pt x="1548" y="18851"/>
                    </a:cubicBezTo>
                    <a:lnTo>
                      <a:pt x="1548" y="18650"/>
                    </a:lnTo>
                    <a:lnTo>
                      <a:pt x="1376" y="18507"/>
                    </a:lnTo>
                    <a:cubicBezTo>
                      <a:pt x="1235" y="18436"/>
                      <a:pt x="1093" y="18385"/>
                      <a:pt x="951" y="18385"/>
                    </a:cubicBezTo>
                    <a:cubicBezTo>
                      <a:pt x="921" y="18385"/>
                      <a:pt x="891" y="18387"/>
                      <a:pt x="860" y="18392"/>
                    </a:cubicBezTo>
                    <a:cubicBezTo>
                      <a:pt x="545" y="18478"/>
                      <a:pt x="573" y="18879"/>
                      <a:pt x="803" y="19080"/>
                    </a:cubicBezTo>
                    <a:cubicBezTo>
                      <a:pt x="1354" y="19579"/>
                      <a:pt x="2074" y="19861"/>
                      <a:pt x="2807" y="19861"/>
                    </a:cubicBezTo>
                    <a:cubicBezTo>
                      <a:pt x="2875" y="19861"/>
                      <a:pt x="2942" y="19859"/>
                      <a:pt x="3010" y="19854"/>
                    </a:cubicBezTo>
                    <a:cubicBezTo>
                      <a:pt x="3669" y="19768"/>
                      <a:pt x="4214" y="19252"/>
                      <a:pt x="4271" y="18593"/>
                    </a:cubicBezTo>
                    <a:cubicBezTo>
                      <a:pt x="4300" y="18392"/>
                      <a:pt x="4214" y="18191"/>
                      <a:pt x="4042" y="18048"/>
                    </a:cubicBezTo>
                    <a:cubicBezTo>
                      <a:pt x="4042" y="18019"/>
                      <a:pt x="4013" y="17991"/>
                      <a:pt x="3985" y="17991"/>
                    </a:cubicBezTo>
                    <a:cubicBezTo>
                      <a:pt x="5017" y="16787"/>
                      <a:pt x="5475" y="15210"/>
                      <a:pt x="5246" y="13691"/>
                    </a:cubicBezTo>
                    <a:cubicBezTo>
                      <a:pt x="6278" y="12917"/>
                      <a:pt x="7310" y="11627"/>
                      <a:pt x="7195" y="10251"/>
                    </a:cubicBezTo>
                    <a:cubicBezTo>
                      <a:pt x="7023" y="8473"/>
                      <a:pt x="5246" y="7355"/>
                      <a:pt x="3813" y="6209"/>
                    </a:cubicBezTo>
                    <a:cubicBezTo>
                      <a:pt x="2953" y="5521"/>
                      <a:pt x="2007" y="4690"/>
                      <a:pt x="2064" y="3629"/>
                    </a:cubicBezTo>
                    <a:cubicBezTo>
                      <a:pt x="2150" y="2310"/>
                      <a:pt x="3411" y="1565"/>
                      <a:pt x="4615" y="1221"/>
                    </a:cubicBezTo>
                    <a:cubicBezTo>
                      <a:pt x="5147" y="1066"/>
                      <a:pt x="5712" y="979"/>
                      <a:pt x="6274" y="979"/>
                    </a:cubicBezTo>
                    <a:cubicBezTo>
                      <a:pt x="7167" y="979"/>
                      <a:pt x="8051" y="1198"/>
                      <a:pt x="8772" y="1708"/>
                    </a:cubicBezTo>
                    <a:lnTo>
                      <a:pt x="8973" y="1794"/>
                    </a:lnTo>
                    <a:cubicBezTo>
                      <a:pt x="9087" y="1794"/>
                      <a:pt x="9202" y="1766"/>
                      <a:pt x="9317" y="1737"/>
                    </a:cubicBezTo>
                    <a:lnTo>
                      <a:pt x="9460" y="1594"/>
                    </a:lnTo>
                    <a:lnTo>
                      <a:pt x="9546" y="1393"/>
                    </a:lnTo>
                    <a:lnTo>
                      <a:pt x="9546" y="1221"/>
                    </a:lnTo>
                    <a:lnTo>
                      <a:pt x="9460" y="1049"/>
                    </a:lnTo>
                    <a:lnTo>
                      <a:pt x="9345" y="906"/>
                    </a:lnTo>
                    <a:cubicBezTo>
                      <a:pt x="8657" y="418"/>
                      <a:pt x="7855" y="132"/>
                      <a:pt x="7023" y="46"/>
                    </a:cubicBezTo>
                    <a:cubicBezTo>
                      <a:pt x="6779" y="15"/>
                      <a:pt x="6524" y="0"/>
                      <a:pt x="626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770" name="Google Shape;1770;p51"/>
          <p:cNvGrpSpPr/>
          <p:nvPr/>
        </p:nvGrpSpPr>
        <p:grpSpPr>
          <a:xfrm rot="-5400000">
            <a:off x="2481408" y="4214551"/>
            <a:ext cx="530937" cy="872627"/>
            <a:chOff x="7107275" y="1417375"/>
            <a:chExt cx="259500" cy="426525"/>
          </a:xfrm>
        </p:grpSpPr>
        <p:sp>
          <p:nvSpPr>
            <p:cNvPr id="1771" name="Google Shape;1771;p51"/>
            <p:cNvSpPr/>
            <p:nvPr/>
          </p:nvSpPr>
          <p:spPr>
            <a:xfrm>
              <a:off x="7107275" y="1417375"/>
              <a:ext cx="246000" cy="375125"/>
            </a:xfrm>
            <a:custGeom>
              <a:rect b="b" l="l" r="r" t="t"/>
              <a:pathLst>
                <a:path extrusionOk="0" h="15005" w="9840">
                  <a:moveTo>
                    <a:pt x="2421" y="1"/>
                  </a:moveTo>
                  <a:cubicBezTo>
                    <a:pt x="284" y="1"/>
                    <a:pt x="0" y="3232"/>
                    <a:pt x="1128" y="5248"/>
                  </a:cubicBezTo>
                  <a:cubicBezTo>
                    <a:pt x="2082" y="6875"/>
                    <a:pt x="2593" y="7993"/>
                    <a:pt x="2279" y="7993"/>
                  </a:cubicBezTo>
                  <a:cubicBezTo>
                    <a:pt x="2195" y="7993"/>
                    <a:pt x="2051" y="7912"/>
                    <a:pt x="1840" y="7739"/>
                  </a:cubicBezTo>
                  <a:cubicBezTo>
                    <a:pt x="1479" y="7431"/>
                    <a:pt x="1103" y="7280"/>
                    <a:pt x="807" y="7280"/>
                  </a:cubicBezTo>
                  <a:cubicBezTo>
                    <a:pt x="313" y="7280"/>
                    <a:pt x="39" y="7699"/>
                    <a:pt x="416" y="8521"/>
                  </a:cubicBezTo>
                  <a:cubicBezTo>
                    <a:pt x="986" y="9838"/>
                    <a:pt x="4117" y="10727"/>
                    <a:pt x="3726" y="10905"/>
                  </a:cubicBezTo>
                  <a:cubicBezTo>
                    <a:pt x="3334" y="11048"/>
                    <a:pt x="2267" y="10763"/>
                    <a:pt x="1697" y="11332"/>
                  </a:cubicBezTo>
                  <a:cubicBezTo>
                    <a:pt x="820" y="12268"/>
                    <a:pt x="4842" y="15004"/>
                    <a:pt x="7174" y="15004"/>
                  </a:cubicBezTo>
                  <a:cubicBezTo>
                    <a:pt x="7680" y="15004"/>
                    <a:pt x="8107" y="14875"/>
                    <a:pt x="8387" y="14570"/>
                  </a:cubicBezTo>
                  <a:cubicBezTo>
                    <a:pt x="8989" y="13897"/>
                    <a:pt x="9839" y="8984"/>
                    <a:pt x="8050" y="8984"/>
                  </a:cubicBezTo>
                  <a:cubicBezTo>
                    <a:pt x="8044" y="8984"/>
                    <a:pt x="8037" y="8984"/>
                    <a:pt x="8031" y="8984"/>
                  </a:cubicBezTo>
                  <a:cubicBezTo>
                    <a:pt x="6325" y="9018"/>
                    <a:pt x="6745" y="10916"/>
                    <a:pt x="6438" y="10916"/>
                  </a:cubicBezTo>
                  <a:cubicBezTo>
                    <a:pt x="6425" y="10916"/>
                    <a:pt x="6410" y="10913"/>
                    <a:pt x="6394" y="10905"/>
                  </a:cubicBezTo>
                  <a:cubicBezTo>
                    <a:pt x="6038" y="10763"/>
                    <a:pt x="7070" y="5461"/>
                    <a:pt x="5860" y="5035"/>
                  </a:cubicBezTo>
                  <a:cubicBezTo>
                    <a:pt x="5761" y="5002"/>
                    <a:pt x="5669" y="4988"/>
                    <a:pt x="5584" y="4988"/>
                  </a:cubicBezTo>
                  <a:cubicBezTo>
                    <a:pt x="4735" y="4988"/>
                    <a:pt x="4568" y="6451"/>
                    <a:pt x="4214" y="6451"/>
                  </a:cubicBezTo>
                  <a:cubicBezTo>
                    <a:pt x="4173" y="6451"/>
                    <a:pt x="4129" y="6431"/>
                    <a:pt x="4081" y="6387"/>
                  </a:cubicBezTo>
                  <a:cubicBezTo>
                    <a:pt x="3583" y="5924"/>
                    <a:pt x="5078" y="338"/>
                    <a:pt x="2694" y="18"/>
                  </a:cubicBezTo>
                  <a:cubicBezTo>
                    <a:pt x="2599" y="6"/>
                    <a:pt x="2508" y="1"/>
                    <a:pt x="242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2" name="Google Shape;1772;p51"/>
            <p:cNvSpPr/>
            <p:nvPr/>
          </p:nvSpPr>
          <p:spPr>
            <a:xfrm>
              <a:off x="7153675" y="1458700"/>
              <a:ext cx="213100" cy="385200"/>
            </a:xfrm>
            <a:custGeom>
              <a:rect b="b" l="l" r="r" t="t"/>
              <a:pathLst>
                <a:path extrusionOk="0" h="15408" w="8524">
                  <a:moveTo>
                    <a:pt x="293" y="1"/>
                  </a:moveTo>
                  <a:cubicBezTo>
                    <a:pt x="149" y="1"/>
                    <a:pt x="1" y="99"/>
                    <a:pt x="19" y="286"/>
                  </a:cubicBezTo>
                  <a:cubicBezTo>
                    <a:pt x="55" y="749"/>
                    <a:pt x="90" y="1211"/>
                    <a:pt x="162" y="1674"/>
                  </a:cubicBezTo>
                  <a:cubicBezTo>
                    <a:pt x="767" y="6050"/>
                    <a:pt x="2830" y="10142"/>
                    <a:pt x="5997" y="13237"/>
                  </a:cubicBezTo>
                  <a:cubicBezTo>
                    <a:pt x="6780" y="14020"/>
                    <a:pt x="7598" y="14767"/>
                    <a:pt x="8523" y="15408"/>
                  </a:cubicBezTo>
                  <a:lnTo>
                    <a:pt x="8523" y="14732"/>
                  </a:lnTo>
                  <a:cubicBezTo>
                    <a:pt x="7776" y="14198"/>
                    <a:pt x="7100" y="13593"/>
                    <a:pt x="6495" y="12953"/>
                  </a:cubicBezTo>
                  <a:cubicBezTo>
                    <a:pt x="3506" y="10071"/>
                    <a:pt x="1514" y="6299"/>
                    <a:pt x="802" y="2243"/>
                  </a:cubicBezTo>
                  <a:cubicBezTo>
                    <a:pt x="660" y="1567"/>
                    <a:pt x="589" y="926"/>
                    <a:pt x="553" y="250"/>
                  </a:cubicBezTo>
                  <a:cubicBezTo>
                    <a:pt x="553" y="81"/>
                    <a:pt x="425" y="1"/>
                    <a:pt x="29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73" name="Google Shape;1773;p51"/>
          <p:cNvGrpSpPr/>
          <p:nvPr/>
        </p:nvGrpSpPr>
        <p:grpSpPr>
          <a:xfrm>
            <a:off x="6424423" y="2584841"/>
            <a:ext cx="1205413" cy="431300"/>
            <a:chOff x="4550109" y="1908764"/>
            <a:chExt cx="935226" cy="334626"/>
          </a:xfrm>
        </p:grpSpPr>
        <p:sp>
          <p:nvSpPr>
            <p:cNvPr id="1774" name="Google Shape;1774;p51"/>
            <p:cNvSpPr/>
            <p:nvPr/>
          </p:nvSpPr>
          <p:spPr>
            <a:xfrm>
              <a:off x="4550109" y="1908764"/>
              <a:ext cx="854076" cy="334626"/>
            </a:xfrm>
            <a:custGeom>
              <a:rect b="b" l="l" r="r" t="t"/>
              <a:pathLst>
                <a:path extrusionOk="0" h="20305" w="51825">
                  <a:moveTo>
                    <a:pt x="8906" y="10152"/>
                  </a:moveTo>
                  <a:cubicBezTo>
                    <a:pt x="8025" y="10669"/>
                    <a:pt x="7082" y="11125"/>
                    <a:pt x="6140" y="11490"/>
                  </a:cubicBezTo>
                  <a:cubicBezTo>
                    <a:pt x="4894" y="12006"/>
                    <a:pt x="3587" y="12432"/>
                    <a:pt x="2219" y="12280"/>
                  </a:cubicBezTo>
                  <a:cubicBezTo>
                    <a:pt x="1581" y="12219"/>
                    <a:pt x="1003" y="11976"/>
                    <a:pt x="517" y="11550"/>
                  </a:cubicBezTo>
                  <a:cubicBezTo>
                    <a:pt x="183" y="11338"/>
                    <a:pt x="0" y="10943"/>
                    <a:pt x="61" y="10517"/>
                  </a:cubicBezTo>
                  <a:cubicBezTo>
                    <a:pt x="274" y="9666"/>
                    <a:pt x="1550" y="9180"/>
                    <a:pt x="2341" y="9058"/>
                  </a:cubicBezTo>
                  <a:cubicBezTo>
                    <a:pt x="3769" y="8784"/>
                    <a:pt x="8055" y="9484"/>
                    <a:pt x="8633" y="9605"/>
                  </a:cubicBezTo>
                  <a:close/>
                  <a:moveTo>
                    <a:pt x="14225" y="9848"/>
                  </a:moveTo>
                  <a:cubicBezTo>
                    <a:pt x="13648" y="10395"/>
                    <a:pt x="13222" y="11064"/>
                    <a:pt x="12645" y="11642"/>
                  </a:cubicBezTo>
                  <a:cubicBezTo>
                    <a:pt x="11307" y="13040"/>
                    <a:pt x="9788" y="14256"/>
                    <a:pt x="8177" y="15319"/>
                  </a:cubicBezTo>
                  <a:cubicBezTo>
                    <a:pt x="7417" y="15836"/>
                    <a:pt x="5988" y="16900"/>
                    <a:pt x="4955" y="16474"/>
                  </a:cubicBezTo>
                  <a:cubicBezTo>
                    <a:pt x="3800" y="15958"/>
                    <a:pt x="4803" y="14408"/>
                    <a:pt x="5350" y="13830"/>
                  </a:cubicBezTo>
                  <a:cubicBezTo>
                    <a:pt x="7234" y="11854"/>
                    <a:pt x="9970" y="11034"/>
                    <a:pt x="12462" y="10000"/>
                  </a:cubicBezTo>
                  <a:close/>
                  <a:moveTo>
                    <a:pt x="14195" y="9088"/>
                  </a:moveTo>
                  <a:cubicBezTo>
                    <a:pt x="12949" y="8967"/>
                    <a:pt x="11733" y="8693"/>
                    <a:pt x="10578" y="8268"/>
                  </a:cubicBezTo>
                  <a:cubicBezTo>
                    <a:pt x="10122" y="8085"/>
                    <a:pt x="9696" y="7903"/>
                    <a:pt x="9271" y="7660"/>
                  </a:cubicBezTo>
                  <a:cubicBezTo>
                    <a:pt x="8936" y="7477"/>
                    <a:pt x="8633" y="7295"/>
                    <a:pt x="8298" y="7052"/>
                  </a:cubicBezTo>
                  <a:cubicBezTo>
                    <a:pt x="8116" y="6930"/>
                    <a:pt x="7903" y="6778"/>
                    <a:pt x="7721" y="6626"/>
                  </a:cubicBezTo>
                  <a:cubicBezTo>
                    <a:pt x="7538" y="6535"/>
                    <a:pt x="7386" y="6383"/>
                    <a:pt x="7265" y="6262"/>
                  </a:cubicBezTo>
                  <a:cubicBezTo>
                    <a:pt x="6687" y="5714"/>
                    <a:pt x="5471" y="4286"/>
                    <a:pt x="6657" y="3739"/>
                  </a:cubicBezTo>
                  <a:cubicBezTo>
                    <a:pt x="7477" y="3344"/>
                    <a:pt x="8602" y="3769"/>
                    <a:pt x="9392" y="4073"/>
                  </a:cubicBezTo>
                  <a:cubicBezTo>
                    <a:pt x="11338" y="4863"/>
                    <a:pt x="12523" y="6262"/>
                    <a:pt x="13617" y="8025"/>
                  </a:cubicBezTo>
                  <a:cubicBezTo>
                    <a:pt x="13921" y="8420"/>
                    <a:pt x="14165" y="8876"/>
                    <a:pt x="14438" y="9301"/>
                  </a:cubicBezTo>
                  <a:close/>
                  <a:moveTo>
                    <a:pt x="21399" y="8906"/>
                  </a:moveTo>
                  <a:cubicBezTo>
                    <a:pt x="20122" y="8389"/>
                    <a:pt x="18876" y="7903"/>
                    <a:pt x="17660" y="7295"/>
                  </a:cubicBezTo>
                  <a:cubicBezTo>
                    <a:pt x="16171" y="6596"/>
                    <a:pt x="14408" y="5167"/>
                    <a:pt x="13861" y="3556"/>
                  </a:cubicBezTo>
                  <a:cubicBezTo>
                    <a:pt x="13678" y="3009"/>
                    <a:pt x="14043" y="2462"/>
                    <a:pt x="14620" y="2462"/>
                  </a:cubicBezTo>
                  <a:cubicBezTo>
                    <a:pt x="15502" y="2371"/>
                    <a:pt x="16505" y="2827"/>
                    <a:pt x="17234" y="3313"/>
                  </a:cubicBezTo>
                  <a:cubicBezTo>
                    <a:pt x="17842" y="3678"/>
                    <a:pt x="18390" y="4134"/>
                    <a:pt x="18906" y="4651"/>
                  </a:cubicBezTo>
                  <a:cubicBezTo>
                    <a:pt x="20031" y="5775"/>
                    <a:pt x="20760" y="7265"/>
                    <a:pt x="21368" y="8754"/>
                  </a:cubicBezTo>
                  <a:close/>
                  <a:moveTo>
                    <a:pt x="22007" y="9088"/>
                  </a:moveTo>
                  <a:cubicBezTo>
                    <a:pt x="21186" y="10213"/>
                    <a:pt x="20213" y="11277"/>
                    <a:pt x="19149" y="12189"/>
                  </a:cubicBezTo>
                  <a:cubicBezTo>
                    <a:pt x="18116" y="13253"/>
                    <a:pt x="16961" y="14164"/>
                    <a:pt x="15745" y="14955"/>
                  </a:cubicBezTo>
                  <a:cubicBezTo>
                    <a:pt x="14894" y="15471"/>
                    <a:pt x="13283" y="16323"/>
                    <a:pt x="12462" y="15289"/>
                  </a:cubicBezTo>
                  <a:cubicBezTo>
                    <a:pt x="11763" y="14438"/>
                    <a:pt x="12979" y="13161"/>
                    <a:pt x="13557" y="12645"/>
                  </a:cubicBezTo>
                  <a:cubicBezTo>
                    <a:pt x="14347" y="12067"/>
                    <a:pt x="15168" y="11550"/>
                    <a:pt x="16049" y="11155"/>
                  </a:cubicBezTo>
                  <a:cubicBezTo>
                    <a:pt x="17356" y="10426"/>
                    <a:pt x="18724" y="9818"/>
                    <a:pt x="20122" y="9271"/>
                  </a:cubicBezTo>
                  <a:close/>
                  <a:moveTo>
                    <a:pt x="28451" y="8693"/>
                  </a:moveTo>
                  <a:cubicBezTo>
                    <a:pt x="27235" y="8177"/>
                    <a:pt x="26110" y="7538"/>
                    <a:pt x="25016" y="6809"/>
                  </a:cubicBezTo>
                  <a:cubicBezTo>
                    <a:pt x="24317" y="6353"/>
                    <a:pt x="23618" y="5866"/>
                    <a:pt x="22979" y="5350"/>
                  </a:cubicBezTo>
                  <a:cubicBezTo>
                    <a:pt x="22432" y="4803"/>
                    <a:pt x="21946" y="4164"/>
                    <a:pt x="21551" y="3496"/>
                  </a:cubicBezTo>
                  <a:cubicBezTo>
                    <a:pt x="21308" y="3192"/>
                    <a:pt x="21095" y="2857"/>
                    <a:pt x="20943" y="2493"/>
                  </a:cubicBezTo>
                  <a:cubicBezTo>
                    <a:pt x="20760" y="1763"/>
                    <a:pt x="21794" y="1641"/>
                    <a:pt x="22280" y="1702"/>
                  </a:cubicBezTo>
                  <a:cubicBezTo>
                    <a:pt x="22554" y="1733"/>
                    <a:pt x="22827" y="1793"/>
                    <a:pt x="23070" y="1885"/>
                  </a:cubicBezTo>
                  <a:cubicBezTo>
                    <a:pt x="23496" y="2067"/>
                    <a:pt x="23891" y="2280"/>
                    <a:pt x="24286" y="2523"/>
                  </a:cubicBezTo>
                  <a:cubicBezTo>
                    <a:pt x="26323" y="4043"/>
                    <a:pt x="27812" y="6231"/>
                    <a:pt x="28451" y="8724"/>
                  </a:cubicBezTo>
                  <a:lnTo>
                    <a:pt x="28633" y="8784"/>
                  </a:lnTo>
                  <a:lnTo>
                    <a:pt x="28481" y="8845"/>
                  </a:lnTo>
                  <a:cubicBezTo>
                    <a:pt x="28481" y="8815"/>
                    <a:pt x="28481" y="8754"/>
                    <a:pt x="28451" y="8724"/>
                  </a:cubicBezTo>
                  <a:close/>
                  <a:moveTo>
                    <a:pt x="28724" y="9240"/>
                  </a:moveTo>
                  <a:cubicBezTo>
                    <a:pt x="27934" y="9757"/>
                    <a:pt x="27539" y="10669"/>
                    <a:pt x="26961" y="11398"/>
                  </a:cubicBezTo>
                  <a:cubicBezTo>
                    <a:pt x="26171" y="12371"/>
                    <a:pt x="25259" y="13283"/>
                    <a:pt x="24226" y="14043"/>
                  </a:cubicBezTo>
                  <a:cubicBezTo>
                    <a:pt x="22918" y="15046"/>
                    <a:pt x="21399" y="15715"/>
                    <a:pt x="19757" y="16019"/>
                  </a:cubicBezTo>
                  <a:cubicBezTo>
                    <a:pt x="18420" y="16231"/>
                    <a:pt x="18906" y="14529"/>
                    <a:pt x="19393" y="13921"/>
                  </a:cubicBezTo>
                  <a:cubicBezTo>
                    <a:pt x="21399" y="11459"/>
                    <a:pt x="24985" y="10395"/>
                    <a:pt x="27782" y="9088"/>
                  </a:cubicBezTo>
                  <a:close/>
                  <a:moveTo>
                    <a:pt x="36597" y="9392"/>
                  </a:moveTo>
                  <a:cubicBezTo>
                    <a:pt x="36141" y="9301"/>
                    <a:pt x="35745" y="9119"/>
                    <a:pt x="35381" y="8876"/>
                  </a:cubicBezTo>
                  <a:cubicBezTo>
                    <a:pt x="34499" y="8359"/>
                    <a:pt x="33648" y="7781"/>
                    <a:pt x="32888" y="7173"/>
                  </a:cubicBezTo>
                  <a:cubicBezTo>
                    <a:pt x="31976" y="6474"/>
                    <a:pt x="31186" y="5684"/>
                    <a:pt x="30517" y="4803"/>
                  </a:cubicBezTo>
                  <a:cubicBezTo>
                    <a:pt x="30092" y="4286"/>
                    <a:pt x="29727" y="3708"/>
                    <a:pt x="29393" y="3131"/>
                  </a:cubicBezTo>
                  <a:cubicBezTo>
                    <a:pt x="28876" y="2249"/>
                    <a:pt x="27873" y="213"/>
                    <a:pt x="29575" y="30"/>
                  </a:cubicBezTo>
                  <a:cubicBezTo>
                    <a:pt x="29788" y="0"/>
                    <a:pt x="29970" y="30"/>
                    <a:pt x="30183" y="61"/>
                  </a:cubicBezTo>
                  <a:cubicBezTo>
                    <a:pt x="30578" y="152"/>
                    <a:pt x="30973" y="274"/>
                    <a:pt x="31338" y="456"/>
                  </a:cubicBezTo>
                  <a:cubicBezTo>
                    <a:pt x="33192" y="1429"/>
                    <a:pt x="34651" y="3009"/>
                    <a:pt x="35442" y="4924"/>
                  </a:cubicBezTo>
                  <a:cubicBezTo>
                    <a:pt x="35989" y="6262"/>
                    <a:pt x="36262" y="7690"/>
                    <a:pt x="36262" y="9119"/>
                  </a:cubicBezTo>
                  <a:close/>
                  <a:moveTo>
                    <a:pt x="36749" y="9757"/>
                  </a:moveTo>
                  <a:cubicBezTo>
                    <a:pt x="34469" y="12067"/>
                    <a:pt x="32463" y="14955"/>
                    <a:pt x="29302" y="16140"/>
                  </a:cubicBezTo>
                  <a:cubicBezTo>
                    <a:pt x="28420" y="16566"/>
                    <a:pt x="27417" y="16566"/>
                    <a:pt x="26566" y="16140"/>
                  </a:cubicBezTo>
                  <a:cubicBezTo>
                    <a:pt x="26232" y="16019"/>
                    <a:pt x="25806" y="15836"/>
                    <a:pt x="25685" y="15441"/>
                  </a:cubicBezTo>
                  <a:cubicBezTo>
                    <a:pt x="25381" y="14408"/>
                    <a:pt x="27083" y="13405"/>
                    <a:pt x="27751" y="12979"/>
                  </a:cubicBezTo>
                  <a:cubicBezTo>
                    <a:pt x="30213" y="11429"/>
                    <a:pt x="33040" y="10517"/>
                    <a:pt x="35745" y="9514"/>
                  </a:cubicBezTo>
                  <a:close/>
                  <a:moveTo>
                    <a:pt x="44591" y="10791"/>
                  </a:moveTo>
                  <a:cubicBezTo>
                    <a:pt x="43223" y="9909"/>
                    <a:pt x="41946" y="8906"/>
                    <a:pt x="40761" y="7812"/>
                  </a:cubicBezTo>
                  <a:cubicBezTo>
                    <a:pt x="39393" y="6414"/>
                    <a:pt x="38329" y="4742"/>
                    <a:pt x="37721" y="2888"/>
                  </a:cubicBezTo>
                  <a:cubicBezTo>
                    <a:pt x="37448" y="2067"/>
                    <a:pt x="37448" y="942"/>
                    <a:pt x="38542" y="821"/>
                  </a:cubicBezTo>
                  <a:cubicBezTo>
                    <a:pt x="39727" y="699"/>
                    <a:pt x="40913" y="1702"/>
                    <a:pt x="41673" y="2462"/>
                  </a:cubicBezTo>
                  <a:cubicBezTo>
                    <a:pt x="43831" y="4681"/>
                    <a:pt x="44378" y="7599"/>
                    <a:pt x="44591" y="10547"/>
                  </a:cubicBezTo>
                  <a:close/>
                  <a:moveTo>
                    <a:pt x="45047" y="11003"/>
                  </a:moveTo>
                  <a:cubicBezTo>
                    <a:pt x="44347" y="12067"/>
                    <a:pt x="43040" y="12766"/>
                    <a:pt x="42007" y="13526"/>
                  </a:cubicBezTo>
                  <a:cubicBezTo>
                    <a:pt x="40274" y="14894"/>
                    <a:pt x="38451" y="16110"/>
                    <a:pt x="36505" y="17204"/>
                  </a:cubicBezTo>
                  <a:cubicBezTo>
                    <a:pt x="35563" y="17721"/>
                    <a:pt x="34742" y="17903"/>
                    <a:pt x="33709" y="17569"/>
                  </a:cubicBezTo>
                  <a:cubicBezTo>
                    <a:pt x="33405" y="17478"/>
                    <a:pt x="32979" y="17326"/>
                    <a:pt x="32888" y="16991"/>
                  </a:cubicBezTo>
                  <a:cubicBezTo>
                    <a:pt x="32645" y="15958"/>
                    <a:pt x="34074" y="14772"/>
                    <a:pt x="34803" y="14347"/>
                  </a:cubicBezTo>
                  <a:cubicBezTo>
                    <a:pt x="35594" y="13921"/>
                    <a:pt x="36414" y="13557"/>
                    <a:pt x="37235" y="13222"/>
                  </a:cubicBezTo>
                  <a:cubicBezTo>
                    <a:pt x="39211" y="12280"/>
                    <a:pt x="41247" y="11490"/>
                    <a:pt x="43344" y="10882"/>
                  </a:cubicBezTo>
                  <a:close/>
                  <a:moveTo>
                    <a:pt x="51369" y="12250"/>
                  </a:moveTo>
                  <a:cubicBezTo>
                    <a:pt x="50244" y="11338"/>
                    <a:pt x="49272" y="10304"/>
                    <a:pt x="48451" y="9119"/>
                  </a:cubicBezTo>
                  <a:cubicBezTo>
                    <a:pt x="47934" y="8237"/>
                    <a:pt x="47448" y="7295"/>
                    <a:pt x="47053" y="6353"/>
                  </a:cubicBezTo>
                  <a:cubicBezTo>
                    <a:pt x="46658" y="5411"/>
                    <a:pt x="46050" y="4407"/>
                    <a:pt x="46171" y="3313"/>
                  </a:cubicBezTo>
                  <a:cubicBezTo>
                    <a:pt x="46171" y="3070"/>
                    <a:pt x="46232" y="2796"/>
                    <a:pt x="46354" y="2584"/>
                  </a:cubicBezTo>
                  <a:cubicBezTo>
                    <a:pt x="47022" y="790"/>
                    <a:pt x="49059" y="2523"/>
                    <a:pt x="49697" y="3344"/>
                  </a:cubicBezTo>
                  <a:cubicBezTo>
                    <a:pt x="50609" y="4620"/>
                    <a:pt x="51217" y="6079"/>
                    <a:pt x="51430" y="7629"/>
                  </a:cubicBezTo>
                  <a:cubicBezTo>
                    <a:pt x="51734" y="9240"/>
                    <a:pt x="51825" y="10791"/>
                    <a:pt x="51369" y="12280"/>
                  </a:cubicBezTo>
                  <a:close/>
                  <a:moveTo>
                    <a:pt x="51278" y="12614"/>
                  </a:moveTo>
                  <a:lnTo>
                    <a:pt x="51551" y="12614"/>
                  </a:lnTo>
                  <a:cubicBezTo>
                    <a:pt x="50275" y="14073"/>
                    <a:pt x="48937" y="15441"/>
                    <a:pt x="47509" y="16718"/>
                  </a:cubicBezTo>
                  <a:cubicBezTo>
                    <a:pt x="45928" y="18177"/>
                    <a:pt x="44104" y="19605"/>
                    <a:pt x="41946" y="19970"/>
                  </a:cubicBezTo>
                  <a:cubicBezTo>
                    <a:pt x="41278" y="20092"/>
                    <a:pt x="39667" y="20304"/>
                    <a:pt x="39636" y="19271"/>
                  </a:cubicBezTo>
                  <a:cubicBezTo>
                    <a:pt x="39606" y="17994"/>
                    <a:pt x="41065" y="16778"/>
                    <a:pt x="41946" y="16110"/>
                  </a:cubicBezTo>
                  <a:cubicBezTo>
                    <a:pt x="44408" y="14195"/>
                    <a:pt x="47721" y="13070"/>
                    <a:pt x="50791" y="12645"/>
                  </a:cubicBezTo>
                  <a:lnTo>
                    <a:pt x="51217" y="12645"/>
                  </a:lnTo>
                  <a:cubicBezTo>
                    <a:pt x="51278" y="12493"/>
                    <a:pt x="51308" y="12371"/>
                    <a:pt x="51369" y="12250"/>
                  </a:cubicBezTo>
                  <a:lnTo>
                    <a:pt x="51551" y="12432"/>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5" name="Google Shape;1775;p51"/>
            <p:cNvSpPr/>
            <p:nvPr/>
          </p:nvSpPr>
          <p:spPr>
            <a:xfrm>
              <a:off x="4680353" y="2038003"/>
              <a:ext cx="804982" cy="107202"/>
            </a:xfrm>
            <a:custGeom>
              <a:rect b="b" l="l" r="r" t="t"/>
              <a:pathLst>
                <a:path extrusionOk="0" h="6505" w="48846">
                  <a:moveTo>
                    <a:pt x="851" y="2736"/>
                  </a:moveTo>
                  <a:cubicBezTo>
                    <a:pt x="9848" y="2037"/>
                    <a:pt x="18845" y="1186"/>
                    <a:pt x="27873" y="2280"/>
                  </a:cubicBezTo>
                  <a:cubicBezTo>
                    <a:pt x="32250" y="2766"/>
                    <a:pt x="36596" y="3556"/>
                    <a:pt x="40882" y="4559"/>
                  </a:cubicBezTo>
                  <a:cubicBezTo>
                    <a:pt x="43192" y="5107"/>
                    <a:pt x="45563" y="6049"/>
                    <a:pt x="47934" y="6414"/>
                  </a:cubicBezTo>
                  <a:cubicBezTo>
                    <a:pt x="48694" y="6505"/>
                    <a:pt x="48846" y="5380"/>
                    <a:pt x="48086" y="5259"/>
                  </a:cubicBezTo>
                  <a:cubicBezTo>
                    <a:pt x="45776" y="4894"/>
                    <a:pt x="43435" y="3982"/>
                    <a:pt x="41125" y="3435"/>
                  </a:cubicBezTo>
                  <a:cubicBezTo>
                    <a:pt x="36809" y="2401"/>
                    <a:pt x="32432" y="1642"/>
                    <a:pt x="27994" y="1094"/>
                  </a:cubicBezTo>
                  <a:cubicBezTo>
                    <a:pt x="18906" y="0"/>
                    <a:pt x="9818" y="851"/>
                    <a:pt x="760" y="1581"/>
                  </a:cubicBezTo>
                  <a:cubicBezTo>
                    <a:pt x="0" y="1642"/>
                    <a:pt x="91" y="2766"/>
                    <a:pt x="821" y="2705"/>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76" name="Google Shape;1776;p51"/>
          <p:cNvGrpSpPr/>
          <p:nvPr/>
        </p:nvGrpSpPr>
        <p:grpSpPr>
          <a:xfrm>
            <a:off x="5485571" y="3180064"/>
            <a:ext cx="913686" cy="714823"/>
            <a:chOff x="7462730" y="3249992"/>
            <a:chExt cx="913686" cy="714823"/>
          </a:xfrm>
        </p:grpSpPr>
        <p:sp>
          <p:nvSpPr>
            <p:cNvPr id="1777" name="Google Shape;1777;p51"/>
            <p:cNvSpPr/>
            <p:nvPr/>
          </p:nvSpPr>
          <p:spPr>
            <a:xfrm flipH="1">
              <a:off x="7462730" y="3249992"/>
              <a:ext cx="836541" cy="712315"/>
            </a:xfrm>
            <a:custGeom>
              <a:rect b="b" l="l" r="r" t="t"/>
              <a:pathLst>
                <a:path extrusionOk="0" h="43223" w="50761">
                  <a:moveTo>
                    <a:pt x="37539" y="12098"/>
                  </a:moveTo>
                  <a:cubicBezTo>
                    <a:pt x="37751" y="11277"/>
                    <a:pt x="37812" y="10487"/>
                    <a:pt x="38086" y="9696"/>
                  </a:cubicBezTo>
                  <a:cubicBezTo>
                    <a:pt x="39119" y="6383"/>
                    <a:pt x="40913" y="3101"/>
                    <a:pt x="44013" y="1368"/>
                  </a:cubicBezTo>
                  <a:cubicBezTo>
                    <a:pt x="45624" y="456"/>
                    <a:pt x="47296" y="152"/>
                    <a:pt x="49119" y="31"/>
                  </a:cubicBezTo>
                  <a:cubicBezTo>
                    <a:pt x="49545" y="0"/>
                    <a:pt x="49971" y="0"/>
                    <a:pt x="50366" y="0"/>
                  </a:cubicBezTo>
                  <a:cubicBezTo>
                    <a:pt x="50518" y="0"/>
                    <a:pt x="50639" y="0"/>
                    <a:pt x="50761" y="0"/>
                  </a:cubicBezTo>
                  <a:cubicBezTo>
                    <a:pt x="50761" y="365"/>
                    <a:pt x="50426" y="699"/>
                    <a:pt x="50244" y="1003"/>
                  </a:cubicBezTo>
                  <a:cubicBezTo>
                    <a:pt x="49788" y="1672"/>
                    <a:pt x="49393" y="2341"/>
                    <a:pt x="48968" y="3009"/>
                  </a:cubicBezTo>
                  <a:cubicBezTo>
                    <a:pt x="48329" y="4195"/>
                    <a:pt x="47569" y="5289"/>
                    <a:pt x="46688" y="6292"/>
                  </a:cubicBezTo>
                  <a:cubicBezTo>
                    <a:pt x="44317" y="8785"/>
                    <a:pt x="41034" y="10365"/>
                    <a:pt x="37934" y="11703"/>
                  </a:cubicBezTo>
                  <a:close/>
                  <a:moveTo>
                    <a:pt x="30457" y="19545"/>
                  </a:moveTo>
                  <a:cubicBezTo>
                    <a:pt x="30335" y="19666"/>
                    <a:pt x="30213" y="19788"/>
                    <a:pt x="30122" y="19909"/>
                  </a:cubicBezTo>
                  <a:lnTo>
                    <a:pt x="30426" y="19545"/>
                  </a:lnTo>
                  <a:close/>
                  <a:moveTo>
                    <a:pt x="30457" y="19545"/>
                  </a:moveTo>
                  <a:cubicBezTo>
                    <a:pt x="31551" y="18511"/>
                    <a:pt x="32858" y="17934"/>
                    <a:pt x="34286" y="17356"/>
                  </a:cubicBezTo>
                  <a:cubicBezTo>
                    <a:pt x="35928" y="16687"/>
                    <a:pt x="37569" y="16110"/>
                    <a:pt x="39241" y="15593"/>
                  </a:cubicBezTo>
                  <a:cubicBezTo>
                    <a:pt x="40913" y="15076"/>
                    <a:pt x="42736" y="14529"/>
                    <a:pt x="44469" y="14803"/>
                  </a:cubicBezTo>
                  <a:cubicBezTo>
                    <a:pt x="45958" y="15046"/>
                    <a:pt x="47174" y="15928"/>
                    <a:pt x="48512" y="16505"/>
                  </a:cubicBezTo>
                  <a:cubicBezTo>
                    <a:pt x="48664" y="16566"/>
                    <a:pt x="49575" y="16839"/>
                    <a:pt x="49575" y="17083"/>
                  </a:cubicBezTo>
                  <a:cubicBezTo>
                    <a:pt x="49545" y="17478"/>
                    <a:pt x="48664" y="17599"/>
                    <a:pt x="48420" y="17660"/>
                  </a:cubicBezTo>
                  <a:cubicBezTo>
                    <a:pt x="47326" y="17934"/>
                    <a:pt x="46201" y="18207"/>
                    <a:pt x="45107" y="18511"/>
                  </a:cubicBezTo>
                  <a:cubicBezTo>
                    <a:pt x="41946" y="19423"/>
                    <a:pt x="38846" y="20213"/>
                    <a:pt x="35563" y="20335"/>
                  </a:cubicBezTo>
                  <a:cubicBezTo>
                    <a:pt x="33830" y="20396"/>
                    <a:pt x="32037" y="20304"/>
                    <a:pt x="30457" y="19575"/>
                  </a:cubicBezTo>
                  <a:close/>
                  <a:moveTo>
                    <a:pt x="28481" y="21125"/>
                  </a:moveTo>
                  <a:cubicBezTo>
                    <a:pt x="27934" y="19666"/>
                    <a:pt x="27599" y="18146"/>
                    <a:pt x="27508" y="16566"/>
                  </a:cubicBezTo>
                  <a:cubicBezTo>
                    <a:pt x="27295" y="14073"/>
                    <a:pt x="27356" y="11429"/>
                    <a:pt x="28542" y="9149"/>
                  </a:cubicBezTo>
                  <a:cubicBezTo>
                    <a:pt x="29332" y="7721"/>
                    <a:pt x="30305" y="6414"/>
                    <a:pt x="31429" y="5259"/>
                  </a:cubicBezTo>
                  <a:cubicBezTo>
                    <a:pt x="31642" y="4985"/>
                    <a:pt x="31855" y="4742"/>
                    <a:pt x="32098" y="4529"/>
                  </a:cubicBezTo>
                  <a:lnTo>
                    <a:pt x="32280" y="4347"/>
                  </a:lnTo>
                  <a:cubicBezTo>
                    <a:pt x="32311" y="4316"/>
                    <a:pt x="32341" y="4256"/>
                    <a:pt x="32371" y="4286"/>
                  </a:cubicBezTo>
                  <a:cubicBezTo>
                    <a:pt x="32493" y="4468"/>
                    <a:pt x="32219" y="5167"/>
                    <a:pt x="32159" y="5380"/>
                  </a:cubicBezTo>
                  <a:cubicBezTo>
                    <a:pt x="31916" y="6414"/>
                    <a:pt x="31733" y="7447"/>
                    <a:pt x="31642" y="8511"/>
                  </a:cubicBezTo>
                  <a:cubicBezTo>
                    <a:pt x="31460" y="10274"/>
                    <a:pt x="31490" y="12067"/>
                    <a:pt x="31247" y="13830"/>
                  </a:cubicBezTo>
                  <a:cubicBezTo>
                    <a:pt x="31004" y="15472"/>
                    <a:pt x="30517" y="17083"/>
                    <a:pt x="29818" y="18572"/>
                  </a:cubicBezTo>
                  <a:cubicBezTo>
                    <a:pt x="29545" y="19271"/>
                    <a:pt x="29180" y="19909"/>
                    <a:pt x="28754" y="20517"/>
                  </a:cubicBezTo>
                  <a:close/>
                  <a:moveTo>
                    <a:pt x="23617" y="26201"/>
                  </a:moveTo>
                  <a:cubicBezTo>
                    <a:pt x="25776" y="23982"/>
                    <a:pt x="29028" y="23435"/>
                    <a:pt x="31976" y="23162"/>
                  </a:cubicBezTo>
                  <a:cubicBezTo>
                    <a:pt x="33405" y="23040"/>
                    <a:pt x="34833" y="22919"/>
                    <a:pt x="36232" y="23466"/>
                  </a:cubicBezTo>
                  <a:cubicBezTo>
                    <a:pt x="37448" y="23952"/>
                    <a:pt x="38724" y="24469"/>
                    <a:pt x="39940" y="25046"/>
                  </a:cubicBezTo>
                  <a:cubicBezTo>
                    <a:pt x="40366" y="25259"/>
                    <a:pt x="40791" y="25502"/>
                    <a:pt x="41217" y="25715"/>
                  </a:cubicBezTo>
                  <a:lnTo>
                    <a:pt x="41642" y="25897"/>
                  </a:lnTo>
                  <a:cubicBezTo>
                    <a:pt x="41703" y="25928"/>
                    <a:pt x="41946" y="25958"/>
                    <a:pt x="41885" y="25988"/>
                  </a:cubicBezTo>
                  <a:cubicBezTo>
                    <a:pt x="41460" y="26201"/>
                    <a:pt x="40791" y="26140"/>
                    <a:pt x="40366" y="26171"/>
                  </a:cubicBezTo>
                  <a:cubicBezTo>
                    <a:pt x="39119" y="26262"/>
                    <a:pt x="37873" y="26353"/>
                    <a:pt x="36657" y="26414"/>
                  </a:cubicBezTo>
                  <a:cubicBezTo>
                    <a:pt x="35320" y="26475"/>
                    <a:pt x="33982" y="26505"/>
                    <a:pt x="32675" y="26688"/>
                  </a:cubicBezTo>
                  <a:cubicBezTo>
                    <a:pt x="29818" y="27113"/>
                    <a:pt x="26657" y="27782"/>
                    <a:pt x="23861" y="26627"/>
                  </a:cubicBezTo>
                  <a:close/>
                  <a:moveTo>
                    <a:pt x="19484" y="29241"/>
                  </a:moveTo>
                  <a:cubicBezTo>
                    <a:pt x="18754" y="28572"/>
                    <a:pt x="18724" y="27113"/>
                    <a:pt x="18633" y="26201"/>
                  </a:cubicBezTo>
                  <a:cubicBezTo>
                    <a:pt x="18207" y="22736"/>
                    <a:pt x="18876" y="19757"/>
                    <a:pt x="20517" y="16718"/>
                  </a:cubicBezTo>
                  <a:cubicBezTo>
                    <a:pt x="21064" y="15532"/>
                    <a:pt x="21885" y="14499"/>
                    <a:pt x="22888" y="13678"/>
                  </a:cubicBezTo>
                  <a:cubicBezTo>
                    <a:pt x="23162" y="13465"/>
                    <a:pt x="23435" y="13253"/>
                    <a:pt x="23739" y="13040"/>
                  </a:cubicBezTo>
                  <a:cubicBezTo>
                    <a:pt x="23861" y="12918"/>
                    <a:pt x="23921" y="12888"/>
                    <a:pt x="24073" y="12766"/>
                  </a:cubicBezTo>
                  <a:cubicBezTo>
                    <a:pt x="24195" y="12675"/>
                    <a:pt x="24317" y="12523"/>
                    <a:pt x="24317" y="12614"/>
                  </a:cubicBezTo>
                  <a:cubicBezTo>
                    <a:pt x="24377" y="13222"/>
                    <a:pt x="24134" y="13891"/>
                    <a:pt x="23982" y="14499"/>
                  </a:cubicBezTo>
                  <a:cubicBezTo>
                    <a:pt x="23739" y="15654"/>
                    <a:pt x="23526" y="16839"/>
                    <a:pt x="23314" y="18025"/>
                  </a:cubicBezTo>
                  <a:cubicBezTo>
                    <a:pt x="23101" y="19119"/>
                    <a:pt x="22918" y="20244"/>
                    <a:pt x="22766" y="21368"/>
                  </a:cubicBezTo>
                  <a:cubicBezTo>
                    <a:pt x="22584" y="22919"/>
                    <a:pt x="22493" y="24560"/>
                    <a:pt x="21824" y="26019"/>
                  </a:cubicBezTo>
                  <a:cubicBezTo>
                    <a:pt x="21247" y="27143"/>
                    <a:pt x="20456" y="28177"/>
                    <a:pt x="19544" y="29089"/>
                  </a:cubicBezTo>
                  <a:close/>
                  <a:moveTo>
                    <a:pt x="9240" y="36080"/>
                  </a:moveTo>
                  <a:cubicBezTo>
                    <a:pt x="8693" y="34986"/>
                    <a:pt x="8693" y="33739"/>
                    <a:pt x="8784" y="32554"/>
                  </a:cubicBezTo>
                  <a:cubicBezTo>
                    <a:pt x="8967" y="29758"/>
                    <a:pt x="9787" y="27022"/>
                    <a:pt x="11216" y="24590"/>
                  </a:cubicBezTo>
                  <a:cubicBezTo>
                    <a:pt x="11946" y="23344"/>
                    <a:pt x="12918" y="22311"/>
                    <a:pt x="14104" y="21490"/>
                  </a:cubicBezTo>
                  <a:cubicBezTo>
                    <a:pt x="14316" y="21338"/>
                    <a:pt x="14560" y="21156"/>
                    <a:pt x="14803" y="21004"/>
                  </a:cubicBezTo>
                  <a:cubicBezTo>
                    <a:pt x="14894" y="20943"/>
                    <a:pt x="15076" y="20700"/>
                    <a:pt x="15107" y="20821"/>
                  </a:cubicBezTo>
                  <a:cubicBezTo>
                    <a:pt x="15167" y="21277"/>
                    <a:pt x="15107" y="21763"/>
                    <a:pt x="14955" y="22189"/>
                  </a:cubicBezTo>
                  <a:cubicBezTo>
                    <a:pt x="14742" y="23040"/>
                    <a:pt x="14560" y="23861"/>
                    <a:pt x="14377" y="24681"/>
                  </a:cubicBezTo>
                  <a:cubicBezTo>
                    <a:pt x="13587" y="28663"/>
                    <a:pt x="13101" y="33162"/>
                    <a:pt x="9696" y="35837"/>
                  </a:cubicBezTo>
                  <a:close/>
                  <a:moveTo>
                    <a:pt x="13708" y="33679"/>
                  </a:moveTo>
                  <a:cubicBezTo>
                    <a:pt x="16140" y="32615"/>
                    <a:pt x="19301" y="31946"/>
                    <a:pt x="21946" y="32311"/>
                  </a:cubicBezTo>
                  <a:cubicBezTo>
                    <a:pt x="23283" y="32524"/>
                    <a:pt x="24590" y="32919"/>
                    <a:pt x="25836" y="33496"/>
                  </a:cubicBezTo>
                  <a:cubicBezTo>
                    <a:pt x="27143" y="33982"/>
                    <a:pt x="28359" y="34742"/>
                    <a:pt x="29362" y="35685"/>
                  </a:cubicBezTo>
                  <a:cubicBezTo>
                    <a:pt x="29545" y="35897"/>
                    <a:pt x="29757" y="36080"/>
                    <a:pt x="29940" y="36232"/>
                  </a:cubicBezTo>
                  <a:cubicBezTo>
                    <a:pt x="30061" y="36323"/>
                    <a:pt x="30153" y="36445"/>
                    <a:pt x="30274" y="36536"/>
                  </a:cubicBezTo>
                  <a:cubicBezTo>
                    <a:pt x="30092" y="36718"/>
                    <a:pt x="29545" y="36597"/>
                    <a:pt x="29362" y="36566"/>
                  </a:cubicBezTo>
                  <a:cubicBezTo>
                    <a:pt x="28298" y="36475"/>
                    <a:pt x="27235" y="36414"/>
                    <a:pt x="26171" y="36414"/>
                  </a:cubicBezTo>
                  <a:cubicBezTo>
                    <a:pt x="24438" y="36414"/>
                    <a:pt x="22675" y="36597"/>
                    <a:pt x="20943" y="36505"/>
                  </a:cubicBezTo>
                  <a:cubicBezTo>
                    <a:pt x="19514" y="36414"/>
                    <a:pt x="18116" y="36141"/>
                    <a:pt x="16718" y="35715"/>
                  </a:cubicBezTo>
                  <a:cubicBezTo>
                    <a:pt x="15745" y="35411"/>
                    <a:pt x="14347" y="34955"/>
                    <a:pt x="13678" y="34104"/>
                  </a:cubicBezTo>
                  <a:close/>
                  <a:moveTo>
                    <a:pt x="1307" y="40214"/>
                  </a:moveTo>
                  <a:cubicBezTo>
                    <a:pt x="0" y="38086"/>
                    <a:pt x="608" y="35411"/>
                    <a:pt x="881" y="33071"/>
                  </a:cubicBezTo>
                  <a:cubicBezTo>
                    <a:pt x="973" y="32037"/>
                    <a:pt x="1155" y="31004"/>
                    <a:pt x="1368" y="30001"/>
                  </a:cubicBezTo>
                  <a:cubicBezTo>
                    <a:pt x="1581" y="29058"/>
                    <a:pt x="1976" y="28177"/>
                    <a:pt x="2553" y="27417"/>
                  </a:cubicBezTo>
                  <a:cubicBezTo>
                    <a:pt x="3374" y="26323"/>
                    <a:pt x="4347" y="25350"/>
                    <a:pt x="5228" y="24317"/>
                  </a:cubicBezTo>
                  <a:cubicBezTo>
                    <a:pt x="5532" y="23952"/>
                    <a:pt x="5836" y="23648"/>
                    <a:pt x="6140" y="23314"/>
                  </a:cubicBezTo>
                  <a:cubicBezTo>
                    <a:pt x="6322" y="23131"/>
                    <a:pt x="6292" y="23162"/>
                    <a:pt x="6505" y="22919"/>
                  </a:cubicBezTo>
                  <a:cubicBezTo>
                    <a:pt x="6535" y="22888"/>
                    <a:pt x="6596" y="22767"/>
                    <a:pt x="6596" y="22827"/>
                  </a:cubicBezTo>
                  <a:cubicBezTo>
                    <a:pt x="6626" y="23952"/>
                    <a:pt x="6049" y="25259"/>
                    <a:pt x="5988" y="26444"/>
                  </a:cubicBezTo>
                  <a:cubicBezTo>
                    <a:pt x="5806" y="29575"/>
                    <a:pt x="5410" y="32493"/>
                    <a:pt x="4347" y="35441"/>
                  </a:cubicBezTo>
                  <a:cubicBezTo>
                    <a:pt x="3799" y="36992"/>
                    <a:pt x="2766" y="39332"/>
                    <a:pt x="1307" y="40214"/>
                  </a:cubicBezTo>
                  <a:close/>
                  <a:moveTo>
                    <a:pt x="4499" y="38694"/>
                  </a:moveTo>
                  <a:cubicBezTo>
                    <a:pt x="6231" y="38025"/>
                    <a:pt x="8055" y="37752"/>
                    <a:pt x="9909" y="37812"/>
                  </a:cubicBezTo>
                  <a:cubicBezTo>
                    <a:pt x="11398" y="37873"/>
                    <a:pt x="13070" y="38116"/>
                    <a:pt x="14408" y="38846"/>
                  </a:cubicBezTo>
                  <a:cubicBezTo>
                    <a:pt x="15471" y="39423"/>
                    <a:pt x="16323" y="40366"/>
                    <a:pt x="17204" y="41217"/>
                  </a:cubicBezTo>
                  <a:cubicBezTo>
                    <a:pt x="17721" y="41703"/>
                    <a:pt x="18268" y="42159"/>
                    <a:pt x="18754" y="42676"/>
                  </a:cubicBezTo>
                  <a:cubicBezTo>
                    <a:pt x="18754" y="42676"/>
                    <a:pt x="19058" y="43071"/>
                    <a:pt x="19058" y="43071"/>
                  </a:cubicBezTo>
                  <a:cubicBezTo>
                    <a:pt x="18815" y="43223"/>
                    <a:pt x="18359" y="43101"/>
                    <a:pt x="18085" y="43071"/>
                  </a:cubicBezTo>
                  <a:cubicBezTo>
                    <a:pt x="17295" y="42949"/>
                    <a:pt x="16505" y="42858"/>
                    <a:pt x="15684" y="42797"/>
                  </a:cubicBezTo>
                  <a:cubicBezTo>
                    <a:pt x="12949" y="42493"/>
                    <a:pt x="10274" y="41794"/>
                    <a:pt x="7781" y="40700"/>
                  </a:cubicBezTo>
                  <a:cubicBezTo>
                    <a:pt x="6748" y="40274"/>
                    <a:pt x="5441" y="39818"/>
                    <a:pt x="4803" y="38815"/>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8" name="Google Shape;1778;p51"/>
            <p:cNvSpPr/>
            <p:nvPr/>
          </p:nvSpPr>
          <p:spPr>
            <a:xfrm flipH="1">
              <a:off x="7647571" y="3413295"/>
              <a:ext cx="728844" cy="551520"/>
            </a:xfrm>
            <a:custGeom>
              <a:rect b="b" l="l" r="r" t="t"/>
              <a:pathLst>
                <a:path extrusionOk="0" h="33466" w="44226">
                  <a:moveTo>
                    <a:pt x="42828" y="578"/>
                  </a:moveTo>
                  <a:cubicBezTo>
                    <a:pt x="35685" y="7964"/>
                    <a:pt x="28906" y="15502"/>
                    <a:pt x="20517" y="21611"/>
                  </a:cubicBezTo>
                  <a:cubicBezTo>
                    <a:pt x="14438" y="26019"/>
                    <a:pt x="7690" y="29362"/>
                    <a:pt x="760" y="32068"/>
                  </a:cubicBezTo>
                  <a:cubicBezTo>
                    <a:pt x="0" y="32341"/>
                    <a:pt x="426" y="33466"/>
                    <a:pt x="1155" y="33131"/>
                  </a:cubicBezTo>
                  <a:cubicBezTo>
                    <a:pt x="8207" y="30396"/>
                    <a:pt x="15046" y="26991"/>
                    <a:pt x="21186" y="22523"/>
                  </a:cubicBezTo>
                  <a:cubicBezTo>
                    <a:pt x="29636" y="16383"/>
                    <a:pt x="36475" y="8815"/>
                    <a:pt x="43648" y="1368"/>
                  </a:cubicBezTo>
                  <a:cubicBezTo>
                    <a:pt x="44226" y="821"/>
                    <a:pt x="43375" y="0"/>
                    <a:pt x="42858" y="578"/>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79" name="Google Shape;1779;p51"/>
          <p:cNvGrpSpPr/>
          <p:nvPr/>
        </p:nvGrpSpPr>
        <p:grpSpPr>
          <a:xfrm rot="-5400000">
            <a:off x="6156809" y="4188392"/>
            <a:ext cx="558436" cy="721945"/>
            <a:chOff x="6732373" y="3073158"/>
            <a:chExt cx="465363" cy="601621"/>
          </a:xfrm>
        </p:grpSpPr>
        <p:sp>
          <p:nvSpPr>
            <p:cNvPr id="1780" name="Google Shape;1780;p51"/>
            <p:cNvSpPr/>
            <p:nvPr/>
          </p:nvSpPr>
          <p:spPr>
            <a:xfrm>
              <a:off x="6772436" y="3168332"/>
              <a:ext cx="425299" cy="506447"/>
            </a:xfrm>
            <a:custGeom>
              <a:rect b="b" l="l" r="r" t="t"/>
              <a:pathLst>
                <a:path extrusionOk="0" h="30731" w="25807">
                  <a:moveTo>
                    <a:pt x="670" y="153"/>
                  </a:moveTo>
                  <a:cubicBezTo>
                    <a:pt x="1977" y="1"/>
                    <a:pt x="3192" y="366"/>
                    <a:pt x="4408" y="639"/>
                  </a:cubicBezTo>
                  <a:cubicBezTo>
                    <a:pt x="6597" y="1156"/>
                    <a:pt x="8724" y="1855"/>
                    <a:pt x="10791" y="2706"/>
                  </a:cubicBezTo>
                  <a:cubicBezTo>
                    <a:pt x="11703" y="3071"/>
                    <a:pt x="13466" y="3770"/>
                    <a:pt x="13922" y="4742"/>
                  </a:cubicBezTo>
                  <a:cubicBezTo>
                    <a:pt x="14104" y="5138"/>
                    <a:pt x="13284" y="5350"/>
                    <a:pt x="13041" y="5442"/>
                  </a:cubicBezTo>
                  <a:cubicBezTo>
                    <a:pt x="12068" y="5776"/>
                    <a:pt x="11186" y="6505"/>
                    <a:pt x="12038" y="7569"/>
                  </a:cubicBezTo>
                  <a:cubicBezTo>
                    <a:pt x="13800" y="9667"/>
                    <a:pt x="17600" y="9727"/>
                    <a:pt x="18664" y="12493"/>
                  </a:cubicBezTo>
                  <a:cubicBezTo>
                    <a:pt x="18937" y="13192"/>
                    <a:pt x="18573" y="13679"/>
                    <a:pt x="17934" y="13983"/>
                  </a:cubicBezTo>
                  <a:cubicBezTo>
                    <a:pt x="17478" y="14195"/>
                    <a:pt x="16931" y="14499"/>
                    <a:pt x="17235" y="15107"/>
                  </a:cubicBezTo>
                  <a:cubicBezTo>
                    <a:pt x="17722" y="16080"/>
                    <a:pt x="18937" y="16566"/>
                    <a:pt x="19849" y="16992"/>
                  </a:cubicBezTo>
                  <a:cubicBezTo>
                    <a:pt x="21612" y="17813"/>
                    <a:pt x="23861" y="18633"/>
                    <a:pt x="24925" y="20396"/>
                  </a:cubicBezTo>
                  <a:cubicBezTo>
                    <a:pt x="25047" y="20548"/>
                    <a:pt x="25138" y="20761"/>
                    <a:pt x="25199" y="20943"/>
                  </a:cubicBezTo>
                  <a:cubicBezTo>
                    <a:pt x="25807" y="22949"/>
                    <a:pt x="22554" y="22038"/>
                    <a:pt x="22372" y="23679"/>
                  </a:cubicBezTo>
                  <a:cubicBezTo>
                    <a:pt x="22311" y="24287"/>
                    <a:pt x="22706" y="24834"/>
                    <a:pt x="22980" y="25351"/>
                  </a:cubicBezTo>
                  <a:cubicBezTo>
                    <a:pt x="23740" y="26779"/>
                    <a:pt x="24743" y="30609"/>
                    <a:pt x="22007" y="30700"/>
                  </a:cubicBezTo>
                  <a:cubicBezTo>
                    <a:pt x="21004" y="30731"/>
                    <a:pt x="20092" y="29971"/>
                    <a:pt x="19424" y="29332"/>
                  </a:cubicBezTo>
                  <a:cubicBezTo>
                    <a:pt x="18117" y="28086"/>
                    <a:pt x="17205" y="26536"/>
                    <a:pt x="16141" y="25138"/>
                  </a:cubicBezTo>
                  <a:cubicBezTo>
                    <a:pt x="15533" y="24348"/>
                    <a:pt x="14773" y="23345"/>
                    <a:pt x="13770" y="23071"/>
                  </a:cubicBezTo>
                  <a:cubicBezTo>
                    <a:pt x="12645" y="22767"/>
                    <a:pt x="12250" y="23649"/>
                    <a:pt x="11490" y="24196"/>
                  </a:cubicBezTo>
                  <a:cubicBezTo>
                    <a:pt x="10822" y="24682"/>
                    <a:pt x="9849" y="24530"/>
                    <a:pt x="9180" y="24165"/>
                  </a:cubicBezTo>
                  <a:cubicBezTo>
                    <a:pt x="6566" y="22828"/>
                    <a:pt x="7053" y="19028"/>
                    <a:pt x="6627" y="16627"/>
                  </a:cubicBezTo>
                  <a:cubicBezTo>
                    <a:pt x="6475" y="15715"/>
                    <a:pt x="6171" y="14165"/>
                    <a:pt x="5320" y="13618"/>
                  </a:cubicBezTo>
                  <a:cubicBezTo>
                    <a:pt x="4834" y="13344"/>
                    <a:pt x="4287" y="13679"/>
                    <a:pt x="3922" y="13983"/>
                  </a:cubicBezTo>
                  <a:cubicBezTo>
                    <a:pt x="3223" y="14560"/>
                    <a:pt x="2341" y="15320"/>
                    <a:pt x="1399" y="14773"/>
                  </a:cubicBezTo>
                  <a:cubicBezTo>
                    <a:pt x="1" y="13983"/>
                    <a:pt x="122" y="11885"/>
                    <a:pt x="214" y="10548"/>
                  </a:cubicBezTo>
                  <a:cubicBezTo>
                    <a:pt x="335" y="8664"/>
                    <a:pt x="457" y="6779"/>
                    <a:pt x="548" y="4894"/>
                  </a:cubicBezTo>
                  <a:cubicBezTo>
                    <a:pt x="639" y="3496"/>
                    <a:pt x="852" y="2068"/>
                    <a:pt x="670" y="669"/>
                  </a:cubicBezTo>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1" name="Google Shape;1781;p51"/>
            <p:cNvSpPr/>
            <p:nvPr/>
          </p:nvSpPr>
          <p:spPr>
            <a:xfrm>
              <a:off x="6732373" y="3073158"/>
              <a:ext cx="362675" cy="473388"/>
            </a:xfrm>
            <a:custGeom>
              <a:rect b="b" l="l" r="r" t="t"/>
              <a:pathLst>
                <a:path extrusionOk="0" h="28725" w="22007">
                  <a:moveTo>
                    <a:pt x="183" y="821"/>
                  </a:moveTo>
                  <a:cubicBezTo>
                    <a:pt x="1368" y="4560"/>
                    <a:pt x="3617" y="7843"/>
                    <a:pt x="5775" y="11065"/>
                  </a:cubicBezTo>
                  <a:cubicBezTo>
                    <a:pt x="10031" y="17387"/>
                    <a:pt x="15076" y="23618"/>
                    <a:pt x="21034" y="28390"/>
                  </a:cubicBezTo>
                  <a:cubicBezTo>
                    <a:pt x="21490" y="28724"/>
                    <a:pt x="22007" y="28056"/>
                    <a:pt x="21581" y="27691"/>
                  </a:cubicBezTo>
                  <a:cubicBezTo>
                    <a:pt x="15715" y="22949"/>
                    <a:pt x="10730" y="16809"/>
                    <a:pt x="6535" y="10578"/>
                  </a:cubicBezTo>
                  <a:cubicBezTo>
                    <a:pt x="4408" y="7448"/>
                    <a:pt x="2189" y="4226"/>
                    <a:pt x="1064" y="578"/>
                  </a:cubicBezTo>
                  <a:cubicBezTo>
                    <a:pt x="882" y="1"/>
                    <a:pt x="0" y="274"/>
                    <a:pt x="183" y="852"/>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82" name="Google Shape;1782;p51"/>
          <p:cNvGrpSpPr/>
          <p:nvPr/>
        </p:nvGrpSpPr>
        <p:grpSpPr>
          <a:xfrm rot="-5400000">
            <a:off x="698087" y="3018766"/>
            <a:ext cx="628168" cy="1037418"/>
            <a:chOff x="4414941" y="1723176"/>
            <a:chExt cx="628168" cy="1037418"/>
          </a:xfrm>
        </p:grpSpPr>
        <p:sp>
          <p:nvSpPr>
            <p:cNvPr id="1783" name="Google Shape;1783;p51"/>
            <p:cNvSpPr/>
            <p:nvPr/>
          </p:nvSpPr>
          <p:spPr>
            <a:xfrm>
              <a:off x="4414941" y="1808330"/>
              <a:ext cx="628168" cy="952264"/>
            </a:xfrm>
            <a:custGeom>
              <a:rect b="b" l="l" r="r" t="t"/>
              <a:pathLst>
                <a:path extrusionOk="0" h="57783" w="38117">
                  <a:moveTo>
                    <a:pt x="13162" y="41126"/>
                  </a:moveTo>
                  <a:cubicBezTo>
                    <a:pt x="13314" y="41916"/>
                    <a:pt x="13587" y="42706"/>
                    <a:pt x="13709" y="43527"/>
                  </a:cubicBezTo>
                  <a:cubicBezTo>
                    <a:pt x="14226" y="46931"/>
                    <a:pt x="14043" y="50670"/>
                    <a:pt x="12037" y="53588"/>
                  </a:cubicBezTo>
                  <a:cubicBezTo>
                    <a:pt x="10973" y="55108"/>
                    <a:pt x="9575" y="56111"/>
                    <a:pt x="7995" y="57023"/>
                  </a:cubicBezTo>
                  <a:cubicBezTo>
                    <a:pt x="7599" y="57235"/>
                    <a:pt x="7235" y="57387"/>
                    <a:pt x="6870" y="57600"/>
                  </a:cubicBezTo>
                  <a:cubicBezTo>
                    <a:pt x="6870" y="57600"/>
                    <a:pt x="6536" y="57782"/>
                    <a:pt x="6536" y="57782"/>
                  </a:cubicBezTo>
                  <a:cubicBezTo>
                    <a:pt x="6384" y="57448"/>
                    <a:pt x="6505" y="56992"/>
                    <a:pt x="6566" y="56627"/>
                  </a:cubicBezTo>
                  <a:cubicBezTo>
                    <a:pt x="6688" y="55867"/>
                    <a:pt x="6748" y="55077"/>
                    <a:pt x="6809" y="54287"/>
                  </a:cubicBezTo>
                  <a:cubicBezTo>
                    <a:pt x="6870" y="52950"/>
                    <a:pt x="7083" y="51642"/>
                    <a:pt x="7417" y="50366"/>
                  </a:cubicBezTo>
                  <a:cubicBezTo>
                    <a:pt x="8481" y="47083"/>
                    <a:pt x="10730" y="44226"/>
                    <a:pt x="12949" y="41642"/>
                  </a:cubicBezTo>
                  <a:close/>
                  <a:moveTo>
                    <a:pt x="16262" y="31308"/>
                  </a:moveTo>
                  <a:cubicBezTo>
                    <a:pt x="16323" y="31156"/>
                    <a:pt x="16384" y="31004"/>
                    <a:pt x="16414" y="30852"/>
                  </a:cubicBezTo>
                  <a:lnTo>
                    <a:pt x="16293" y="31308"/>
                  </a:lnTo>
                  <a:close/>
                  <a:moveTo>
                    <a:pt x="16262" y="31308"/>
                  </a:moveTo>
                  <a:cubicBezTo>
                    <a:pt x="15746" y="32706"/>
                    <a:pt x="14803" y="33831"/>
                    <a:pt x="13770" y="34955"/>
                  </a:cubicBezTo>
                  <a:cubicBezTo>
                    <a:pt x="12584" y="36262"/>
                    <a:pt x="11369" y="37509"/>
                    <a:pt x="10092" y="38694"/>
                  </a:cubicBezTo>
                  <a:cubicBezTo>
                    <a:pt x="8815" y="39910"/>
                    <a:pt x="7417" y="41186"/>
                    <a:pt x="5715" y="41703"/>
                  </a:cubicBezTo>
                  <a:cubicBezTo>
                    <a:pt x="4317" y="42129"/>
                    <a:pt x="2827" y="41855"/>
                    <a:pt x="1368" y="41916"/>
                  </a:cubicBezTo>
                  <a:cubicBezTo>
                    <a:pt x="1216" y="41916"/>
                    <a:pt x="244" y="42068"/>
                    <a:pt x="153" y="41855"/>
                  </a:cubicBezTo>
                  <a:cubicBezTo>
                    <a:pt x="1" y="41490"/>
                    <a:pt x="730" y="41004"/>
                    <a:pt x="943" y="40822"/>
                  </a:cubicBezTo>
                  <a:cubicBezTo>
                    <a:pt x="1824" y="40092"/>
                    <a:pt x="2706" y="39393"/>
                    <a:pt x="3557" y="38633"/>
                  </a:cubicBezTo>
                  <a:cubicBezTo>
                    <a:pt x="5989" y="36414"/>
                    <a:pt x="8420" y="34347"/>
                    <a:pt x="11369" y="32828"/>
                  </a:cubicBezTo>
                  <a:cubicBezTo>
                    <a:pt x="12888" y="32068"/>
                    <a:pt x="14530" y="31338"/>
                    <a:pt x="16262" y="31308"/>
                  </a:cubicBezTo>
                  <a:close/>
                  <a:moveTo>
                    <a:pt x="17357" y="29028"/>
                  </a:moveTo>
                  <a:cubicBezTo>
                    <a:pt x="18481" y="30092"/>
                    <a:pt x="19454" y="31338"/>
                    <a:pt x="20244" y="32706"/>
                  </a:cubicBezTo>
                  <a:cubicBezTo>
                    <a:pt x="21521" y="34864"/>
                    <a:pt x="22615" y="37265"/>
                    <a:pt x="22524" y="39849"/>
                  </a:cubicBezTo>
                  <a:cubicBezTo>
                    <a:pt x="22433" y="41460"/>
                    <a:pt x="22159" y="43071"/>
                    <a:pt x="21642" y="44591"/>
                  </a:cubicBezTo>
                  <a:cubicBezTo>
                    <a:pt x="21551" y="44925"/>
                    <a:pt x="21460" y="45229"/>
                    <a:pt x="21338" y="45533"/>
                  </a:cubicBezTo>
                  <a:cubicBezTo>
                    <a:pt x="21308" y="45685"/>
                    <a:pt x="21308" y="45655"/>
                    <a:pt x="21247" y="45776"/>
                  </a:cubicBezTo>
                  <a:cubicBezTo>
                    <a:pt x="21247" y="45807"/>
                    <a:pt x="21247" y="45898"/>
                    <a:pt x="21217" y="45867"/>
                  </a:cubicBezTo>
                  <a:cubicBezTo>
                    <a:pt x="21034" y="45776"/>
                    <a:pt x="20974" y="45016"/>
                    <a:pt x="20943" y="44803"/>
                  </a:cubicBezTo>
                  <a:cubicBezTo>
                    <a:pt x="20700" y="43770"/>
                    <a:pt x="20396" y="42767"/>
                    <a:pt x="20031" y="41764"/>
                  </a:cubicBezTo>
                  <a:cubicBezTo>
                    <a:pt x="19423" y="40092"/>
                    <a:pt x="18603" y="38512"/>
                    <a:pt x="18025" y="36809"/>
                  </a:cubicBezTo>
                  <a:cubicBezTo>
                    <a:pt x="17539" y="35229"/>
                    <a:pt x="17296" y="33557"/>
                    <a:pt x="17265" y="31885"/>
                  </a:cubicBezTo>
                  <a:cubicBezTo>
                    <a:pt x="17235" y="31186"/>
                    <a:pt x="17265" y="30457"/>
                    <a:pt x="17357" y="29727"/>
                  </a:cubicBezTo>
                  <a:close/>
                  <a:moveTo>
                    <a:pt x="19515" y="22341"/>
                  </a:moveTo>
                  <a:cubicBezTo>
                    <a:pt x="18542" y="25259"/>
                    <a:pt x="15867" y="27174"/>
                    <a:pt x="13344" y="28694"/>
                  </a:cubicBezTo>
                  <a:cubicBezTo>
                    <a:pt x="12098" y="29423"/>
                    <a:pt x="10852" y="30183"/>
                    <a:pt x="9362" y="30305"/>
                  </a:cubicBezTo>
                  <a:cubicBezTo>
                    <a:pt x="8055" y="30396"/>
                    <a:pt x="6688" y="30487"/>
                    <a:pt x="5350" y="30487"/>
                  </a:cubicBezTo>
                  <a:cubicBezTo>
                    <a:pt x="4864" y="30487"/>
                    <a:pt x="4378" y="30457"/>
                    <a:pt x="3891" y="30457"/>
                  </a:cubicBezTo>
                  <a:lnTo>
                    <a:pt x="3435" y="30457"/>
                  </a:lnTo>
                  <a:cubicBezTo>
                    <a:pt x="3344" y="30457"/>
                    <a:pt x="3131" y="30518"/>
                    <a:pt x="3192" y="30457"/>
                  </a:cubicBezTo>
                  <a:cubicBezTo>
                    <a:pt x="3466" y="30062"/>
                    <a:pt x="4074" y="29849"/>
                    <a:pt x="4469" y="29636"/>
                  </a:cubicBezTo>
                  <a:cubicBezTo>
                    <a:pt x="5563" y="29028"/>
                    <a:pt x="6627" y="28390"/>
                    <a:pt x="7721" y="27812"/>
                  </a:cubicBezTo>
                  <a:cubicBezTo>
                    <a:pt x="8876" y="27174"/>
                    <a:pt x="10062" y="26566"/>
                    <a:pt x="11186" y="25806"/>
                  </a:cubicBezTo>
                  <a:cubicBezTo>
                    <a:pt x="13557" y="24195"/>
                    <a:pt x="16110" y="22189"/>
                    <a:pt x="19119" y="22007"/>
                  </a:cubicBezTo>
                  <a:close/>
                  <a:moveTo>
                    <a:pt x="21946" y="17812"/>
                  </a:moveTo>
                  <a:cubicBezTo>
                    <a:pt x="22889" y="18086"/>
                    <a:pt x="23527" y="19393"/>
                    <a:pt x="24013" y="20153"/>
                  </a:cubicBezTo>
                  <a:cubicBezTo>
                    <a:pt x="25928" y="23101"/>
                    <a:pt x="26597" y="26080"/>
                    <a:pt x="26475" y="29545"/>
                  </a:cubicBezTo>
                  <a:cubicBezTo>
                    <a:pt x="26475" y="30822"/>
                    <a:pt x="26202" y="32129"/>
                    <a:pt x="25685" y="33314"/>
                  </a:cubicBezTo>
                  <a:cubicBezTo>
                    <a:pt x="25533" y="33618"/>
                    <a:pt x="25351" y="33922"/>
                    <a:pt x="25199" y="34256"/>
                  </a:cubicBezTo>
                  <a:cubicBezTo>
                    <a:pt x="25107" y="34408"/>
                    <a:pt x="25077" y="34469"/>
                    <a:pt x="25016" y="34621"/>
                  </a:cubicBezTo>
                  <a:cubicBezTo>
                    <a:pt x="24955" y="34712"/>
                    <a:pt x="24895" y="34955"/>
                    <a:pt x="24864" y="34895"/>
                  </a:cubicBezTo>
                  <a:cubicBezTo>
                    <a:pt x="24530" y="34347"/>
                    <a:pt x="24469" y="33648"/>
                    <a:pt x="24317" y="33040"/>
                  </a:cubicBezTo>
                  <a:cubicBezTo>
                    <a:pt x="24044" y="31885"/>
                    <a:pt x="23740" y="30730"/>
                    <a:pt x="23405" y="29575"/>
                  </a:cubicBezTo>
                  <a:cubicBezTo>
                    <a:pt x="23101" y="28481"/>
                    <a:pt x="22797" y="27387"/>
                    <a:pt x="22433" y="26323"/>
                  </a:cubicBezTo>
                  <a:cubicBezTo>
                    <a:pt x="21916" y="24864"/>
                    <a:pt x="21247" y="23344"/>
                    <a:pt x="21247" y="21733"/>
                  </a:cubicBezTo>
                  <a:cubicBezTo>
                    <a:pt x="21278" y="20457"/>
                    <a:pt x="21490" y="19210"/>
                    <a:pt x="21946" y="17995"/>
                  </a:cubicBezTo>
                  <a:close/>
                  <a:moveTo>
                    <a:pt x="28147" y="7174"/>
                  </a:moveTo>
                  <a:cubicBezTo>
                    <a:pt x="29120" y="7934"/>
                    <a:pt x="29667" y="9028"/>
                    <a:pt x="30123" y="10122"/>
                  </a:cubicBezTo>
                  <a:cubicBezTo>
                    <a:pt x="31156" y="12736"/>
                    <a:pt x="31582" y="15563"/>
                    <a:pt x="31399" y="18390"/>
                  </a:cubicBezTo>
                  <a:cubicBezTo>
                    <a:pt x="31278" y="19788"/>
                    <a:pt x="30852" y="21186"/>
                    <a:pt x="30153" y="22402"/>
                  </a:cubicBezTo>
                  <a:lnTo>
                    <a:pt x="29728" y="23162"/>
                  </a:lnTo>
                  <a:cubicBezTo>
                    <a:pt x="29667" y="23283"/>
                    <a:pt x="29606" y="23587"/>
                    <a:pt x="29545" y="23496"/>
                  </a:cubicBezTo>
                  <a:cubicBezTo>
                    <a:pt x="29272" y="23101"/>
                    <a:pt x="29089" y="22645"/>
                    <a:pt x="29059" y="22159"/>
                  </a:cubicBezTo>
                  <a:cubicBezTo>
                    <a:pt x="28876" y="21338"/>
                    <a:pt x="28694" y="20517"/>
                    <a:pt x="28481" y="19666"/>
                  </a:cubicBezTo>
                  <a:cubicBezTo>
                    <a:pt x="27478" y="15776"/>
                    <a:pt x="25928" y="11490"/>
                    <a:pt x="27843" y="7599"/>
                  </a:cubicBezTo>
                  <a:close/>
                  <a:moveTo>
                    <a:pt x="25168" y="11277"/>
                  </a:moveTo>
                  <a:cubicBezTo>
                    <a:pt x="23466" y="13314"/>
                    <a:pt x="20882" y="15259"/>
                    <a:pt x="18390" y="16110"/>
                  </a:cubicBezTo>
                  <a:cubicBezTo>
                    <a:pt x="17053" y="16505"/>
                    <a:pt x="15715" y="16718"/>
                    <a:pt x="14347" y="16748"/>
                  </a:cubicBezTo>
                  <a:cubicBezTo>
                    <a:pt x="12949" y="16870"/>
                    <a:pt x="11551" y="16718"/>
                    <a:pt x="10214" y="16323"/>
                  </a:cubicBezTo>
                  <a:cubicBezTo>
                    <a:pt x="9940" y="16232"/>
                    <a:pt x="9697" y="16140"/>
                    <a:pt x="9454" y="16080"/>
                  </a:cubicBezTo>
                  <a:cubicBezTo>
                    <a:pt x="9302" y="16049"/>
                    <a:pt x="9150" y="15988"/>
                    <a:pt x="9028" y="15928"/>
                  </a:cubicBezTo>
                  <a:cubicBezTo>
                    <a:pt x="9089" y="15715"/>
                    <a:pt x="9636" y="15593"/>
                    <a:pt x="9818" y="15502"/>
                  </a:cubicBezTo>
                  <a:cubicBezTo>
                    <a:pt x="10821" y="15137"/>
                    <a:pt x="11794" y="14742"/>
                    <a:pt x="12767" y="14286"/>
                  </a:cubicBezTo>
                  <a:cubicBezTo>
                    <a:pt x="14317" y="13526"/>
                    <a:pt x="15806" y="12584"/>
                    <a:pt x="17417" y="11915"/>
                  </a:cubicBezTo>
                  <a:cubicBezTo>
                    <a:pt x="18755" y="11368"/>
                    <a:pt x="20123" y="10973"/>
                    <a:pt x="21551" y="10791"/>
                  </a:cubicBezTo>
                  <a:cubicBezTo>
                    <a:pt x="22585" y="10608"/>
                    <a:pt x="24013" y="10426"/>
                    <a:pt x="25016" y="10882"/>
                  </a:cubicBezTo>
                  <a:close/>
                  <a:moveTo>
                    <a:pt x="33466" y="0"/>
                  </a:moveTo>
                  <a:cubicBezTo>
                    <a:pt x="35564" y="1307"/>
                    <a:pt x="36232" y="4013"/>
                    <a:pt x="36992" y="6232"/>
                  </a:cubicBezTo>
                  <a:cubicBezTo>
                    <a:pt x="37326" y="7204"/>
                    <a:pt x="37630" y="8207"/>
                    <a:pt x="37874" y="9210"/>
                  </a:cubicBezTo>
                  <a:cubicBezTo>
                    <a:pt x="38117" y="10153"/>
                    <a:pt x="38117" y="11095"/>
                    <a:pt x="37934" y="12037"/>
                  </a:cubicBezTo>
                  <a:cubicBezTo>
                    <a:pt x="37691" y="13374"/>
                    <a:pt x="37235" y="14712"/>
                    <a:pt x="36901" y="16019"/>
                  </a:cubicBezTo>
                  <a:cubicBezTo>
                    <a:pt x="36779" y="16444"/>
                    <a:pt x="36658" y="16870"/>
                    <a:pt x="36506" y="17295"/>
                  </a:cubicBezTo>
                  <a:cubicBezTo>
                    <a:pt x="36445" y="17539"/>
                    <a:pt x="36445" y="17539"/>
                    <a:pt x="36354" y="17812"/>
                  </a:cubicBezTo>
                  <a:cubicBezTo>
                    <a:pt x="36354" y="17843"/>
                    <a:pt x="36354" y="17995"/>
                    <a:pt x="36323" y="17964"/>
                  </a:cubicBezTo>
                  <a:cubicBezTo>
                    <a:pt x="35776" y="16931"/>
                    <a:pt x="35746" y="15502"/>
                    <a:pt x="35290" y="14408"/>
                  </a:cubicBezTo>
                  <a:cubicBezTo>
                    <a:pt x="34105" y="11520"/>
                    <a:pt x="33162" y="8724"/>
                    <a:pt x="32828" y="5593"/>
                  </a:cubicBezTo>
                  <a:cubicBezTo>
                    <a:pt x="32646" y="4013"/>
                    <a:pt x="32585" y="1459"/>
                    <a:pt x="33466" y="31"/>
                  </a:cubicBezTo>
                  <a:close/>
                  <a:moveTo>
                    <a:pt x="31278" y="2736"/>
                  </a:moveTo>
                  <a:cubicBezTo>
                    <a:pt x="30001" y="4073"/>
                    <a:pt x="28481" y="5137"/>
                    <a:pt x="26779" y="5897"/>
                  </a:cubicBezTo>
                  <a:cubicBezTo>
                    <a:pt x="25411" y="6475"/>
                    <a:pt x="23800" y="6991"/>
                    <a:pt x="22281" y="6931"/>
                  </a:cubicBezTo>
                  <a:cubicBezTo>
                    <a:pt x="21065" y="6870"/>
                    <a:pt x="19910" y="6383"/>
                    <a:pt x="18755" y="6019"/>
                  </a:cubicBezTo>
                  <a:cubicBezTo>
                    <a:pt x="18086" y="5806"/>
                    <a:pt x="17387" y="5624"/>
                    <a:pt x="16718" y="5380"/>
                  </a:cubicBezTo>
                  <a:cubicBezTo>
                    <a:pt x="16718" y="5380"/>
                    <a:pt x="16262" y="5168"/>
                    <a:pt x="16262" y="5168"/>
                  </a:cubicBezTo>
                  <a:cubicBezTo>
                    <a:pt x="16414" y="4894"/>
                    <a:pt x="16870" y="4803"/>
                    <a:pt x="17144" y="4712"/>
                  </a:cubicBezTo>
                  <a:cubicBezTo>
                    <a:pt x="17904" y="4469"/>
                    <a:pt x="18664" y="4195"/>
                    <a:pt x="19393" y="3921"/>
                  </a:cubicBezTo>
                  <a:cubicBezTo>
                    <a:pt x="21977" y="2979"/>
                    <a:pt x="24712" y="2432"/>
                    <a:pt x="27448" y="2341"/>
                  </a:cubicBezTo>
                  <a:cubicBezTo>
                    <a:pt x="28542" y="2280"/>
                    <a:pt x="29940" y="2128"/>
                    <a:pt x="30943" y="2706"/>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4" name="Google Shape;1784;p51"/>
            <p:cNvSpPr/>
            <p:nvPr/>
          </p:nvSpPr>
          <p:spPr>
            <a:xfrm>
              <a:off x="4611815" y="1723176"/>
              <a:ext cx="428299" cy="803482"/>
            </a:xfrm>
            <a:custGeom>
              <a:rect b="b" l="l" r="r" t="t"/>
              <a:pathLst>
                <a:path extrusionOk="0" h="48755" w="25989">
                  <a:moveTo>
                    <a:pt x="1368" y="47995"/>
                  </a:moveTo>
                  <a:cubicBezTo>
                    <a:pt x="4559" y="38238"/>
                    <a:pt x="7386" y="28481"/>
                    <a:pt x="12280" y="19332"/>
                  </a:cubicBezTo>
                  <a:cubicBezTo>
                    <a:pt x="15806" y="12736"/>
                    <a:pt x="20396" y="6778"/>
                    <a:pt x="25472" y="1307"/>
                  </a:cubicBezTo>
                  <a:cubicBezTo>
                    <a:pt x="25988" y="882"/>
                    <a:pt x="25016" y="0"/>
                    <a:pt x="24651" y="547"/>
                  </a:cubicBezTo>
                  <a:cubicBezTo>
                    <a:pt x="19484" y="6079"/>
                    <a:pt x="14833" y="12098"/>
                    <a:pt x="11246" y="18815"/>
                  </a:cubicBezTo>
                  <a:cubicBezTo>
                    <a:pt x="6353" y="28025"/>
                    <a:pt x="3496" y="37812"/>
                    <a:pt x="274" y="47660"/>
                  </a:cubicBezTo>
                  <a:cubicBezTo>
                    <a:pt x="0" y="48390"/>
                    <a:pt x="1155" y="48755"/>
                    <a:pt x="1368" y="47995"/>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85" name="Google Shape;1785;p51"/>
          <p:cNvGrpSpPr/>
          <p:nvPr/>
        </p:nvGrpSpPr>
        <p:grpSpPr>
          <a:xfrm>
            <a:off x="6745615" y="1232509"/>
            <a:ext cx="1108549" cy="459858"/>
            <a:chOff x="5090840" y="1660784"/>
            <a:chExt cx="1108549" cy="459858"/>
          </a:xfrm>
        </p:grpSpPr>
        <p:sp>
          <p:nvSpPr>
            <p:cNvPr id="1786" name="Google Shape;1786;p51"/>
            <p:cNvSpPr/>
            <p:nvPr/>
          </p:nvSpPr>
          <p:spPr>
            <a:xfrm>
              <a:off x="5090840" y="1660784"/>
              <a:ext cx="967294" cy="459858"/>
            </a:xfrm>
            <a:custGeom>
              <a:rect b="b" l="l" r="r" t="t"/>
              <a:pathLst>
                <a:path extrusionOk="0" h="27904" w="58695">
                  <a:moveTo>
                    <a:pt x="20335" y="13922"/>
                  </a:moveTo>
                  <a:cubicBezTo>
                    <a:pt x="15137" y="15168"/>
                    <a:pt x="10851" y="19211"/>
                    <a:pt x="5228" y="18663"/>
                  </a:cubicBezTo>
                  <a:cubicBezTo>
                    <a:pt x="3617" y="18511"/>
                    <a:pt x="669" y="18177"/>
                    <a:pt x="304" y="16080"/>
                  </a:cubicBezTo>
                  <a:cubicBezTo>
                    <a:pt x="0" y="14226"/>
                    <a:pt x="3252" y="13375"/>
                    <a:pt x="4529" y="13131"/>
                  </a:cubicBezTo>
                  <a:cubicBezTo>
                    <a:pt x="9544" y="12159"/>
                    <a:pt x="14104" y="13466"/>
                    <a:pt x="19089" y="13527"/>
                  </a:cubicBezTo>
                  <a:close/>
                  <a:moveTo>
                    <a:pt x="32949" y="13192"/>
                  </a:moveTo>
                  <a:lnTo>
                    <a:pt x="32645" y="13071"/>
                  </a:lnTo>
                  <a:cubicBezTo>
                    <a:pt x="29666" y="12432"/>
                    <a:pt x="26900" y="12037"/>
                    <a:pt x="23891" y="11551"/>
                  </a:cubicBezTo>
                  <a:cubicBezTo>
                    <a:pt x="22037" y="11338"/>
                    <a:pt x="20213" y="10852"/>
                    <a:pt x="18481" y="10153"/>
                  </a:cubicBezTo>
                  <a:cubicBezTo>
                    <a:pt x="16505" y="9332"/>
                    <a:pt x="9392" y="4347"/>
                    <a:pt x="15927" y="3982"/>
                  </a:cubicBezTo>
                  <a:cubicBezTo>
                    <a:pt x="16687" y="3952"/>
                    <a:pt x="17447" y="4013"/>
                    <a:pt x="18207" y="4134"/>
                  </a:cubicBezTo>
                  <a:cubicBezTo>
                    <a:pt x="22402" y="4803"/>
                    <a:pt x="26292" y="6718"/>
                    <a:pt x="29393" y="9636"/>
                  </a:cubicBezTo>
                  <a:cubicBezTo>
                    <a:pt x="30487" y="10639"/>
                    <a:pt x="31490" y="11764"/>
                    <a:pt x="32584" y="12797"/>
                  </a:cubicBezTo>
                  <a:cubicBezTo>
                    <a:pt x="32736" y="12888"/>
                    <a:pt x="32858" y="13010"/>
                    <a:pt x="32979" y="13131"/>
                  </a:cubicBezTo>
                  <a:cubicBezTo>
                    <a:pt x="32979" y="13162"/>
                    <a:pt x="32979" y="13162"/>
                    <a:pt x="32949" y="13192"/>
                  </a:cubicBezTo>
                  <a:close/>
                  <a:moveTo>
                    <a:pt x="32919" y="13344"/>
                  </a:moveTo>
                  <a:cubicBezTo>
                    <a:pt x="32554" y="14651"/>
                    <a:pt x="31095" y="16110"/>
                    <a:pt x="30365" y="17144"/>
                  </a:cubicBezTo>
                  <a:cubicBezTo>
                    <a:pt x="27782" y="20822"/>
                    <a:pt x="25259" y="23253"/>
                    <a:pt x="20882" y="24499"/>
                  </a:cubicBezTo>
                  <a:cubicBezTo>
                    <a:pt x="20061" y="24712"/>
                    <a:pt x="16201" y="26080"/>
                    <a:pt x="15623" y="24925"/>
                  </a:cubicBezTo>
                  <a:cubicBezTo>
                    <a:pt x="14681" y="23010"/>
                    <a:pt x="17599" y="20244"/>
                    <a:pt x="18815" y="19241"/>
                  </a:cubicBezTo>
                  <a:cubicBezTo>
                    <a:pt x="22766" y="15958"/>
                    <a:pt x="28025" y="14590"/>
                    <a:pt x="32919" y="13344"/>
                  </a:cubicBezTo>
                  <a:cubicBezTo>
                    <a:pt x="32919" y="13314"/>
                    <a:pt x="32949" y="13253"/>
                    <a:pt x="32949" y="13192"/>
                  </a:cubicBezTo>
                  <a:lnTo>
                    <a:pt x="33192" y="13283"/>
                  </a:lnTo>
                  <a:close/>
                  <a:moveTo>
                    <a:pt x="44621" y="14317"/>
                  </a:moveTo>
                  <a:cubicBezTo>
                    <a:pt x="44803" y="15350"/>
                    <a:pt x="44560" y="16505"/>
                    <a:pt x="43770" y="18025"/>
                  </a:cubicBezTo>
                  <a:cubicBezTo>
                    <a:pt x="43405" y="18846"/>
                    <a:pt x="42888" y="19575"/>
                    <a:pt x="42250" y="20244"/>
                  </a:cubicBezTo>
                  <a:cubicBezTo>
                    <a:pt x="40305" y="22250"/>
                    <a:pt x="37691" y="22919"/>
                    <a:pt x="35016" y="23071"/>
                  </a:cubicBezTo>
                  <a:cubicBezTo>
                    <a:pt x="34438" y="23101"/>
                    <a:pt x="32341" y="23375"/>
                    <a:pt x="32220" y="22524"/>
                  </a:cubicBezTo>
                  <a:cubicBezTo>
                    <a:pt x="32007" y="21126"/>
                    <a:pt x="33557" y="19788"/>
                    <a:pt x="34499" y="18967"/>
                  </a:cubicBezTo>
                  <a:cubicBezTo>
                    <a:pt x="37052" y="16688"/>
                    <a:pt x="40153" y="14986"/>
                    <a:pt x="43618" y="14651"/>
                  </a:cubicBezTo>
                  <a:lnTo>
                    <a:pt x="44621" y="14317"/>
                  </a:lnTo>
                  <a:close/>
                  <a:moveTo>
                    <a:pt x="44621" y="14317"/>
                  </a:moveTo>
                  <a:cubicBezTo>
                    <a:pt x="39180" y="13709"/>
                    <a:pt x="34590" y="10639"/>
                    <a:pt x="30517" y="6961"/>
                  </a:cubicBezTo>
                  <a:cubicBezTo>
                    <a:pt x="29879" y="6384"/>
                    <a:pt x="25624" y="1855"/>
                    <a:pt x="27903" y="973"/>
                  </a:cubicBezTo>
                  <a:cubicBezTo>
                    <a:pt x="30365" y="1"/>
                    <a:pt x="33952" y="2280"/>
                    <a:pt x="35897" y="3648"/>
                  </a:cubicBezTo>
                  <a:cubicBezTo>
                    <a:pt x="38116" y="5320"/>
                    <a:pt x="40122" y="7296"/>
                    <a:pt x="41764" y="9545"/>
                  </a:cubicBezTo>
                  <a:cubicBezTo>
                    <a:pt x="43253" y="11460"/>
                    <a:pt x="44378" y="12767"/>
                    <a:pt x="44621" y="14317"/>
                  </a:cubicBezTo>
                  <a:close/>
                  <a:moveTo>
                    <a:pt x="57661" y="17174"/>
                  </a:moveTo>
                  <a:cubicBezTo>
                    <a:pt x="52311" y="15442"/>
                    <a:pt x="46597" y="12858"/>
                    <a:pt x="43284" y="8086"/>
                  </a:cubicBezTo>
                  <a:cubicBezTo>
                    <a:pt x="42311" y="6718"/>
                    <a:pt x="39545" y="2432"/>
                    <a:pt x="42463" y="1368"/>
                  </a:cubicBezTo>
                  <a:cubicBezTo>
                    <a:pt x="44469" y="639"/>
                    <a:pt x="46901" y="2098"/>
                    <a:pt x="48481" y="3192"/>
                  </a:cubicBezTo>
                  <a:cubicBezTo>
                    <a:pt x="49667" y="4074"/>
                    <a:pt x="50731" y="5077"/>
                    <a:pt x="51703" y="6201"/>
                  </a:cubicBezTo>
                  <a:cubicBezTo>
                    <a:pt x="53405" y="8147"/>
                    <a:pt x="58694" y="15138"/>
                    <a:pt x="58481" y="18208"/>
                  </a:cubicBezTo>
                  <a:cubicBezTo>
                    <a:pt x="58421" y="19180"/>
                    <a:pt x="57843" y="20062"/>
                    <a:pt x="57326" y="20852"/>
                  </a:cubicBezTo>
                  <a:cubicBezTo>
                    <a:pt x="55351" y="23648"/>
                    <a:pt x="52493" y="25715"/>
                    <a:pt x="49180" y="26688"/>
                  </a:cubicBezTo>
                  <a:cubicBezTo>
                    <a:pt x="47053" y="27296"/>
                    <a:pt x="40913" y="27904"/>
                    <a:pt x="44439" y="23740"/>
                  </a:cubicBezTo>
                  <a:cubicBezTo>
                    <a:pt x="45350" y="22676"/>
                    <a:pt x="46597" y="21855"/>
                    <a:pt x="47691" y="20974"/>
                  </a:cubicBezTo>
                  <a:cubicBezTo>
                    <a:pt x="48694" y="20153"/>
                    <a:pt x="49758" y="19454"/>
                    <a:pt x="50913" y="18907"/>
                  </a:cubicBezTo>
                  <a:cubicBezTo>
                    <a:pt x="52767" y="18056"/>
                    <a:pt x="54743" y="17539"/>
                    <a:pt x="56779" y="17417"/>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7" name="Google Shape;1787;p51"/>
            <p:cNvSpPr/>
            <p:nvPr/>
          </p:nvSpPr>
          <p:spPr>
            <a:xfrm>
              <a:off x="5369851" y="1848133"/>
              <a:ext cx="829537" cy="167321"/>
            </a:xfrm>
            <a:custGeom>
              <a:rect b="b" l="l" r="r" t="t"/>
              <a:pathLst>
                <a:path extrusionOk="0" h="10153" w="50336">
                  <a:moveTo>
                    <a:pt x="700" y="3405"/>
                  </a:moveTo>
                  <a:cubicBezTo>
                    <a:pt x="17569" y="1156"/>
                    <a:pt x="33497" y="3678"/>
                    <a:pt x="49242" y="9879"/>
                  </a:cubicBezTo>
                  <a:cubicBezTo>
                    <a:pt x="49910" y="10153"/>
                    <a:pt x="50336" y="9119"/>
                    <a:pt x="49637" y="8815"/>
                  </a:cubicBezTo>
                  <a:cubicBezTo>
                    <a:pt x="33740" y="2554"/>
                    <a:pt x="17600" y="1"/>
                    <a:pt x="548" y="2250"/>
                  </a:cubicBezTo>
                  <a:cubicBezTo>
                    <a:pt x="244" y="2311"/>
                    <a:pt x="0" y="2584"/>
                    <a:pt x="61" y="2888"/>
                  </a:cubicBezTo>
                  <a:cubicBezTo>
                    <a:pt x="92" y="3222"/>
                    <a:pt x="396" y="3435"/>
                    <a:pt x="700" y="3405"/>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88" name="Google Shape;1788;p51"/>
          <p:cNvGrpSpPr/>
          <p:nvPr/>
        </p:nvGrpSpPr>
        <p:grpSpPr>
          <a:xfrm flipH="1" rot="10800000">
            <a:off x="4797750" y="3016162"/>
            <a:ext cx="176352" cy="433327"/>
            <a:chOff x="4068699" y="2331023"/>
            <a:chExt cx="176352" cy="433327"/>
          </a:xfrm>
        </p:grpSpPr>
        <p:sp>
          <p:nvSpPr>
            <p:cNvPr id="1789" name="Google Shape;1789;p51"/>
            <p:cNvSpPr/>
            <p:nvPr/>
          </p:nvSpPr>
          <p:spPr>
            <a:xfrm>
              <a:off x="4068699" y="2437733"/>
              <a:ext cx="176352" cy="326617"/>
            </a:xfrm>
            <a:custGeom>
              <a:rect b="b" l="l" r="r" t="t"/>
              <a:pathLst>
                <a:path extrusionOk="0" h="19819" w="10701">
                  <a:moveTo>
                    <a:pt x="9454" y="91"/>
                  </a:moveTo>
                  <a:cubicBezTo>
                    <a:pt x="10244" y="1550"/>
                    <a:pt x="10426" y="3009"/>
                    <a:pt x="10548" y="4651"/>
                  </a:cubicBezTo>
                  <a:cubicBezTo>
                    <a:pt x="10700" y="6049"/>
                    <a:pt x="10670" y="7508"/>
                    <a:pt x="10457" y="8906"/>
                  </a:cubicBezTo>
                  <a:cubicBezTo>
                    <a:pt x="9940" y="11520"/>
                    <a:pt x="8268" y="14165"/>
                    <a:pt x="6475" y="16079"/>
                  </a:cubicBezTo>
                  <a:cubicBezTo>
                    <a:pt x="5290" y="17417"/>
                    <a:pt x="3800" y="18481"/>
                    <a:pt x="2128" y="19180"/>
                  </a:cubicBezTo>
                  <a:cubicBezTo>
                    <a:pt x="1764" y="19301"/>
                    <a:pt x="1399" y="19484"/>
                    <a:pt x="1065" y="19666"/>
                  </a:cubicBezTo>
                  <a:cubicBezTo>
                    <a:pt x="1004" y="19727"/>
                    <a:pt x="913" y="19757"/>
                    <a:pt x="821" y="19818"/>
                  </a:cubicBezTo>
                  <a:cubicBezTo>
                    <a:pt x="487" y="19545"/>
                    <a:pt x="457" y="18845"/>
                    <a:pt x="365" y="18481"/>
                  </a:cubicBezTo>
                  <a:cubicBezTo>
                    <a:pt x="122" y="16991"/>
                    <a:pt x="1" y="15472"/>
                    <a:pt x="31" y="13952"/>
                  </a:cubicBezTo>
                  <a:cubicBezTo>
                    <a:pt x="31" y="12584"/>
                    <a:pt x="153" y="11186"/>
                    <a:pt x="396" y="9848"/>
                  </a:cubicBezTo>
                  <a:cubicBezTo>
                    <a:pt x="1125" y="6596"/>
                    <a:pt x="3192" y="3860"/>
                    <a:pt x="5746" y="1854"/>
                  </a:cubicBezTo>
                  <a:cubicBezTo>
                    <a:pt x="6718" y="1094"/>
                    <a:pt x="7539" y="335"/>
                    <a:pt x="8755" y="0"/>
                  </a:cubicBezTo>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0" name="Google Shape;1790;p51"/>
            <p:cNvSpPr/>
            <p:nvPr/>
          </p:nvSpPr>
          <p:spPr>
            <a:xfrm>
              <a:off x="4150359" y="2331023"/>
              <a:ext cx="93178" cy="287543"/>
            </a:xfrm>
            <a:custGeom>
              <a:rect b="b" l="l" r="r" t="t"/>
              <a:pathLst>
                <a:path extrusionOk="0" h="17448" w="5654">
                  <a:moveTo>
                    <a:pt x="1368" y="16749"/>
                  </a:moveTo>
                  <a:cubicBezTo>
                    <a:pt x="2310" y="14682"/>
                    <a:pt x="2857" y="12524"/>
                    <a:pt x="3557" y="10396"/>
                  </a:cubicBezTo>
                  <a:cubicBezTo>
                    <a:pt x="4529" y="7357"/>
                    <a:pt x="5593" y="4013"/>
                    <a:pt x="5654" y="791"/>
                  </a:cubicBezTo>
                  <a:cubicBezTo>
                    <a:pt x="5654" y="31"/>
                    <a:pt x="4529" y="1"/>
                    <a:pt x="4499" y="761"/>
                  </a:cubicBezTo>
                  <a:cubicBezTo>
                    <a:pt x="4468" y="3892"/>
                    <a:pt x="3405" y="7113"/>
                    <a:pt x="2462" y="10031"/>
                  </a:cubicBezTo>
                  <a:cubicBezTo>
                    <a:pt x="1794" y="12129"/>
                    <a:pt x="1246" y="14256"/>
                    <a:pt x="335" y="16263"/>
                  </a:cubicBezTo>
                  <a:cubicBezTo>
                    <a:pt x="0" y="16962"/>
                    <a:pt x="1064" y="17448"/>
                    <a:pt x="1368" y="16749"/>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91" name="Google Shape;1791;p51"/>
          <p:cNvGrpSpPr/>
          <p:nvPr/>
        </p:nvGrpSpPr>
        <p:grpSpPr>
          <a:xfrm>
            <a:off x="7772242" y="2790180"/>
            <a:ext cx="746895" cy="555541"/>
            <a:chOff x="6363675" y="3616168"/>
            <a:chExt cx="746895" cy="555541"/>
          </a:xfrm>
        </p:grpSpPr>
        <p:sp>
          <p:nvSpPr>
            <p:cNvPr id="1792" name="Google Shape;1792;p51"/>
            <p:cNvSpPr/>
            <p:nvPr/>
          </p:nvSpPr>
          <p:spPr>
            <a:xfrm>
              <a:off x="6363675" y="3637213"/>
              <a:ext cx="681778" cy="500432"/>
            </a:xfrm>
            <a:custGeom>
              <a:rect b="b" l="l" r="r" t="t"/>
              <a:pathLst>
                <a:path extrusionOk="0" h="30366" w="41370">
                  <a:moveTo>
                    <a:pt x="33041" y="17964"/>
                  </a:moveTo>
                  <a:cubicBezTo>
                    <a:pt x="33558" y="19028"/>
                    <a:pt x="33983" y="20152"/>
                    <a:pt x="34348" y="21277"/>
                  </a:cubicBezTo>
                  <a:cubicBezTo>
                    <a:pt x="35290" y="23952"/>
                    <a:pt x="35807" y="26748"/>
                    <a:pt x="35898" y="29605"/>
                  </a:cubicBezTo>
                  <a:cubicBezTo>
                    <a:pt x="35898" y="30365"/>
                    <a:pt x="34743" y="30365"/>
                    <a:pt x="34743" y="29605"/>
                  </a:cubicBezTo>
                  <a:cubicBezTo>
                    <a:pt x="34713" y="28055"/>
                    <a:pt x="34530" y="26505"/>
                    <a:pt x="34196" y="24985"/>
                  </a:cubicBezTo>
                  <a:cubicBezTo>
                    <a:pt x="33132" y="26140"/>
                    <a:pt x="31764" y="26961"/>
                    <a:pt x="30245" y="27417"/>
                  </a:cubicBezTo>
                  <a:cubicBezTo>
                    <a:pt x="29485" y="27660"/>
                    <a:pt x="29150" y="26505"/>
                    <a:pt x="29910" y="26323"/>
                  </a:cubicBezTo>
                  <a:cubicBezTo>
                    <a:pt x="31491" y="25867"/>
                    <a:pt x="32859" y="24924"/>
                    <a:pt x="33862" y="23617"/>
                  </a:cubicBezTo>
                  <a:cubicBezTo>
                    <a:pt x="33679" y="22949"/>
                    <a:pt x="33497" y="22280"/>
                    <a:pt x="33254" y="21611"/>
                  </a:cubicBezTo>
                  <a:cubicBezTo>
                    <a:pt x="32737" y="20031"/>
                    <a:pt x="32220" y="18511"/>
                    <a:pt x="31248" y="17143"/>
                  </a:cubicBezTo>
                  <a:cubicBezTo>
                    <a:pt x="27722" y="15563"/>
                    <a:pt x="24165" y="14012"/>
                    <a:pt x="20609" y="12401"/>
                  </a:cubicBezTo>
                  <a:cubicBezTo>
                    <a:pt x="17539" y="11034"/>
                    <a:pt x="14500" y="9605"/>
                    <a:pt x="11399" y="8237"/>
                  </a:cubicBezTo>
                  <a:cubicBezTo>
                    <a:pt x="13801" y="11854"/>
                    <a:pt x="15320" y="16018"/>
                    <a:pt x="16810" y="20091"/>
                  </a:cubicBezTo>
                  <a:cubicBezTo>
                    <a:pt x="17174" y="20851"/>
                    <a:pt x="15928" y="21307"/>
                    <a:pt x="15715" y="20487"/>
                  </a:cubicBezTo>
                  <a:cubicBezTo>
                    <a:pt x="14044" y="15927"/>
                    <a:pt x="12372" y="11216"/>
                    <a:pt x="9393" y="7325"/>
                  </a:cubicBezTo>
                  <a:cubicBezTo>
                    <a:pt x="6536" y="6110"/>
                    <a:pt x="3679" y="4985"/>
                    <a:pt x="730" y="4012"/>
                  </a:cubicBezTo>
                  <a:cubicBezTo>
                    <a:pt x="1" y="3799"/>
                    <a:pt x="335" y="2705"/>
                    <a:pt x="1065" y="2948"/>
                  </a:cubicBezTo>
                  <a:cubicBezTo>
                    <a:pt x="2007" y="3252"/>
                    <a:pt x="2949" y="3556"/>
                    <a:pt x="3861" y="3891"/>
                  </a:cubicBezTo>
                  <a:cubicBezTo>
                    <a:pt x="3952" y="3860"/>
                    <a:pt x="4044" y="3830"/>
                    <a:pt x="4165" y="3830"/>
                  </a:cubicBezTo>
                  <a:cubicBezTo>
                    <a:pt x="9697" y="4073"/>
                    <a:pt x="15351" y="2644"/>
                    <a:pt x="20366" y="334"/>
                  </a:cubicBezTo>
                  <a:cubicBezTo>
                    <a:pt x="21096" y="0"/>
                    <a:pt x="21582" y="1064"/>
                    <a:pt x="20852" y="1368"/>
                  </a:cubicBezTo>
                  <a:cubicBezTo>
                    <a:pt x="19302" y="2097"/>
                    <a:pt x="17722" y="2705"/>
                    <a:pt x="16111" y="3222"/>
                  </a:cubicBezTo>
                  <a:cubicBezTo>
                    <a:pt x="18269" y="4012"/>
                    <a:pt x="20336" y="5046"/>
                    <a:pt x="22494" y="5897"/>
                  </a:cubicBezTo>
                  <a:cubicBezTo>
                    <a:pt x="23193" y="6201"/>
                    <a:pt x="22767" y="7234"/>
                    <a:pt x="22068" y="6961"/>
                  </a:cubicBezTo>
                  <a:cubicBezTo>
                    <a:pt x="19545" y="5958"/>
                    <a:pt x="17174" y="4681"/>
                    <a:pt x="14560" y="3921"/>
                  </a:cubicBezTo>
                  <a:cubicBezTo>
                    <a:pt x="14469" y="3891"/>
                    <a:pt x="14378" y="3830"/>
                    <a:pt x="14317" y="3769"/>
                  </a:cubicBezTo>
                  <a:cubicBezTo>
                    <a:pt x="11794" y="4438"/>
                    <a:pt x="9241" y="4863"/>
                    <a:pt x="6658" y="4985"/>
                  </a:cubicBezTo>
                  <a:cubicBezTo>
                    <a:pt x="7661" y="5380"/>
                    <a:pt x="8664" y="5806"/>
                    <a:pt x="9697" y="6231"/>
                  </a:cubicBezTo>
                  <a:cubicBezTo>
                    <a:pt x="9849" y="6231"/>
                    <a:pt x="10001" y="6292"/>
                    <a:pt x="10092" y="6413"/>
                  </a:cubicBezTo>
                  <a:cubicBezTo>
                    <a:pt x="13801" y="7994"/>
                    <a:pt x="17418" y="9727"/>
                    <a:pt x="21096" y="11368"/>
                  </a:cubicBezTo>
                  <a:lnTo>
                    <a:pt x="21643" y="11611"/>
                  </a:lnTo>
                  <a:cubicBezTo>
                    <a:pt x="21703" y="11550"/>
                    <a:pt x="21764" y="11550"/>
                    <a:pt x="21855" y="11520"/>
                  </a:cubicBezTo>
                  <a:cubicBezTo>
                    <a:pt x="27266" y="11064"/>
                    <a:pt x="32585" y="9787"/>
                    <a:pt x="37600" y="7720"/>
                  </a:cubicBezTo>
                  <a:cubicBezTo>
                    <a:pt x="38330" y="7417"/>
                    <a:pt x="38755" y="8511"/>
                    <a:pt x="38056" y="8784"/>
                  </a:cubicBezTo>
                  <a:cubicBezTo>
                    <a:pt x="33436" y="10669"/>
                    <a:pt x="28573" y="11915"/>
                    <a:pt x="23618" y="12493"/>
                  </a:cubicBezTo>
                  <a:cubicBezTo>
                    <a:pt x="29302" y="15015"/>
                    <a:pt x="35017" y="17477"/>
                    <a:pt x="40640" y="20213"/>
                  </a:cubicBezTo>
                  <a:cubicBezTo>
                    <a:pt x="41369" y="20517"/>
                    <a:pt x="40853" y="21611"/>
                    <a:pt x="40154" y="21216"/>
                  </a:cubicBezTo>
                  <a:cubicBezTo>
                    <a:pt x="37783" y="20122"/>
                    <a:pt x="35412" y="19028"/>
                    <a:pt x="33041" y="17964"/>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3" name="Google Shape;1793;p51"/>
            <p:cNvSpPr/>
            <p:nvPr/>
          </p:nvSpPr>
          <p:spPr>
            <a:xfrm>
              <a:off x="6607139" y="3616168"/>
              <a:ext cx="503431" cy="555541"/>
            </a:xfrm>
            <a:custGeom>
              <a:rect b="b" l="l" r="r" t="t"/>
              <a:pathLst>
                <a:path extrusionOk="0" h="33710" w="30548">
                  <a:moveTo>
                    <a:pt x="19757" y="30791"/>
                  </a:moveTo>
                  <a:cubicBezTo>
                    <a:pt x="19484" y="31338"/>
                    <a:pt x="19453" y="31946"/>
                    <a:pt x="19666" y="32524"/>
                  </a:cubicBezTo>
                  <a:cubicBezTo>
                    <a:pt x="20122" y="33588"/>
                    <a:pt x="21733" y="33709"/>
                    <a:pt x="22402" y="32767"/>
                  </a:cubicBezTo>
                  <a:cubicBezTo>
                    <a:pt x="23071" y="31794"/>
                    <a:pt x="22311" y="30670"/>
                    <a:pt x="21308" y="30305"/>
                  </a:cubicBezTo>
                  <a:cubicBezTo>
                    <a:pt x="20730" y="30031"/>
                    <a:pt x="20092" y="30274"/>
                    <a:pt x="19757" y="30791"/>
                  </a:cubicBezTo>
                  <a:close/>
                  <a:moveTo>
                    <a:pt x="25867" y="21885"/>
                  </a:moveTo>
                  <a:cubicBezTo>
                    <a:pt x="25472" y="22615"/>
                    <a:pt x="25411" y="23527"/>
                    <a:pt x="25745" y="24317"/>
                  </a:cubicBezTo>
                  <a:cubicBezTo>
                    <a:pt x="26384" y="25837"/>
                    <a:pt x="28663" y="26019"/>
                    <a:pt x="29606" y="24651"/>
                  </a:cubicBezTo>
                  <a:cubicBezTo>
                    <a:pt x="30548" y="23314"/>
                    <a:pt x="29484" y="21672"/>
                    <a:pt x="28086" y="21156"/>
                  </a:cubicBezTo>
                  <a:cubicBezTo>
                    <a:pt x="27265" y="20791"/>
                    <a:pt x="26323" y="21125"/>
                    <a:pt x="25867" y="21885"/>
                  </a:cubicBezTo>
                  <a:close/>
                  <a:moveTo>
                    <a:pt x="13253" y="27873"/>
                  </a:moveTo>
                  <a:cubicBezTo>
                    <a:pt x="12979" y="28390"/>
                    <a:pt x="12918" y="29028"/>
                    <a:pt x="13162" y="29606"/>
                  </a:cubicBezTo>
                  <a:cubicBezTo>
                    <a:pt x="13617" y="30700"/>
                    <a:pt x="15259" y="30791"/>
                    <a:pt x="15928" y="29849"/>
                  </a:cubicBezTo>
                  <a:cubicBezTo>
                    <a:pt x="16596" y="28876"/>
                    <a:pt x="15836" y="27721"/>
                    <a:pt x="14833" y="27356"/>
                  </a:cubicBezTo>
                  <a:cubicBezTo>
                    <a:pt x="14256" y="27083"/>
                    <a:pt x="13557" y="27326"/>
                    <a:pt x="13253" y="27873"/>
                  </a:cubicBezTo>
                  <a:close/>
                  <a:moveTo>
                    <a:pt x="22280" y="8268"/>
                  </a:moveTo>
                  <a:cubicBezTo>
                    <a:pt x="21976" y="8815"/>
                    <a:pt x="21946" y="9453"/>
                    <a:pt x="22189" y="10001"/>
                  </a:cubicBezTo>
                  <a:cubicBezTo>
                    <a:pt x="22645" y="11064"/>
                    <a:pt x="24256" y="11186"/>
                    <a:pt x="24925" y="10244"/>
                  </a:cubicBezTo>
                  <a:cubicBezTo>
                    <a:pt x="25563" y="9301"/>
                    <a:pt x="24803" y="8146"/>
                    <a:pt x="23830" y="7782"/>
                  </a:cubicBezTo>
                  <a:cubicBezTo>
                    <a:pt x="23253" y="7508"/>
                    <a:pt x="22584" y="7721"/>
                    <a:pt x="22280" y="8268"/>
                  </a:cubicBezTo>
                  <a:close/>
                  <a:moveTo>
                    <a:pt x="335" y="21217"/>
                  </a:moveTo>
                  <a:cubicBezTo>
                    <a:pt x="61" y="21733"/>
                    <a:pt x="0" y="22372"/>
                    <a:pt x="243" y="22919"/>
                  </a:cubicBezTo>
                  <a:cubicBezTo>
                    <a:pt x="699" y="24013"/>
                    <a:pt x="2310" y="24134"/>
                    <a:pt x="2979" y="23162"/>
                  </a:cubicBezTo>
                  <a:cubicBezTo>
                    <a:pt x="3617" y="22220"/>
                    <a:pt x="2857" y="21065"/>
                    <a:pt x="1885" y="20700"/>
                  </a:cubicBezTo>
                  <a:cubicBezTo>
                    <a:pt x="1307" y="20457"/>
                    <a:pt x="639" y="20669"/>
                    <a:pt x="335" y="21217"/>
                  </a:cubicBezTo>
                  <a:close/>
                  <a:moveTo>
                    <a:pt x="7751" y="7204"/>
                  </a:moveTo>
                  <a:cubicBezTo>
                    <a:pt x="7356" y="7964"/>
                    <a:pt x="7295" y="8846"/>
                    <a:pt x="7630" y="9636"/>
                  </a:cubicBezTo>
                  <a:cubicBezTo>
                    <a:pt x="8268" y="11156"/>
                    <a:pt x="10548" y="11338"/>
                    <a:pt x="11490" y="9970"/>
                  </a:cubicBezTo>
                  <a:cubicBezTo>
                    <a:pt x="12432" y="8633"/>
                    <a:pt x="11338" y="7022"/>
                    <a:pt x="9970" y="6505"/>
                  </a:cubicBezTo>
                  <a:cubicBezTo>
                    <a:pt x="9149" y="6110"/>
                    <a:pt x="8177" y="6414"/>
                    <a:pt x="7721" y="7204"/>
                  </a:cubicBezTo>
                  <a:close/>
                  <a:moveTo>
                    <a:pt x="5502" y="760"/>
                  </a:moveTo>
                  <a:cubicBezTo>
                    <a:pt x="5198" y="1307"/>
                    <a:pt x="5167" y="1946"/>
                    <a:pt x="5411" y="2493"/>
                  </a:cubicBezTo>
                  <a:cubicBezTo>
                    <a:pt x="5867" y="3557"/>
                    <a:pt x="7478" y="3678"/>
                    <a:pt x="8116" y="2736"/>
                  </a:cubicBezTo>
                  <a:cubicBezTo>
                    <a:pt x="8785" y="1763"/>
                    <a:pt x="8025" y="639"/>
                    <a:pt x="7052" y="274"/>
                  </a:cubicBezTo>
                  <a:cubicBezTo>
                    <a:pt x="6475" y="0"/>
                    <a:pt x="5806" y="213"/>
                    <a:pt x="5471" y="76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94" name="Google Shape;1794;p51"/>
          <p:cNvGrpSpPr/>
          <p:nvPr/>
        </p:nvGrpSpPr>
        <p:grpSpPr>
          <a:xfrm>
            <a:off x="7629827" y="1907153"/>
            <a:ext cx="1190157" cy="677708"/>
            <a:chOff x="6973805" y="2370828"/>
            <a:chExt cx="1190157" cy="677708"/>
          </a:xfrm>
        </p:grpSpPr>
        <p:grpSp>
          <p:nvGrpSpPr>
            <p:cNvPr id="1795" name="Google Shape;1795;p51"/>
            <p:cNvGrpSpPr/>
            <p:nvPr/>
          </p:nvGrpSpPr>
          <p:grpSpPr>
            <a:xfrm rot="-5400000">
              <a:off x="7587200" y="2463757"/>
              <a:ext cx="661675" cy="491850"/>
              <a:chOff x="9017600" y="1935450"/>
              <a:chExt cx="661675" cy="491850"/>
            </a:xfrm>
          </p:grpSpPr>
          <p:sp>
            <p:nvSpPr>
              <p:cNvPr id="1796" name="Google Shape;1796;p51"/>
              <p:cNvSpPr/>
              <p:nvPr/>
            </p:nvSpPr>
            <p:spPr>
              <a:xfrm>
                <a:off x="9039600" y="1969250"/>
                <a:ext cx="639675" cy="458050"/>
              </a:xfrm>
              <a:custGeom>
                <a:rect b="b" l="l" r="r" t="t"/>
                <a:pathLst>
                  <a:path extrusionOk="0" h="18322" w="25587">
                    <a:moveTo>
                      <a:pt x="8818" y="1"/>
                    </a:moveTo>
                    <a:cubicBezTo>
                      <a:pt x="8699" y="1"/>
                      <a:pt x="8577" y="9"/>
                      <a:pt x="8452" y="25"/>
                    </a:cubicBezTo>
                    <a:cubicBezTo>
                      <a:pt x="5584" y="446"/>
                      <a:pt x="4704" y="4347"/>
                      <a:pt x="4704" y="4347"/>
                    </a:cubicBezTo>
                    <a:cubicBezTo>
                      <a:pt x="4704" y="4347"/>
                      <a:pt x="0" y="5188"/>
                      <a:pt x="77" y="8172"/>
                    </a:cubicBezTo>
                    <a:cubicBezTo>
                      <a:pt x="153" y="11117"/>
                      <a:pt x="5507" y="11576"/>
                      <a:pt x="5507" y="11576"/>
                    </a:cubicBezTo>
                    <a:cubicBezTo>
                      <a:pt x="5507" y="11576"/>
                      <a:pt x="4628" y="15630"/>
                      <a:pt x="6884" y="17083"/>
                    </a:cubicBezTo>
                    <a:cubicBezTo>
                      <a:pt x="7266" y="17326"/>
                      <a:pt x="7700" y="17427"/>
                      <a:pt x="8157" y="17427"/>
                    </a:cubicBezTo>
                    <a:cubicBezTo>
                      <a:pt x="10354" y="17427"/>
                      <a:pt x="13080" y="15094"/>
                      <a:pt x="13080" y="15094"/>
                    </a:cubicBezTo>
                    <a:cubicBezTo>
                      <a:pt x="13080" y="15094"/>
                      <a:pt x="17331" y="18322"/>
                      <a:pt x="20138" y="18322"/>
                    </a:cubicBezTo>
                    <a:cubicBezTo>
                      <a:pt x="20720" y="18322"/>
                      <a:pt x="21240" y="18183"/>
                      <a:pt x="21647" y="17848"/>
                    </a:cubicBezTo>
                    <a:cubicBezTo>
                      <a:pt x="25587" y="14635"/>
                      <a:pt x="17631" y="9204"/>
                      <a:pt x="17631" y="9204"/>
                    </a:cubicBezTo>
                    <a:cubicBezTo>
                      <a:pt x="17631" y="9204"/>
                      <a:pt x="20576" y="6336"/>
                      <a:pt x="19046" y="4576"/>
                    </a:cubicBezTo>
                    <a:cubicBezTo>
                      <a:pt x="18360" y="3767"/>
                      <a:pt x="16946" y="3549"/>
                      <a:pt x="15618" y="3549"/>
                    </a:cubicBezTo>
                    <a:cubicBezTo>
                      <a:pt x="14060" y="3549"/>
                      <a:pt x="12621" y="3850"/>
                      <a:pt x="12621" y="3850"/>
                    </a:cubicBezTo>
                    <a:cubicBezTo>
                      <a:pt x="12621" y="3850"/>
                      <a:pt x="11431" y="1"/>
                      <a:pt x="881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7" name="Google Shape;1797;p51"/>
              <p:cNvSpPr/>
              <p:nvPr/>
            </p:nvSpPr>
            <p:spPr>
              <a:xfrm>
                <a:off x="9017600" y="1935450"/>
                <a:ext cx="516350" cy="391075"/>
              </a:xfrm>
              <a:custGeom>
                <a:rect b="b" l="l" r="r" t="t"/>
                <a:pathLst>
                  <a:path extrusionOk="0" fill="none" h="15643" w="20654">
                    <a:moveTo>
                      <a:pt x="0" y="0"/>
                    </a:moveTo>
                    <a:cubicBezTo>
                      <a:pt x="5929" y="6349"/>
                      <a:pt x="12928" y="11627"/>
                      <a:pt x="20653" y="15643"/>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8" name="Google Shape;1798;p51"/>
              <p:cNvSpPr/>
              <p:nvPr/>
            </p:nvSpPr>
            <p:spPr>
              <a:xfrm>
                <a:off x="9180150" y="2090350"/>
                <a:ext cx="39225" cy="170200"/>
              </a:xfrm>
              <a:custGeom>
                <a:rect b="b" l="l" r="r" t="t"/>
                <a:pathLst>
                  <a:path extrusionOk="0" fill="none" h="6808" w="1569">
                    <a:moveTo>
                      <a:pt x="0" y="0"/>
                    </a:moveTo>
                    <a:lnTo>
                      <a:pt x="1568" y="6808"/>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9" name="Google Shape;1799;p51"/>
              <p:cNvSpPr/>
              <p:nvPr/>
            </p:nvSpPr>
            <p:spPr>
              <a:xfrm>
                <a:off x="9269075" y="2160150"/>
                <a:ext cx="55475" cy="153950"/>
              </a:xfrm>
              <a:custGeom>
                <a:rect b="b" l="l" r="r" t="t"/>
                <a:pathLst>
                  <a:path extrusionOk="0" fill="none" h="6158" w="2219">
                    <a:moveTo>
                      <a:pt x="0" y="0"/>
                    </a:moveTo>
                    <a:lnTo>
                      <a:pt x="2218" y="6158"/>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0" name="Google Shape;1800;p51"/>
              <p:cNvSpPr/>
              <p:nvPr/>
            </p:nvSpPr>
            <p:spPr>
              <a:xfrm>
                <a:off x="9403875" y="2251925"/>
                <a:ext cx="64100" cy="91825"/>
              </a:xfrm>
              <a:custGeom>
                <a:rect b="b" l="l" r="r" t="t"/>
                <a:pathLst>
                  <a:path extrusionOk="0" fill="none" h="3673" w="2564">
                    <a:moveTo>
                      <a:pt x="1" y="1"/>
                    </a:moveTo>
                    <a:lnTo>
                      <a:pt x="2563" y="3672"/>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1" name="Google Shape;1801;p51"/>
              <p:cNvSpPr/>
              <p:nvPr/>
            </p:nvSpPr>
            <p:spPr>
              <a:xfrm>
                <a:off x="9467950" y="2290175"/>
                <a:ext cx="75550" cy="25"/>
              </a:xfrm>
              <a:custGeom>
                <a:rect b="b" l="l" r="r" t="t"/>
                <a:pathLst>
                  <a:path extrusionOk="0" fill="none" h="1" w="3022">
                    <a:moveTo>
                      <a:pt x="0" y="1"/>
                    </a:moveTo>
                    <a:lnTo>
                      <a:pt x="3022" y="1"/>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2" name="Google Shape;1802;p51"/>
              <p:cNvSpPr/>
              <p:nvPr/>
            </p:nvSpPr>
            <p:spPr>
              <a:xfrm>
                <a:off x="9314950" y="2160150"/>
                <a:ext cx="153025" cy="33475"/>
              </a:xfrm>
              <a:custGeom>
                <a:rect b="b" l="l" r="r" t="t"/>
                <a:pathLst>
                  <a:path extrusionOk="0" fill="none" h="1339" w="6121">
                    <a:moveTo>
                      <a:pt x="1" y="1339"/>
                    </a:moveTo>
                    <a:lnTo>
                      <a:pt x="6120" y="0"/>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3" name="Google Shape;1803;p51"/>
              <p:cNvSpPr/>
              <p:nvPr/>
            </p:nvSpPr>
            <p:spPr>
              <a:xfrm>
                <a:off x="9212650" y="2116150"/>
                <a:ext cx="152050" cy="25"/>
              </a:xfrm>
              <a:custGeom>
                <a:rect b="b" l="l" r="r" t="t"/>
                <a:pathLst>
                  <a:path extrusionOk="0" fill="none" h="1" w="6082">
                    <a:moveTo>
                      <a:pt x="1" y="1"/>
                    </a:moveTo>
                    <a:lnTo>
                      <a:pt x="6082" y="1"/>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04" name="Google Shape;1804;p51"/>
            <p:cNvGrpSpPr/>
            <p:nvPr/>
          </p:nvGrpSpPr>
          <p:grpSpPr>
            <a:xfrm rot="-7200044">
              <a:off x="7123749" y="2410401"/>
              <a:ext cx="436965" cy="598562"/>
              <a:chOff x="8899700" y="901250"/>
              <a:chExt cx="436975" cy="598575"/>
            </a:xfrm>
          </p:grpSpPr>
          <p:sp>
            <p:nvSpPr>
              <p:cNvPr id="1805" name="Google Shape;1805;p51"/>
              <p:cNvSpPr/>
              <p:nvPr/>
            </p:nvSpPr>
            <p:spPr>
              <a:xfrm>
                <a:off x="8899700" y="1034150"/>
                <a:ext cx="436975" cy="465675"/>
              </a:xfrm>
              <a:custGeom>
                <a:rect b="b" l="l" r="r" t="t"/>
                <a:pathLst>
                  <a:path extrusionOk="0" h="18627" w="17479">
                    <a:moveTo>
                      <a:pt x="6578" y="1"/>
                    </a:moveTo>
                    <a:cubicBezTo>
                      <a:pt x="6578" y="1"/>
                      <a:pt x="0" y="7650"/>
                      <a:pt x="11130" y="18627"/>
                    </a:cubicBezTo>
                    <a:cubicBezTo>
                      <a:pt x="11130" y="18627"/>
                      <a:pt x="17478" y="2984"/>
                      <a:pt x="657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6" name="Google Shape;1806;p51"/>
              <p:cNvSpPr/>
              <p:nvPr/>
            </p:nvSpPr>
            <p:spPr>
              <a:xfrm>
                <a:off x="8987650" y="901250"/>
                <a:ext cx="173100" cy="446550"/>
              </a:xfrm>
              <a:custGeom>
                <a:rect b="b" l="l" r="r" t="t"/>
                <a:pathLst>
                  <a:path extrusionOk="0" fill="none" h="17862" w="6924">
                    <a:moveTo>
                      <a:pt x="1" y="1"/>
                    </a:moveTo>
                    <a:cubicBezTo>
                      <a:pt x="3596" y="5355"/>
                      <a:pt x="5967" y="11436"/>
                      <a:pt x="6923" y="17862"/>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7" name="Google Shape;1807;p51"/>
              <p:cNvSpPr/>
              <p:nvPr/>
            </p:nvSpPr>
            <p:spPr>
              <a:xfrm>
                <a:off x="9108125" y="1249300"/>
                <a:ext cx="32550" cy="98500"/>
              </a:xfrm>
              <a:custGeom>
                <a:rect b="b" l="l" r="r" t="t"/>
                <a:pathLst>
                  <a:path extrusionOk="0" fill="none" h="3940" w="1302">
                    <a:moveTo>
                      <a:pt x="1" y="3940"/>
                    </a:moveTo>
                    <a:lnTo>
                      <a:pt x="1301" y="0"/>
                    </a:ln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8" name="Google Shape;1808;p51"/>
              <p:cNvSpPr/>
              <p:nvPr/>
            </p:nvSpPr>
            <p:spPr>
              <a:xfrm>
                <a:off x="9124375" y="1190025"/>
                <a:ext cx="66975" cy="108050"/>
              </a:xfrm>
              <a:custGeom>
                <a:rect b="b" l="l" r="r" t="t"/>
                <a:pathLst>
                  <a:path extrusionOk="0" fill="none" h="4322" w="2679">
                    <a:moveTo>
                      <a:pt x="2678" y="4322"/>
                    </a:moveTo>
                    <a:lnTo>
                      <a:pt x="1" y="0"/>
                    </a:ln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9" name="Google Shape;1809;p51"/>
              <p:cNvSpPr/>
              <p:nvPr/>
            </p:nvSpPr>
            <p:spPr>
              <a:xfrm>
                <a:off x="9073700" y="1125950"/>
                <a:ext cx="28725" cy="111900"/>
              </a:xfrm>
              <a:custGeom>
                <a:rect b="b" l="l" r="r" t="t"/>
                <a:pathLst>
                  <a:path extrusionOk="0" fill="none" h="4476" w="1149">
                    <a:moveTo>
                      <a:pt x="1148" y="1"/>
                    </a:moveTo>
                    <a:lnTo>
                      <a:pt x="1" y="4475"/>
                    </a:ln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0" name="Google Shape;1810;p51"/>
              <p:cNvSpPr/>
              <p:nvPr/>
            </p:nvSpPr>
            <p:spPr>
              <a:xfrm>
                <a:off x="9084225" y="1079100"/>
                <a:ext cx="75550" cy="67900"/>
              </a:xfrm>
              <a:custGeom>
                <a:rect b="b" l="l" r="r" t="t"/>
                <a:pathLst>
                  <a:path extrusionOk="0" fill="none" h="2716" w="3022">
                    <a:moveTo>
                      <a:pt x="1" y="0"/>
                    </a:moveTo>
                    <a:lnTo>
                      <a:pt x="3022" y="2716"/>
                    </a:ln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811" name="Google Shape;1811;p51"/>
          <p:cNvGrpSpPr/>
          <p:nvPr/>
        </p:nvGrpSpPr>
        <p:grpSpPr>
          <a:xfrm>
            <a:off x="4512880" y="4067476"/>
            <a:ext cx="1012605" cy="587673"/>
            <a:chOff x="7932500" y="1790100"/>
            <a:chExt cx="1380700" cy="801300"/>
          </a:xfrm>
        </p:grpSpPr>
        <p:sp>
          <p:nvSpPr>
            <p:cNvPr id="1812" name="Google Shape;1812;p51"/>
            <p:cNvSpPr/>
            <p:nvPr/>
          </p:nvSpPr>
          <p:spPr>
            <a:xfrm>
              <a:off x="8471750" y="1790100"/>
              <a:ext cx="841450" cy="801300"/>
            </a:xfrm>
            <a:custGeom>
              <a:rect b="b" l="l" r="r" t="t"/>
              <a:pathLst>
                <a:path extrusionOk="0" h="32052" w="33658">
                  <a:moveTo>
                    <a:pt x="33657" y="1"/>
                  </a:moveTo>
                  <a:lnTo>
                    <a:pt x="33657" y="1"/>
                  </a:lnTo>
                  <a:cubicBezTo>
                    <a:pt x="29986" y="2716"/>
                    <a:pt x="16753" y="4629"/>
                    <a:pt x="9256" y="10710"/>
                  </a:cubicBezTo>
                  <a:cubicBezTo>
                    <a:pt x="1760" y="16753"/>
                    <a:pt x="1" y="32051"/>
                    <a:pt x="1" y="32051"/>
                  </a:cubicBezTo>
                  <a:cubicBezTo>
                    <a:pt x="1" y="32051"/>
                    <a:pt x="16102" y="32051"/>
                    <a:pt x="24861" y="20883"/>
                  </a:cubicBezTo>
                  <a:cubicBezTo>
                    <a:pt x="31133" y="12928"/>
                    <a:pt x="33657" y="1"/>
                    <a:pt x="3365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3" name="Google Shape;1813;p51"/>
            <p:cNvSpPr/>
            <p:nvPr/>
          </p:nvSpPr>
          <p:spPr>
            <a:xfrm>
              <a:off x="8471750" y="1790100"/>
              <a:ext cx="841450" cy="801300"/>
            </a:xfrm>
            <a:custGeom>
              <a:rect b="b" l="l" r="r" t="t"/>
              <a:pathLst>
                <a:path extrusionOk="0" fill="none" h="32052" w="33658">
                  <a:moveTo>
                    <a:pt x="1" y="32051"/>
                  </a:moveTo>
                  <a:cubicBezTo>
                    <a:pt x="1" y="32051"/>
                    <a:pt x="11398" y="16408"/>
                    <a:pt x="33657" y="1"/>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4" name="Google Shape;1814;p51"/>
            <p:cNvSpPr/>
            <p:nvPr/>
          </p:nvSpPr>
          <p:spPr>
            <a:xfrm>
              <a:off x="8933575" y="1889550"/>
              <a:ext cx="121450" cy="211325"/>
            </a:xfrm>
            <a:custGeom>
              <a:rect b="b" l="l" r="r" t="t"/>
              <a:pathLst>
                <a:path extrusionOk="0" fill="none" h="8453" w="4858">
                  <a:moveTo>
                    <a:pt x="4858" y="1"/>
                  </a:moveTo>
                  <a:cubicBezTo>
                    <a:pt x="4858" y="1"/>
                    <a:pt x="2372" y="1875"/>
                    <a:pt x="1" y="8453"/>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5" name="Google Shape;1815;p51"/>
            <p:cNvSpPr/>
            <p:nvPr/>
          </p:nvSpPr>
          <p:spPr>
            <a:xfrm>
              <a:off x="8874300" y="1994725"/>
              <a:ext cx="381525" cy="160650"/>
            </a:xfrm>
            <a:custGeom>
              <a:rect b="b" l="l" r="r" t="t"/>
              <a:pathLst>
                <a:path extrusionOk="0" fill="none" h="6426" w="15261">
                  <a:moveTo>
                    <a:pt x="0" y="6426"/>
                  </a:moveTo>
                  <a:cubicBezTo>
                    <a:pt x="0" y="6426"/>
                    <a:pt x="8912" y="4590"/>
                    <a:pt x="15261" y="1"/>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6" name="Google Shape;1816;p51"/>
            <p:cNvSpPr/>
            <p:nvPr/>
          </p:nvSpPr>
          <p:spPr>
            <a:xfrm>
              <a:off x="9055000" y="1889550"/>
              <a:ext cx="233325" cy="105200"/>
            </a:xfrm>
            <a:custGeom>
              <a:rect b="b" l="l" r="r" t="t"/>
              <a:pathLst>
                <a:path extrusionOk="0" fill="none" h="4208" w="9333">
                  <a:moveTo>
                    <a:pt x="1" y="4208"/>
                  </a:moveTo>
                  <a:cubicBezTo>
                    <a:pt x="1" y="4208"/>
                    <a:pt x="5738" y="2487"/>
                    <a:pt x="9333" y="1"/>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7" name="Google Shape;1817;p51"/>
            <p:cNvSpPr/>
            <p:nvPr/>
          </p:nvSpPr>
          <p:spPr>
            <a:xfrm>
              <a:off x="8785375" y="1953625"/>
              <a:ext cx="95650" cy="286850"/>
            </a:xfrm>
            <a:custGeom>
              <a:rect b="b" l="l" r="r" t="t"/>
              <a:pathLst>
                <a:path extrusionOk="0" fill="none" h="11474" w="3826">
                  <a:moveTo>
                    <a:pt x="3825" y="0"/>
                  </a:moveTo>
                  <a:cubicBezTo>
                    <a:pt x="2066" y="3633"/>
                    <a:pt x="766" y="7496"/>
                    <a:pt x="1" y="11474"/>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8" name="Google Shape;1818;p51"/>
            <p:cNvSpPr/>
            <p:nvPr/>
          </p:nvSpPr>
          <p:spPr>
            <a:xfrm>
              <a:off x="8707925" y="2213675"/>
              <a:ext cx="451325" cy="107125"/>
            </a:xfrm>
            <a:custGeom>
              <a:rect b="b" l="l" r="r" t="t"/>
              <a:pathLst>
                <a:path extrusionOk="0" fill="none" h="4285" w="18053">
                  <a:moveTo>
                    <a:pt x="1" y="4246"/>
                  </a:moveTo>
                  <a:cubicBezTo>
                    <a:pt x="1" y="4246"/>
                    <a:pt x="9180" y="4284"/>
                    <a:pt x="18053" y="1"/>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9" name="Google Shape;1819;p51"/>
            <p:cNvSpPr/>
            <p:nvPr/>
          </p:nvSpPr>
          <p:spPr>
            <a:xfrm>
              <a:off x="8611350" y="2086525"/>
              <a:ext cx="60275" cy="336575"/>
            </a:xfrm>
            <a:custGeom>
              <a:rect b="b" l="l" r="r" t="t"/>
              <a:pathLst>
                <a:path extrusionOk="0" fill="none" h="13463" w="2411">
                  <a:moveTo>
                    <a:pt x="2410" y="0"/>
                  </a:moveTo>
                  <a:cubicBezTo>
                    <a:pt x="2410" y="0"/>
                    <a:pt x="728" y="4590"/>
                    <a:pt x="1" y="13463"/>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0" name="Google Shape;1820;p51"/>
            <p:cNvSpPr/>
            <p:nvPr/>
          </p:nvSpPr>
          <p:spPr>
            <a:xfrm>
              <a:off x="8532000" y="2390575"/>
              <a:ext cx="488625" cy="137700"/>
            </a:xfrm>
            <a:custGeom>
              <a:rect b="b" l="l" r="r" t="t"/>
              <a:pathLst>
                <a:path extrusionOk="0" fill="none" h="5508" w="19545">
                  <a:moveTo>
                    <a:pt x="0" y="5011"/>
                  </a:moveTo>
                  <a:cubicBezTo>
                    <a:pt x="0" y="5011"/>
                    <a:pt x="7573" y="5508"/>
                    <a:pt x="19544" y="0"/>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1" name="Google Shape;1821;p51"/>
            <p:cNvSpPr/>
            <p:nvPr/>
          </p:nvSpPr>
          <p:spPr>
            <a:xfrm>
              <a:off x="7932500" y="1790100"/>
              <a:ext cx="709475" cy="754450"/>
            </a:xfrm>
            <a:custGeom>
              <a:rect b="b" l="l" r="r" t="t"/>
              <a:pathLst>
                <a:path extrusionOk="0" h="30178" w="28379">
                  <a:moveTo>
                    <a:pt x="3328" y="1"/>
                  </a:moveTo>
                  <a:lnTo>
                    <a:pt x="3328" y="1"/>
                  </a:lnTo>
                  <a:cubicBezTo>
                    <a:pt x="3328" y="1"/>
                    <a:pt x="0" y="28379"/>
                    <a:pt x="20806" y="30177"/>
                  </a:cubicBezTo>
                  <a:cubicBezTo>
                    <a:pt x="20806" y="30177"/>
                    <a:pt x="28379" y="11857"/>
                    <a:pt x="332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2" name="Google Shape;1822;p51"/>
            <p:cNvSpPr/>
            <p:nvPr/>
          </p:nvSpPr>
          <p:spPr>
            <a:xfrm>
              <a:off x="8015675" y="1790100"/>
              <a:ext cx="437000" cy="754450"/>
            </a:xfrm>
            <a:custGeom>
              <a:rect b="b" l="l" r="r" t="t"/>
              <a:pathLst>
                <a:path extrusionOk="0" fill="none" h="30178" w="17480">
                  <a:moveTo>
                    <a:pt x="1" y="1"/>
                  </a:moveTo>
                  <a:cubicBezTo>
                    <a:pt x="1" y="1"/>
                    <a:pt x="10212" y="13540"/>
                    <a:pt x="17479" y="30177"/>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3" name="Google Shape;1823;p51"/>
            <p:cNvSpPr/>
            <p:nvPr/>
          </p:nvSpPr>
          <p:spPr>
            <a:xfrm>
              <a:off x="8015675" y="1927800"/>
              <a:ext cx="161625" cy="102325"/>
            </a:xfrm>
            <a:custGeom>
              <a:rect b="b" l="l" r="r" t="t"/>
              <a:pathLst>
                <a:path extrusionOk="0" fill="none" h="4093" w="6465">
                  <a:moveTo>
                    <a:pt x="1" y="0"/>
                  </a:moveTo>
                  <a:cubicBezTo>
                    <a:pt x="2028" y="1568"/>
                    <a:pt x="4208" y="2945"/>
                    <a:pt x="6464" y="4093"/>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4" name="Google Shape;1824;p51"/>
            <p:cNvSpPr/>
            <p:nvPr/>
          </p:nvSpPr>
          <p:spPr>
            <a:xfrm>
              <a:off x="8198300" y="1896250"/>
              <a:ext cx="36350" cy="226625"/>
            </a:xfrm>
            <a:custGeom>
              <a:rect b="b" l="l" r="r" t="t"/>
              <a:pathLst>
                <a:path extrusionOk="0" fill="none" h="9065" w="1454">
                  <a:moveTo>
                    <a:pt x="1" y="0"/>
                  </a:moveTo>
                  <a:cubicBezTo>
                    <a:pt x="766" y="2983"/>
                    <a:pt x="1224" y="6005"/>
                    <a:pt x="1454" y="9065"/>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5" name="Google Shape;1825;p51"/>
            <p:cNvSpPr/>
            <p:nvPr/>
          </p:nvSpPr>
          <p:spPr>
            <a:xfrm>
              <a:off x="8026200" y="2086525"/>
              <a:ext cx="267750" cy="139625"/>
            </a:xfrm>
            <a:custGeom>
              <a:rect b="b" l="l" r="r" t="t"/>
              <a:pathLst>
                <a:path extrusionOk="0" fill="none" h="5585" w="10710">
                  <a:moveTo>
                    <a:pt x="0" y="0"/>
                  </a:moveTo>
                  <a:cubicBezTo>
                    <a:pt x="0" y="0"/>
                    <a:pt x="5546" y="3748"/>
                    <a:pt x="10709" y="5584"/>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6" name="Google Shape;1826;p51"/>
            <p:cNvSpPr/>
            <p:nvPr/>
          </p:nvSpPr>
          <p:spPr>
            <a:xfrm>
              <a:off x="8327375" y="2010025"/>
              <a:ext cx="30625" cy="320325"/>
            </a:xfrm>
            <a:custGeom>
              <a:rect b="b" l="l" r="r" t="t"/>
              <a:pathLst>
                <a:path extrusionOk="0" fill="none" h="12813" w="1225">
                  <a:moveTo>
                    <a:pt x="1" y="1"/>
                  </a:moveTo>
                  <a:cubicBezTo>
                    <a:pt x="957" y="4208"/>
                    <a:pt x="1225" y="8529"/>
                    <a:pt x="880" y="12813"/>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7" name="Google Shape;1827;p51"/>
            <p:cNvSpPr/>
            <p:nvPr/>
          </p:nvSpPr>
          <p:spPr>
            <a:xfrm>
              <a:off x="8072100" y="2254800"/>
              <a:ext cx="313625" cy="147275"/>
            </a:xfrm>
            <a:custGeom>
              <a:rect b="b" l="l" r="r" t="t"/>
              <a:pathLst>
                <a:path extrusionOk="0" fill="none" h="5891" w="12545">
                  <a:moveTo>
                    <a:pt x="0" y="1"/>
                  </a:moveTo>
                  <a:cubicBezTo>
                    <a:pt x="0" y="1"/>
                    <a:pt x="6655" y="4284"/>
                    <a:pt x="12545" y="5890"/>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8" name="Google Shape;1828;p51"/>
            <p:cNvSpPr/>
            <p:nvPr/>
          </p:nvSpPr>
          <p:spPr>
            <a:xfrm>
              <a:off x="8429700" y="2190750"/>
              <a:ext cx="34425" cy="302150"/>
            </a:xfrm>
            <a:custGeom>
              <a:rect b="b" l="l" r="r" t="t"/>
              <a:pathLst>
                <a:path extrusionOk="0" fill="none" h="12086" w="1377">
                  <a:moveTo>
                    <a:pt x="536" y="0"/>
                  </a:moveTo>
                  <a:cubicBezTo>
                    <a:pt x="536" y="0"/>
                    <a:pt x="1377" y="6999"/>
                    <a:pt x="0" y="12086"/>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29" name="Google Shape;1829;p51"/>
          <p:cNvGrpSpPr/>
          <p:nvPr/>
        </p:nvGrpSpPr>
        <p:grpSpPr>
          <a:xfrm>
            <a:off x="291965" y="3964408"/>
            <a:ext cx="1440407" cy="951925"/>
            <a:chOff x="6771032" y="2946336"/>
            <a:chExt cx="1653740" cy="1092910"/>
          </a:xfrm>
        </p:grpSpPr>
        <p:grpSp>
          <p:nvGrpSpPr>
            <p:cNvPr id="1830" name="Google Shape;1830;p51"/>
            <p:cNvGrpSpPr/>
            <p:nvPr/>
          </p:nvGrpSpPr>
          <p:grpSpPr>
            <a:xfrm rot="-3599956">
              <a:off x="6851708" y="3149698"/>
              <a:ext cx="865812" cy="686185"/>
              <a:chOff x="7400105" y="2402050"/>
              <a:chExt cx="865831" cy="686200"/>
            </a:xfrm>
          </p:grpSpPr>
          <p:sp>
            <p:nvSpPr>
              <p:cNvPr id="1831" name="Google Shape;1831;p51"/>
              <p:cNvSpPr/>
              <p:nvPr/>
            </p:nvSpPr>
            <p:spPr>
              <a:xfrm rot="-5400000">
                <a:off x="7558857" y="2381171"/>
                <a:ext cx="686200" cy="727958"/>
              </a:xfrm>
              <a:custGeom>
                <a:rect b="b" l="l" r="r" t="t"/>
                <a:pathLst>
                  <a:path extrusionOk="0" h="21996" w="24211">
                    <a:moveTo>
                      <a:pt x="9474" y="1"/>
                    </a:moveTo>
                    <a:cubicBezTo>
                      <a:pt x="7908" y="1"/>
                      <a:pt x="6128" y="214"/>
                      <a:pt x="4207" y="807"/>
                    </a:cubicBezTo>
                    <a:cubicBezTo>
                      <a:pt x="5087" y="2184"/>
                      <a:pt x="6311" y="3293"/>
                      <a:pt x="7726" y="4096"/>
                    </a:cubicBezTo>
                    <a:cubicBezTo>
                      <a:pt x="7726" y="4096"/>
                      <a:pt x="3443" y="4708"/>
                      <a:pt x="0" y="9106"/>
                    </a:cubicBezTo>
                    <a:cubicBezTo>
                      <a:pt x="0" y="9106"/>
                      <a:pt x="3286" y="10304"/>
                      <a:pt x="5907" y="10304"/>
                    </a:cubicBezTo>
                    <a:cubicBezTo>
                      <a:pt x="6057" y="10304"/>
                      <a:pt x="6205" y="10300"/>
                      <a:pt x="6349" y="10292"/>
                    </a:cubicBezTo>
                    <a:lnTo>
                      <a:pt x="6349" y="10292"/>
                    </a:lnTo>
                    <a:cubicBezTo>
                      <a:pt x="4322" y="13887"/>
                      <a:pt x="3213" y="17903"/>
                      <a:pt x="3022" y="21995"/>
                    </a:cubicBezTo>
                    <a:cubicBezTo>
                      <a:pt x="3022" y="21995"/>
                      <a:pt x="10748" y="20695"/>
                      <a:pt x="14916" y="14193"/>
                    </a:cubicBezTo>
                    <a:cubicBezTo>
                      <a:pt x="15566" y="15990"/>
                      <a:pt x="16523" y="17673"/>
                      <a:pt x="17708" y="19203"/>
                    </a:cubicBezTo>
                    <a:cubicBezTo>
                      <a:pt x="19009" y="16296"/>
                      <a:pt x="19468" y="13084"/>
                      <a:pt x="18970" y="9948"/>
                    </a:cubicBezTo>
                    <a:lnTo>
                      <a:pt x="18970" y="9948"/>
                    </a:lnTo>
                    <a:cubicBezTo>
                      <a:pt x="18971" y="9948"/>
                      <a:pt x="20806" y="11477"/>
                      <a:pt x="24210" y="12089"/>
                    </a:cubicBezTo>
                    <a:cubicBezTo>
                      <a:pt x="23254" y="7500"/>
                      <a:pt x="20271" y="3561"/>
                      <a:pt x="16064" y="1381"/>
                    </a:cubicBezTo>
                    <a:cubicBezTo>
                      <a:pt x="16064" y="1381"/>
                      <a:pt x="13461" y="1"/>
                      <a:pt x="947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2" name="Google Shape;1832;p51"/>
              <p:cNvSpPr/>
              <p:nvPr/>
            </p:nvSpPr>
            <p:spPr>
              <a:xfrm rot="-5400000">
                <a:off x="7608189" y="2392335"/>
                <a:ext cx="307885" cy="724052"/>
              </a:xfrm>
              <a:custGeom>
                <a:rect b="b" l="l" r="r" t="t"/>
                <a:pathLst>
                  <a:path extrusionOk="0" fill="none" h="21878" w="10863">
                    <a:moveTo>
                      <a:pt x="10862" y="1"/>
                    </a:moveTo>
                    <a:cubicBezTo>
                      <a:pt x="10862" y="1"/>
                      <a:pt x="10250" y="11245"/>
                      <a:pt x="0" y="21878"/>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3" name="Google Shape;1833;p51"/>
              <p:cNvSpPr/>
              <p:nvPr/>
            </p:nvSpPr>
            <p:spPr>
              <a:xfrm rot="-5400000">
                <a:off x="7845333" y="2527344"/>
                <a:ext cx="94352" cy="240501"/>
              </a:xfrm>
              <a:custGeom>
                <a:rect b="b" l="l" r="r" t="t"/>
                <a:pathLst>
                  <a:path extrusionOk="0" fill="none" h="7267" w="3329">
                    <a:moveTo>
                      <a:pt x="3328" y="7267"/>
                    </a:moveTo>
                    <a:cubicBezTo>
                      <a:pt x="3328" y="7267"/>
                      <a:pt x="1607" y="2218"/>
                      <a:pt x="1" y="0"/>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4" name="Google Shape;1834;p51"/>
              <p:cNvSpPr/>
              <p:nvPr/>
            </p:nvSpPr>
            <p:spPr>
              <a:xfrm rot="-5400000">
                <a:off x="7650627" y="2450575"/>
                <a:ext cx="157216" cy="222796"/>
              </a:xfrm>
              <a:custGeom>
                <a:rect b="b" l="l" r="r" t="t"/>
                <a:pathLst>
                  <a:path extrusionOk="0" fill="none" h="6732" w="5547">
                    <a:moveTo>
                      <a:pt x="5547" y="6731"/>
                    </a:moveTo>
                    <a:cubicBezTo>
                      <a:pt x="5547" y="6731"/>
                      <a:pt x="2984" y="2065"/>
                      <a:pt x="1" y="0"/>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5" name="Google Shape;1835;p51"/>
              <p:cNvSpPr/>
              <p:nvPr/>
            </p:nvSpPr>
            <p:spPr>
              <a:xfrm rot="-5400000">
                <a:off x="7533205" y="2731461"/>
                <a:ext cx="221157" cy="84856"/>
              </a:xfrm>
              <a:custGeom>
                <a:rect b="b" l="l" r="r" t="t"/>
                <a:pathLst>
                  <a:path extrusionOk="0" fill="none" h="2564" w="7803">
                    <a:moveTo>
                      <a:pt x="1" y="1"/>
                    </a:moveTo>
                    <a:cubicBezTo>
                      <a:pt x="1" y="1"/>
                      <a:pt x="5699" y="957"/>
                      <a:pt x="7803" y="2563"/>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6" name="Google Shape;1836;p51"/>
              <p:cNvSpPr/>
              <p:nvPr/>
            </p:nvSpPr>
            <p:spPr>
              <a:xfrm rot="-5400000">
                <a:off x="7683298" y="2821089"/>
                <a:ext cx="237425" cy="21578"/>
              </a:xfrm>
              <a:custGeom>
                <a:rect b="b" l="l" r="r" t="t"/>
                <a:pathLst>
                  <a:path extrusionOk="0" fill="none" h="652" w="8377">
                    <a:moveTo>
                      <a:pt x="1" y="345"/>
                    </a:moveTo>
                    <a:cubicBezTo>
                      <a:pt x="2793" y="1"/>
                      <a:pt x="5623" y="116"/>
                      <a:pt x="8376" y="651"/>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7" name="Google Shape;1837;p51"/>
              <p:cNvSpPr/>
              <p:nvPr/>
            </p:nvSpPr>
            <p:spPr>
              <a:xfrm rot="-5400000">
                <a:off x="7978490" y="2661859"/>
                <a:ext cx="6519" cy="178514"/>
              </a:xfrm>
              <a:custGeom>
                <a:rect b="b" l="l" r="r" t="t"/>
                <a:pathLst>
                  <a:path extrusionOk="0" fill="none" h="5394" w="230">
                    <a:moveTo>
                      <a:pt x="38" y="1"/>
                    </a:moveTo>
                    <a:cubicBezTo>
                      <a:pt x="230" y="1798"/>
                      <a:pt x="230" y="3596"/>
                      <a:pt x="0" y="5393"/>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8" name="Google Shape;1838;p51"/>
              <p:cNvSpPr/>
              <p:nvPr/>
            </p:nvSpPr>
            <p:spPr>
              <a:xfrm rot="-5400000">
                <a:off x="7917228" y="2816922"/>
                <a:ext cx="113852" cy="49411"/>
              </a:xfrm>
              <a:custGeom>
                <a:rect b="b" l="l" r="r" t="t"/>
                <a:pathLst>
                  <a:path extrusionOk="0" fill="none" h="1493" w="4017">
                    <a:moveTo>
                      <a:pt x="0" y="1492"/>
                    </a:moveTo>
                    <a:cubicBezTo>
                      <a:pt x="1377" y="1148"/>
                      <a:pt x="2716" y="613"/>
                      <a:pt x="4016" y="1"/>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9" name="Google Shape;1839;p51"/>
              <p:cNvSpPr/>
              <p:nvPr/>
            </p:nvSpPr>
            <p:spPr>
              <a:xfrm rot="-5400000">
                <a:off x="8048468" y="2766492"/>
                <a:ext cx="26047" cy="125331"/>
              </a:xfrm>
              <a:custGeom>
                <a:rect b="b" l="l" r="r" t="t"/>
                <a:pathLst>
                  <a:path extrusionOk="0" fill="none" h="3787" w="919">
                    <a:moveTo>
                      <a:pt x="918" y="0"/>
                    </a:moveTo>
                    <a:cubicBezTo>
                      <a:pt x="727" y="1301"/>
                      <a:pt x="421" y="2563"/>
                      <a:pt x="0" y="3787"/>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40" name="Google Shape;1840;p51"/>
            <p:cNvGrpSpPr/>
            <p:nvPr/>
          </p:nvGrpSpPr>
          <p:grpSpPr>
            <a:xfrm rot="5400000">
              <a:off x="7781734" y="3180850"/>
              <a:ext cx="603350" cy="682725"/>
              <a:chOff x="9770450" y="2413550"/>
              <a:chExt cx="603350" cy="682725"/>
            </a:xfrm>
          </p:grpSpPr>
          <p:sp>
            <p:nvSpPr>
              <p:cNvPr id="1841" name="Google Shape;1841;p51"/>
              <p:cNvSpPr/>
              <p:nvPr/>
            </p:nvSpPr>
            <p:spPr>
              <a:xfrm>
                <a:off x="9867975" y="2458500"/>
                <a:ext cx="505825" cy="637775"/>
              </a:xfrm>
              <a:custGeom>
                <a:rect b="b" l="l" r="r" t="t"/>
                <a:pathLst>
                  <a:path extrusionOk="0" fill="none" h="25511" w="20233">
                    <a:moveTo>
                      <a:pt x="1" y="0"/>
                    </a:moveTo>
                    <a:cubicBezTo>
                      <a:pt x="1" y="0"/>
                      <a:pt x="7803" y="8070"/>
                      <a:pt x="20233" y="25510"/>
                    </a:cubicBezTo>
                  </a:path>
                </a:pathLst>
              </a:custGeom>
              <a:noFill/>
              <a:ln cap="rnd" cmpd="sng" w="181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2" name="Google Shape;1842;p51"/>
              <p:cNvSpPr/>
              <p:nvPr/>
            </p:nvSpPr>
            <p:spPr>
              <a:xfrm>
                <a:off x="9814425" y="2627725"/>
                <a:ext cx="275400" cy="90850"/>
              </a:xfrm>
              <a:custGeom>
                <a:rect b="b" l="l" r="r" t="t"/>
                <a:pathLst>
                  <a:path extrusionOk="0" fill="none" h="3634" w="11016">
                    <a:moveTo>
                      <a:pt x="1" y="1"/>
                    </a:moveTo>
                    <a:cubicBezTo>
                      <a:pt x="1" y="1"/>
                      <a:pt x="6809" y="1683"/>
                      <a:pt x="11016" y="3634"/>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3" name="Google Shape;1843;p51"/>
              <p:cNvSpPr/>
              <p:nvPr/>
            </p:nvSpPr>
            <p:spPr>
              <a:xfrm>
                <a:off x="10168200" y="2579925"/>
                <a:ext cx="22025" cy="266775"/>
              </a:xfrm>
              <a:custGeom>
                <a:rect b="b" l="l" r="r" t="t"/>
                <a:pathLst>
                  <a:path extrusionOk="0" fill="none" h="10671" w="881">
                    <a:moveTo>
                      <a:pt x="1" y="0"/>
                    </a:moveTo>
                    <a:cubicBezTo>
                      <a:pt x="1" y="0"/>
                      <a:pt x="460" y="5508"/>
                      <a:pt x="881" y="10671"/>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4" name="Google Shape;1844;p51"/>
              <p:cNvSpPr/>
              <p:nvPr/>
            </p:nvSpPr>
            <p:spPr>
              <a:xfrm>
                <a:off x="9964550" y="2862950"/>
                <a:ext cx="308850" cy="95625"/>
              </a:xfrm>
              <a:custGeom>
                <a:rect b="b" l="l" r="r" t="t"/>
                <a:pathLst>
                  <a:path extrusionOk="0" fill="none" h="3825" w="12354">
                    <a:moveTo>
                      <a:pt x="1" y="0"/>
                    </a:moveTo>
                    <a:cubicBezTo>
                      <a:pt x="1" y="0"/>
                      <a:pt x="7038" y="1147"/>
                      <a:pt x="12354" y="3825"/>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5" name="Google Shape;1845;p51"/>
              <p:cNvSpPr/>
              <p:nvPr/>
            </p:nvSpPr>
            <p:spPr>
              <a:xfrm>
                <a:off x="10018100" y="2465175"/>
                <a:ext cx="24875" cy="196050"/>
              </a:xfrm>
              <a:custGeom>
                <a:rect b="b" l="l" r="r" t="t"/>
                <a:pathLst>
                  <a:path extrusionOk="0" fill="none" h="7842" w="995">
                    <a:moveTo>
                      <a:pt x="0" y="1"/>
                    </a:moveTo>
                    <a:cubicBezTo>
                      <a:pt x="0" y="1"/>
                      <a:pt x="383" y="3634"/>
                      <a:pt x="995" y="7841"/>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6" name="Google Shape;1846;p51"/>
              <p:cNvSpPr/>
              <p:nvPr/>
            </p:nvSpPr>
            <p:spPr>
              <a:xfrm>
                <a:off x="9823050" y="2413550"/>
                <a:ext cx="89900" cy="89900"/>
              </a:xfrm>
              <a:custGeom>
                <a:rect b="b" l="l" r="r" t="t"/>
                <a:pathLst>
                  <a:path extrusionOk="0" h="3596" w="3596">
                    <a:moveTo>
                      <a:pt x="1798" y="0"/>
                    </a:moveTo>
                    <a:cubicBezTo>
                      <a:pt x="803" y="0"/>
                      <a:pt x="0" y="804"/>
                      <a:pt x="0" y="1798"/>
                    </a:cubicBezTo>
                    <a:cubicBezTo>
                      <a:pt x="0" y="2792"/>
                      <a:pt x="803" y="3596"/>
                      <a:pt x="1798" y="3596"/>
                    </a:cubicBezTo>
                    <a:cubicBezTo>
                      <a:pt x="2792" y="3596"/>
                      <a:pt x="3595" y="2792"/>
                      <a:pt x="3595" y="1798"/>
                    </a:cubicBezTo>
                    <a:cubicBezTo>
                      <a:pt x="3595" y="804"/>
                      <a:pt x="2792" y="0"/>
                      <a:pt x="179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7" name="Google Shape;1847;p51"/>
              <p:cNvSpPr/>
              <p:nvPr/>
            </p:nvSpPr>
            <p:spPr>
              <a:xfrm>
                <a:off x="9830700" y="2436500"/>
                <a:ext cx="32525" cy="28450"/>
              </a:xfrm>
              <a:custGeom>
                <a:rect b="b" l="l" r="r" t="t"/>
                <a:pathLst>
                  <a:path extrusionOk="0" h="1138" w="1301">
                    <a:moveTo>
                      <a:pt x="765" y="0"/>
                    </a:moveTo>
                    <a:cubicBezTo>
                      <a:pt x="268" y="0"/>
                      <a:pt x="0" y="612"/>
                      <a:pt x="344" y="956"/>
                    </a:cubicBezTo>
                    <a:cubicBezTo>
                      <a:pt x="470" y="1082"/>
                      <a:pt x="617" y="1138"/>
                      <a:pt x="757" y="1138"/>
                    </a:cubicBezTo>
                    <a:cubicBezTo>
                      <a:pt x="1042" y="1138"/>
                      <a:pt x="1301" y="908"/>
                      <a:pt x="1301" y="574"/>
                    </a:cubicBezTo>
                    <a:cubicBezTo>
                      <a:pt x="1301" y="268"/>
                      <a:pt x="1071" y="0"/>
                      <a:pt x="7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8" name="Google Shape;1848;p51"/>
              <p:cNvSpPr/>
              <p:nvPr/>
            </p:nvSpPr>
            <p:spPr>
              <a:xfrm>
                <a:off x="9770450" y="2579925"/>
                <a:ext cx="88950" cy="89900"/>
              </a:xfrm>
              <a:custGeom>
                <a:rect b="b" l="l" r="r" t="t"/>
                <a:pathLst>
                  <a:path extrusionOk="0" h="3596" w="3558">
                    <a:moveTo>
                      <a:pt x="1760" y="0"/>
                    </a:moveTo>
                    <a:cubicBezTo>
                      <a:pt x="766" y="0"/>
                      <a:pt x="1" y="803"/>
                      <a:pt x="1" y="1798"/>
                    </a:cubicBezTo>
                    <a:cubicBezTo>
                      <a:pt x="1" y="2792"/>
                      <a:pt x="766" y="3595"/>
                      <a:pt x="1760" y="3595"/>
                    </a:cubicBezTo>
                    <a:cubicBezTo>
                      <a:pt x="2754" y="3595"/>
                      <a:pt x="3558" y="2792"/>
                      <a:pt x="3558" y="1798"/>
                    </a:cubicBezTo>
                    <a:cubicBezTo>
                      <a:pt x="3558" y="803"/>
                      <a:pt x="2754" y="0"/>
                      <a:pt x="176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9" name="Google Shape;1849;p51"/>
              <p:cNvSpPr/>
              <p:nvPr/>
            </p:nvSpPr>
            <p:spPr>
              <a:xfrm>
                <a:off x="9778100" y="2602875"/>
                <a:ext cx="32525" cy="28025"/>
              </a:xfrm>
              <a:custGeom>
                <a:rect b="b" l="l" r="r" t="t"/>
                <a:pathLst>
                  <a:path extrusionOk="0" h="1121" w="1301">
                    <a:moveTo>
                      <a:pt x="766" y="0"/>
                    </a:moveTo>
                    <a:cubicBezTo>
                      <a:pt x="268" y="0"/>
                      <a:pt x="1" y="612"/>
                      <a:pt x="345" y="956"/>
                    </a:cubicBezTo>
                    <a:cubicBezTo>
                      <a:pt x="471" y="1069"/>
                      <a:pt x="617" y="1121"/>
                      <a:pt x="757" y="1121"/>
                    </a:cubicBezTo>
                    <a:cubicBezTo>
                      <a:pt x="1043" y="1121"/>
                      <a:pt x="1301" y="908"/>
                      <a:pt x="1301" y="574"/>
                    </a:cubicBezTo>
                    <a:cubicBezTo>
                      <a:pt x="1301" y="268"/>
                      <a:pt x="1072" y="0"/>
                      <a:pt x="76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0" name="Google Shape;1850;p51"/>
              <p:cNvSpPr/>
              <p:nvPr/>
            </p:nvSpPr>
            <p:spPr>
              <a:xfrm>
                <a:off x="9919625" y="2818000"/>
                <a:ext cx="89900" cy="89900"/>
              </a:xfrm>
              <a:custGeom>
                <a:rect b="b" l="l" r="r" t="t"/>
                <a:pathLst>
                  <a:path extrusionOk="0" h="3596" w="3596">
                    <a:moveTo>
                      <a:pt x="1798" y="1"/>
                    </a:moveTo>
                    <a:cubicBezTo>
                      <a:pt x="803" y="1"/>
                      <a:pt x="0" y="804"/>
                      <a:pt x="0" y="1798"/>
                    </a:cubicBezTo>
                    <a:cubicBezTo>
                      <a:pt x="0" y="2792"/>
                      <a:pt x="803" y="3596"/>
                      <a:pt x="1798" y="3596"/>
                    </a:cubicBezTo>
                    <a:cubicBezTo>
                      <a:pt x="2792" y="3596"/>
                      <a:pt x="3595" y="2792"/>
                      <a:pt x="3595" y="1798"/>
                    </a:cubicBezTo>
                    <a:cubicBezTo>
                      <a:pt x="3595" y="804"/>
                      <a:pt x="2792" y="1"/>
                      <a:pt x="179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1" name="Google Shape;1851;p51"/>
              <p:cNvSpPr/>
              <p:nvPr/>
            </p:nvSpPr>
            <p:spPr>
              <a:xfrm>
                <a:off x="9932050" y="2840950"/>
                <a:ext cx="27750" cy="28700"/>
              </a:xfrm>
              <a:custGeom>
                <a:rect b="b" l="l" r="r" t="t"/>
                <a:pathLst>
                  <a:path extrusionOk="0" h="1148" w="1110">
                    <a:moveTo>
                      <a:pt x="574" y="0"/>
                    </a:moveTo>
                    <a:cubicBezTo>
                      <a:pt x="268" y="0"/>
                      <a:pt x="0" y="268"/>
                      <a:pt x="0" y="574"/>
                    </a:cubicBezTo>
                    <a:cubicBezTo>
                      <a:pt x="0" y="880"/>
                      <a:pt x="268" y="1148"/>
                      <a:pt x="574" y="1148"/>
                    </a:cubicBezTo>
                    <a:cubicBezTo>
                      <a:pt x="880" y="1148"/>
                      <a:pt x="1109" y="880"/>
                      <a:pt x="1109" y="574"/>
                    </a:cubicBezTo>
                    <a:cubicBezTo>
                      <a:pt x="1109" y="268"/>
                      <a:pt x="880" y="0"/>
                      <a:pt x="57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2" name="Google Shape;1852;p51"/>
              <p:cNvSpPr/>
              <p:nvPr/>
            </p:nvSpPr>
            <p:spPr>
              <a:xfrm>
                <a:off x="10123275" y="2534975"/>
                <a:ext cx="89900" cy="89900"/>
              </a:xfrm>
              <a:custGeom>
                <a:rect b="b" l="l" r="r" t="t"/>
                <a:pathLst>
                  <a:path extrusionOk="0" h="3596" w="3596">
                    <a:moveTo>
                      <a:pt x="1798" y="1"/>
                    </a:moveTo>
                    <a:cubicBezTo>
                      <a:pt x="804" y="1"/>
                      <a:pt x="0" y="804"/>
                      <a:pt x="0" y="1798"/>
                    </a:cubicBezTo>
                    <a:cubicBezTo>
                      <a:pt x="0" y="2793"/>
                      <a:pt x="804" y="3596"/>
                      <a:pt x="1798" y="3596"/>
                    </a:cubicBezTo>
                    <a:cubicBezTo>
                      <a:pt x="2792" y="3596"/>
                      <a:pt x="3596" y="2793"/>
                      <a:pt x="3596" y="1798"/>
                    </a:cubicBezTo>
                    <a:cubicBezTo>
                      <a:pt x="3596" y="804"/>
                      <a:pt x="2792" y="1"/>
                      <a:pt x="179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3" name="Google Shape;1853;p51"/>
              <p:cNvSpPr/>
              <p:nvPr/>
            </p:nvSpPr>
            <p:spPr>
              <a:xfrm>
                <a:off x="10131875" y="2557925"/>
                <a:ext cx="32525" cy="28050"/>
              </a:xfrm>
              <a:custGeom>
                <a:rect b="b" l="l" r="r" t="t"/>
                <a:pathLst>
                  <a:path extrusionOk="0" h="1122" w="1301">
                    <a:moveTo>
                      <a:pt x="727" y="1"/>
                    </a:moveTo>
                    <a:cubicBezTo>
                      <a:pt x="230" y="1"/>
                      <a:pt x="1" y="613"/>
                      <a:pt x="345" y="957"/>
                    </a:cubicBezTo>
                    <a:cubicBezTo>
                      <a:pt x="458" y="1070"/>
                      <a:pt x="600" y="1121"/>
                      <a:pt x="740" y="1121"/>
                    </a:cubicBezTo>
                    <a:cubicBezTo>
                      <a:pt x="1025" y="1121"/>
                      <a:pt x="1301" y="908"/>
                      <a:pt x="1301" y="574"/>
                    </a:cubicBezTo>
                    <a:cubicBezTo>
                      <a:pt x="1301" y="268"/>
                      <a:pt x="1033" y="1"/>
                      <a:pt x="72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4" name="Google Shape;1854;p51"/>
              <p:cNvSpPr/>
              <p:nvPr/>
            </p:nvSpPr>
            <p:spPr>
              <a:xfrm>
                <a:off x="9973150" y="2420250"/>
                <a:ext cx="89900" cy="88950"/>
              </a:xfrm>
              <a:custGeom>
                <a:rect b="b" l="l" r="r" t="t"/>
                <a:pathLst>
                  <a:path extrusionOk="0" h="3558" w="3596">
                    <a:moveTo>
                      <a:pt x="1798" y="0"/>
                    </a:moveTo>
                    <a:cubicBezTo>
                      <a:pt x="804" y="0"/>
                      <a:pt x="1" y="803"/>
                      <a:pt x="1" y="1798"/>
                    </a:cubicBezTo>
                    <a:cubicBezTo>
                      <a:pt x="1" y="2792"/>
                      <a:pt x="804" y="3557"/>
                      <a:pt x="1798" y="3557"/>
                    </a:cubicBezTo>
                    <a:cubicBezTo>
                      <a:pt x="2793" y="3557"/>
                      <a:pt x="3596" y="2792"/>
                      <a:pt x="3596" y="1798"/>
                    </a:cubicBezTo>
                    <a:cubicBezTo>
                      <a:pt x="3596" y="803"/>
                      <a:pt x="2793" y="0"/>
                      <a:pt x="179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5" name="Google Shape;1855;p51"/>
              <p:cNvSpPr/>
              <p:nvPr/>
            </p:nvSpPr>
            <p:spPr>
              <a:xfrm>
                <a:off x="9981775" y="2443200"/>
                <a:ext cx="32525" cy="27800"/>
              </a:xfrm>
              <a:custGeom>
                <a:rect b="b" l="l" r="r" t="t"/>
                <a:pathLst>
                  <a:path extrusionOk="0" h="1112" w="1301">
                    <a:moveTo>
                      <a:pt x="727" y="0"/>
                    </a:moveTo>
                    <a:cubicBezTo>
                      <a:pt x="229" y="0"/>
                      <a:pt x="0" y="612"/>
                      <a:pt x="344" y="956"/>
                    </a:cubicBezTo>
                    <a:cubicBezTo>
                      <a:pt x="451" y="1063"/>
                      <a:pt x="585" y="1111"/>
                      <a:pt x="717" y="1111"/>
                    </a:cubicBezTo>
                    <a:cubicBezTo>
                      <a:pt x="1010" y="1111"/>
                      <a:pt x="1300" y="878"/>
                      <a:pt x="1300" y="536"/>
                    </a:cubicBezTo>
                    <a:cubicBezTo>
                      <a:pt x="1300" y="230"/>
                      <a:pt x="1033" y="0"/>
                      <a:pt x="72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856" name="Google Shape;1856;p51"/>
          <p:cNvGrpSpPr/>
          <p:nvPr/>
        </p:nvGrpSpPr>
        <p:grpSpPr>
          <a:xfrm rot="-7476558">
            <a:off x="3262961" y="3174769"/>
            <a:ext cx="869572" cy="1150091"/>
            <a:chOff x="9681025" y="636075"/>
            <a:chExt cx="668875" cy="884650"/>
          </a:xfrm>
        </p:grpSpPr>
        <p:sp>
          <p:nvSpPr>
            <p:cNvPr id="1857" name="Google Shape;1857;p51"/>
            <p:cNvSpPr/>
            <p:nvPr/>
          </p:nvSpPr>
          <p:spPr>
            <a:xfrm>
              <a:off x="10171925" y="725950"/>
              <a:ext cx="109125" cy="313150"/>
            </a:xfrm>
            <a:custGeom>
              <a:rect b="b" l="l" r="r" t="t"/>
              <a:pathLst>
                <a:path extrusionOk="0" h="12526" w="4365">
                  <a:moveTo>
                    <a:pt x="3065" y="0"/>
                  </a:moveTo>
                  <a:cubicBezTo>
                    <a:pt x="1387" y="3356"/>
                    <a:pt x="0" y="12525"/>
                    <a:pt x="1986" y="12525"/>
                  </a:cubicBezTo>
                  <a:cubicBezTo>
                    <a:pt x="2037" y="12525"/>
                    <a:pt x="2091" y="12519"/>
                    <a:pt x="2147" y="12507"/>
                  </a:cubicBezTo>
                  <a:cubicBezTo>
                    <a:pt x="4365" y="12009"/>
                    <a:pt x="3065" y="1"/>
                    <a:pt x="30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8" name="Google Shape;1858;p51"/>
            <p:cNvSpPr/>
            <p:nvPr/>
          </p:nvSpPr>
          <p:spPr>
            <a:xfrm>
              <a:off x="9880600" y="762750"/>
              <a:ext cx="326850" cy="70500"/>
            </a:xfrm>
            <a:custGeom>
              <a:rect b="b" l="l" r="r" t="t"/>
              <a:pathLst>
                <a:path extrusionOk="0" h="2820" w="13074">
                  <a:moveTo>
                    <a:pt x="11505" y="0"/>
                  </a:moveTo>
                  <a:cubicBezTo>
                    <a:pt x="7755" y="0"/>
                    <a:pt x="1" y="936"/>
                    <a:pt x="2555" y="2391"/>
                  </a:cubicBezTo>
                  <a:cubicBezTo>
                    <a:pt x="3095" y="2695"/>
                    <a:pt x="3772" y="2820"/>
                    <a:pt x="4521" y="2820"/>
                  </a:cubicBezTo>
                  <a:cubicBezTo>
                    <a:pt x="8015" y="2820"/>
                    <a:pt x="13073" y="96"/>
                    <a:pt x="13073" y="96"/>
                  </a:cubicBezTo>
                  <a:cubicBezTo>
                    <a:pt x="12742" y="31"/>
                    <a:pt x="12191" y="0"/>
                    <a:pt x="1150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9" name="Google Shape;1859;p51"/>
            <p:cNvSpPr/>
            <p:nvPr/>
          </p:nvSpPr>
          <p:spPr>
            <a:xfrm>
              <a:off x="10078075" y="813900"/>
              <a:ext cx="82500" cy="263475"/>
            </a:xfrm>
            <a:custGeom>
              <a:rect b="b" l="l" r="r" t="t"/>
              <a:pathLst>
                <a:path extrusionOk="0" h="10539" w="3300">
                  <a:moveTo>
                    <a:pt x="3300" y="1"/>
                  </a:moveTo>
                  <a:lnTo>
                    <a:pt x="3300" y="1"/>
                  </a:lnTo>
                  <a:cubicBezTo>
                    <a:pt x="1109" y="3305"/>
                    <a:pt x="0" y="10538"/>
                    <a:pt x="1477" y="10538"/>
                  </a:cubicBezTo>
                  <a:cubicBezTo>
                    <a:pt x="1521" y="10538"/>
                    <a:pt x="1568" y="10532"/>
                    <a:pt x="1617" y="10518"/>
                  </a:cubicBezTo>
                  <a:cubicBezTo>
                    <a:pt x="3300" y="10021"/>
                    <a:pt x="3300" y="1"/>
                    <a:pt x="330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0" name="Google Shape;1860;p51"/>
            <p:cNvSpPr/>
            <p:nvPr/>
          </p:nvSpPr>
          <p:spPr>
            <a:xfrm>
              <a:off x="9849075" y="869350"/>
              <a:ext cx="259875" cy="97800"/>
            </a:xfrm>
            <a:custGeom>
              <a:rect b="b" l="l" r="r" t="t"/>
              <a:pathLst>
                <a:path extrusionOk="0" h="3912" w="10395">
                  <a:moveTo>
                    <a:pt x="10284" y="0"/>
                  </a:moveTo>
                  <a:cubicBezTo>
                    <a:pt x="7615" y="0"/>
                    <a:pt x="0" y="1328"/>
                    <a:pt x="604" y="3214"/>
                  </a:cubicBezTo>
                  <a:cubicBezTo>
                    <a:pt x="760" y="3710"/>
                    <a:pt x="1193" y="3912"/>
                    <a:pt x="1797" y="3912"/>
                  </a:cubicBezTo>
                  <a:cubicBezTo>
                    <a:pt x="4453" y="3912"/>
                    <a:pt x="10395" y="1"/>
                    <a:pt x="10395" y="1"/>
                  </a:cubicBezTo>
                  <a:cubicBezTo>
                    <a:pt x="10359" y="1"/>
                    <a:pt x="10322" y="0"/>
                    <a:pt x="1028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1" name="Google Shape;1861;p51"/>
            <p:cNvSpPr/>
            <p:nvPr/>
          </p:nvSpPr>
          <p:spPr>
            <a:xfrm>
              <a:off x="10002575" y="914300"/>
              <a:ext cx="71000" cy="260100"/>
            </a:xfrm>
            <a:custGeom>
              <a:rect b="b" l="l" r="r" t="t"/>
              <a:pathLst>
                <a:path extrusionOk="0" h="10404" w="2840">
                  <a:moveTo>
                    <a:pt x="2687" y="1"/>
                  </a:moveTo>
                  <a:cubicBezTo>
                    <a:pt x="379" y="3957"/>
                    <a:pt x="1" y="10404"/>
                    <a:pt x="1216" y="10404"/>
                  </a:cubicBezTo>
                  <a:cubicBezTo>
                    <a:pt x="1270" y="10404"/>
                    <a:pt x="1326" y="10391"/>
                    <a:pt x="1386" y="10365"/>
                  </a:cubicBezTo>
                  <a:cubicBezTo>
                    <a:pt x="2840" y="9753"/>
                    <a:pt x="2687" y="1"/>
                    <a:pt x="268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2" name="Google Shape;1862;p51"/>
            <p:cNvSpPr/>
            <p:nvPr/>
          </p:nvSpPr>
          <p:spPr>
            <a:xfrm>
              <a:off x="9781425" y="991750"/>
              <a:ext cx="225225" cy="93275"/>
            </a:xfrm>
            <a:custGeom>
              <a:rect b="b" l="l" r="r" t="t"/>
              <a:pathLst>
                <a:path extrusionOk="0" h="3731" w="9009">
                  <a:moveTo>
                    <a:pt x="9008" y="1"/>
                  </a:moveTo>
                  <a:cubicBezTo>
                    <a:pt x="9008" y="1"/>
                    <a:pt x="671" y="613"/>
                    <a:pt x="135" y="2946"/>
                  </a:cubicBezTo>
                  <a:cubicBezTo>
                    <a:pt x="1" y="3503"/>
                    <a:pt x="256" y="3731"/>
                    <a:pt x="765" y="3731"/>
                  </a:cubicBezTo>
                  <a:cubicBezTo>
                    <a:pt x="2421" y="3731"/>
                    <a:pt x="6756" y="1317"/>
                    <a:pt x="900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3" name="Google Shape;1863;p51"/>
            <p:cNvSpPr/>
            <p:nvPr/>
          </p:nvSpPr>
          <p:spPr>
            <a:xfrm>
              <a:off x="9919125" y="1023300"/>
              <a:ext cx="77000" cy="233325"/>
            </a:xfrm>
            <a:custGeom>
              <a:rect b="b" l="l" r="r" t="t"/>
              <a:pathLst>
                <a:path extrusionOk="0" h="9333" w="3080">
                  <a:moveTo>
                    <a:pt x="2506" y="1"/>
                  </a:moveTo>
                  <a:cubicBezTo>
                    <a:pt x="1154" y="2847"/>
                    <a:pt x="1" y="9332"/>
                    <a:pt x="1139" y="9332"/>
                  </a:cubicBezTo>
                  <a:cubicBezTo>
                    <a:pt x="1224" y="9332"/>
                    <a:pt x="1323" y="9296"/>
                    <a:pt x="1435" y="9218"/>
                  </a:cubicBezTo>
                  <a:cubicBezTo>
                    <a:pt x="3080" y="8147"/>
                    <a:pt x="2506" y="1"/>
                    <a:pt x="250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4" name="Google Shape;1864;p51"/>
            <p:cNvSpPr/>
            <p:nvPr/>
          </p:nvSpPr>
          <p:spPr>
            <a:xfrm>
              <a:off x="9753800" y="1084500"/>
              <a:ext cx="182100" cy="113300"/>
            </a:xfrm>
            <a:custGeom>
              <a:rect b="b" l="l" r="r" t="t"/>
              <a:pathLst>
                <a:path extrusionOk="0" h="4532" w="7284">
                  <a:moveTo>
                    <a:pt x="7283" y="0"/>
                  </a:moveTo>
                  <a:lnTo>
                    <a:pt x="7283" y="0"/>
                  </a:lnTo>
                  <a:cubicBezTo>
                    <a:pt x="7283" y="1"/>
                    <a:pt x="705" y="1492"/>
                    <a:pt x="131" y="3825"/>
                  </a:cubicBezTo>
                  <a:cubicBezTo>
                    <a:pt x="1" y="4322"/>
                    <a:pt x="129" y="4531"/>
                    <a:pt x="438" y="4531"/>
                  </a:cubicBezTo>
                  <a:cubicBezTo>
                    <a:pt x="1578" y="4531"/>
                    <a:pt x="5177" y="1686"/>
                    <a:pt x="728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5" name="Google Shape;1865;p51"/>
            <p:cNvSpPr/>
            <p:nvPr/>
          </p:nvSpPr>
          <p:spPr>
            <a:xfrm>
              <a:off x="9842050" y="1134225"/>
              <a:ext cx="88100" cy="214450"/>
            </a:xfrm>
            <a:custGeom>
              <a:rect b="b" l="l" r="r" t="t"/>
              <a:pathLst>
                <a:path extrusionOk="0" h="8578" w="3524">
                  <a:moveTo>
                    <a:pt x="2376" y="0"/>
                  </a:moveTo>
                  <a:cubicBezTo>
                    <a:pt x="1343" y="2445"/>
                    <a:pt x="1" y="8577"/>
                    <a:pt x="1138" y="8577"/>
                  </a:cubicBezTo>
                  <a:cubicBezTo>
                    <a:pt x="1264" y="8577"/>
                    <a:pt x="1421" y="8502"/>
                    <a:pt x="1611" y="8338"/>
                  </a:cubicBezTo>
                  <a:cubicBezTo>
                    <a:pt x="3524" y="6655"/>
                    <a:pt x="2376" y="1"/>
                    <a:pt x="237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6" name="Google Shape;1866;p51"/>
            <p:cNvSpPr/>
            <p:nvPr/>
          </p:nvSpPr>
          <p:spPr>
            <a:xfrm>
              <a:off x="9721050" y="1197325"/>
              <a:ext cx="138350" cy="107425"/>
            </a:xfrm>
            <a:custGeom>
              <a:rect b="b" l="l" r="r" t="t"/>
              <a:pathLst>
                <a:path extrusionOk="0" h="4297" w="5534">
                  <a:moveTo>
                    <a:pt x="5534" y="0"/>
                  </a:moveTo>
                  <a:lnTo>
                    <a:pt x="5534" y="0"/>
                  </a:lnTo>
                  <a:cubicBezTo>
                    <a:pt x="5533" y="1"/>
                    <a:pt x="944" y="1377"/>
                    <a:pt x="179" y="3596"/>
                  </a:cubicBezTo>
                  <a:cubicBezTo>
                    <a:pt x="1" y="4089"/>
                    <a:pt x="60" y="4297"/>
                    <a:pt x="284" y="4297"/>
                  </a:cubicBezTo>
                  <a:cubicBezTo>
                    <a:pt x="1069" y="4297"/>
                    <a:pt x="3868" y="1755"/>
                    <a:pt x="553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7" name="Google Shape;1867;p51"/>
            <p:cNvSpPr/>
            <p:nvPr/>
          </p:nvSpPr>
          <p:spPr>
            <a:xfrm>
              <a:off x="9776825" y="1241300"/>
              <a:ext cx="76850" cy="191450"/>
            </a:xfrm>
            <a:custGeom>
              <a:rect b="b" l="l" r="r" t="t"/>
              <a:pathLst>
                <a:path extrusionOk="0" h="7658" w="3074">
                  <a:moveTo>
                    <a:pt x="2232" y="1"/>
                  </a:moveTo>
                  <a:cubicBezTo>
                    <a:pt x="1323" y="2027"/>
                    <a:pt x="1" y="7657"/>
                    <a:pt x="1031" y="7657"/>
                  </a:cubicBezTo>
                  <a:cubicBezTo>
                    <a:pt x="1129" y="7657"/>
                    <a:pt x="1248" y="7606"/>
                    <a:pt x="1390" y="7497"/>
                  </a:cubicBezTo>
                  <a:cubicBezTo>
                    <a:pt x="3073" y="6235"/>
                    <a:pt x="2232" y="1"/>
                    <a:pt x="223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8" name="Google Shape;1868;p51"/>
            <p:cNvSpPr/>
            <p:nvPr/>
          </p:nvSpPr>
          <p:spPr>
            <a:xfrm>
              <a:off x="9681025" y="1304425"/>
              <a:ext cx="112400" cy="88650"/>
            </a:xfrm>
            <a:custGeom>
              <a:rect b="b" l="l" r="r" t="t"/>
              <a:pathLst>
                <a:path extrusionOk="0" h="3546" w="4496">
                  <a:moveTo>
                    <a:pt x="4496" y="0"/>
                  </a:moveTo>
                  <a:cubicBezTo>
                    <a:pt x="4495" y="0"/>
                    <a:pt x="556" y="1339"/>
                    <a:pt x="97" y="3060"/>
                  </a:cubicBezTo>
                  <a:cubicBezTo>
                    <a:pt x="1" y="3402"/>
                    <a:pt x="65" y="3546"/>
                    <a:pt x="239" y="3546"/>
                  </a:cubicBezTo>
                  <a:cubicBezTo>
                    <a:pt x="960" y="3546"/>
                    <a:pt x="3571" y="1078"/>
                    <a:pt x="449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9" name="Google Shape;1869;p51"/>
            <p:cNvSpPr/>
            <p:nvPr/>
          </p:nvSpPr>
          <p:spPr>
            <a:xfrm>
              <a:off x="9719775" y="1361775"/>
              <a:ext cx="63300" cy="158950"/>
            </a:xfrm>
            <a:custGeom>
              <a:rect b="b" l="l" r="r" t="t"/>
              <a:pathLst>
                <a:path extrusionOk="0" h="6358" w="2532">
                  <a:moveTo>
                    <a:pt x="1760" y="1"/>
                  </a:moveTo>
                  <a:lnTo>
                    <a:pt x="1760" y="1"/>
                  </a:lnTo>
                  <a:cubicBezTo>
                    <a:pt x="1377" y="766"/>
                    <a:pt x="1" y="6235"/>
                    <a:pt x="727" y="6350"/>
                  </a:cubicBezTo>
                  <a:cubicBezTo>
                    <a:pt x="764" y="6355"/>
                    <a:pt x="799" y="6358"/>
                    <a:pt x="833" y="6358"/>
                  </a:cubicBezTo>
                  <a:cubicBezTo>
                    <a:pt x="2532" y="6358"/>
                    <a:pt x="1760" y="1"/>
                    <a:pt x="176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0" name="Google Shape;1870;p51"/>
            <p:cNvSpPr/>
            <p:nvPr/>
          </p:nvSpPr>
          <p:spPr>
            <a:xfrm>
              <a:off x="9725525" y="636075"/>
              <a:ext cx="624375" cy="803175"/>
            </a:xfrm>
            <a:custGeom>
              <a:rect b="b" l="l" r="r" t="t"/>
              <a:pathLst>
                <a:path extrusionOk="0" fill="none" h="32127" w="24975">
                  <a:moveTo>
                    <a:pt x="24975" y="0"/>
                  </a:moveTo>
                  <a:cubicBezTo>
                    <a:pt x="24975" y="0"/>
                    <a:pt x="9562" y="12048"/>
                    <a:pt x="0" y="32127"/>
                  </a:cubicBezTo>
                </a:path>
              </a:pathLst>
            </a:custGeom>
            <a:solidFill>
              <a:schemeClr val="lt2"/>
            </a:solidFill>
            <a:ln cap="rnd"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5" name="Shape 745"/>
        <p:cNvGrpSpPr/>
        <p:nvPr/>
      </p:nvGrpSpPr>
      <p:grpSpPr>
        <a:xfrm>
          <a:off x="0" y="0"/>
          <a:ext cx="0" cy="0"/>
          <a:chOff x="0" y="0"/>
          <a:chExt cx="0" cy="0"/>
        </a:xfrm>
      </p:grpSpPr>
      <p:sp>
        <p:nvSpPr>
          <p:cNvPr id="746" name="Google Shape;746;p34"/>
          <p:cNvSpPr txBox="1"/>
          <p:nvPr>
            <p:ph type="title"/>
          </p:nvPr>
        </p:nvSpPr>
        <p:spPr>
          <a:xfrm>
            <a:off x="1610250" y="1499065"/>
            <a:ext cx="5923500" cy="1600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2022 Council of Student Leaders’ Summit</a:t>
            </a:r>
            <a:endParaRPr/>
          </a:p>
        </p:txBody>
      </p:sp>
      <p:sp>
        <p:nvSpPr>
          <p:cNvPr id="747" name="Google Shape;747;p34"/>
          <p:cNvSpPr txBox="1"/>
          <p:nvPr>
            <p:ph idx="1" type="subTitle"/>
          </p:nvPr>
        </p:nvSpPr>
        <p:spPr>
          <a:xfrm>
            <a:off x="2114550" y="3422165"/>
            <a:ext cx="4914900" cy="8196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a:solidFill>
                  <a:schemeClr val="accent3"/>
                </a:solidFill>
              </a:rPr>
              <a:t>November</a:t>
            </a:r>
            <a:r>
              <a:rPr lang="en">
                <a:solidFill>
                  <a:schemeClr val="accent3"/>
                </a:solidFill>
              </a:rPr>
              <a:t> 12, 2022</a:t>
            </a:r>
            <a:endParaRPr>
              <a:solidFill>
                <a:schemeClr val="accent3"/>
              </a:solidFill>
            </a:endParaRPr>
          </a:p>
        </p:txBody>
      </p:sp>
      <p:grpSp>
        <p:nvGrpSpPr>
          <p:cNvPr id="748" name="Google Shape;748;p34"/>
          <p:cNvGrpSpPr/>
          <p:nvPr/>
        </p:nvGrpSpPr>
        <p:grpSpPr>
          <a:xfrm>
            <a:off x="7235894" y="3422164"/>
            <a:ext cx="1482825" cy="1365275"/>
            <a:chOff x="789819" y="1559239"/>
            <a:chExt cx="1482825" cy="1365275"/>
          </a:xfrm>
        </p:grpSpPr>
        <p:grpSp>
          <p:nvGrpSpPr>
            <p:cNvPr id="749" name="Google Shape;749;p34"/>
            <p:cNvGrpSpPr/>
            <p:nvPr/>
          </p:nvGrpSpPr>
          <p:grpSpPr>
            <a:xfrm>
              <a:off x="789819" y="1559239"/>
              <a:ext cx="1424775" cy="1062850"/>
              <a:chOff x="789819" y="1559239"/>
              <a:chExt cx="1424775" cy="1062850"/>
            </a:xfrm>
          </p:grpSpPr>
          <p:sp>
            <p:nvSpPr>
              <p:cNvPr id="750" name="Google Shape;750;p34"/>
              <p:cNvSpPr/>
              <p:nvPr/>
            </p:nvSpPr>
            <p:spPr>
              <a:xfrm>
                <a:off x="1904244" y="1762789"/>
                <a:ext cx="310350" cy="193525"/>
              </a:xfrm>
              <a:custGeom>
                <a:rect b="b" l="l" r="r" t="t"/>
                <a:pathLst>
                  <a:path extrusionOk="0" h="7741" w="12414">
                    <a:moveTo>
                      <a:pt x="0" y="4386"/>
                    </a:moveTo>
                    <a:cubicBezTo>
                      <a:pt x="29" y="4243"/>
                      <a:pt x="115" y="4071"/>
                      <a:pt x="201" y="3956"/>
                    </a:cubicBezTo>
                    <a:cubicBezTo>
                      <a:pt x="1233" y="2523"/>
                      <a:pt x="5390" y="832"/>
                      <a:pt x="7626" y="574"/>
                    </a:cubicBezTo>
                    <a:cubicBezTo>
                      <a:pt x="12413" y="0"/>
                      <a:pt x="2494" y="7740"/>
                      <a:pt x="0" y="4386"/>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34"/>
              <p:cNvSpPr/>
              <p:nvPr/>
            </p:nvSpPr>
            <p:spPr>
              <a:xfrm>
                <a:off x="1821819" y="1658864"/>
                <a:ext cx="111125" cy="224350"/>
              </a:xfrm>
              <a:custGeom>
                <a:rect b="b" l="l" r="r" t="t"/>
                <a:pathLst>
                  <a:path extrusionOk="0" h="8974" w="4445">
                    <a:moveTo>
                      <a:pt x="3699" y="8371"/>
                    </a:moveTo>
                    <a:cubicBezTo>
                      <a:pt x="4100" y="8687"/>
                      <a:pt x="4444" y="1"/>
                      <a:pt x="3498" y="87"/>
                    </a:cubicBezTo>
                    <a:cubicBezTo>
                      <a:pt x="832" y="287"/>
                      <a:pt x="1" y="8973"/>
                      <a:pt x="3699" y="837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34"/>
              <p:cNvSpPr/>
              <p:nvPr/>
            </p:nvSpPr>
            <p:spPr>
              <a:xfrm>
                <a:off x="1775244" y="1925464"/>
                <a:ext cx="306750" cy="131900"/>
              </a:xfrm>
              <a:custGeom>
                <a:rect b="b" l="l" r="r" t="t"/>
                <a:pathLst>
                  <a:path extrusionOk="0" h="5276" w="12270">
                    <a:moveTo>
                      <a:pt x="1061" y="1520"/>
                    </a:moveTo>
                    <a:cubicBezTo>
                      <a:pt x="2494" y="1176"/>
                      <a:pt x="9432" y="87"/>
                      <a:pt x="10034" y="87"/>
                    </a:cubicBezTo>
                    <a:cubicBezTo>
                      <a:pt x="12270" y="1"/>
                      <a:pt x="11295" y="803"/>
                      <a:pt x="9604" y="2237"/>
                    </a:cubicBezTo>
                    <a:cubicBezTo>
                      <a:pt x="5906" y="5275"/>
                      <a:pt x="0" y="3211"/>
                      <a:pt x="1061" y="152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34"/>
              <p:cNvSpPr/>
              <p:nvPr/>
            </p:nvSpPr>
            <p:spPr>
              <a:xfrm>
                <a:off x="1610419" y="1762064"/>
                <a:ext cx="219325" cy="258025"/>
              </a:xfrm>
              <a:custGeom>
                <a:rect b="b" l="l" r="r" t="t"/>
                <a:pathLst>
                  <a:path extrusionOk="0" h="10321" w="8773">
                    <a:moveTo>
                      <a:pt x="8514" y="9174"/>
                    </a:moveTo>
                    <a:cubicBezTo>
                      <a:pt x="8772" y="7798"/>
                      <a:pt x="7253" y="1"/>
                      <a:pt x="5705" y="402"/>
                    </a:cubicBezTo>
                    <a:cubicBezTo>
                      <a:pt x="0" y="1893"/>
                      <a:pt x="6192" y="10321"/>
                      <a:pt x="8514" y="9174"/>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34"/>
              <p:cNvSpPr/>
              <p:nvPr/>
            </p:nvSpPr>
            <p:spPr>
              <a:xfrm>
                <a:off x="1692819" y="2081689"/>
                <a:ext cx="288125" cy="122575"/>
              </a:xfrm>
              <a:custGeom>
                <a:rect b="b" l="l" r="r" t="t"/>
                <a:pathLst>
                  <a:path extrusionOk="0" h="4903" w="11525">
                    <a:moveTo>
                      <a:pt x="1033" y="1119"/>
                    </a:moveTo>
                    <a:cubicBezTo>
                      <a:pt x="1090" y="1348"/>
                      <a:pt x="11525" y="1"/>
                      <a:pt x="11410" y="517"/>
                    </a:cubicBezTo>
                    <a:cubicBezTo>
                      <a:pt x="10579" y="3814"/>
                      <a:pt x="1" y="4903"/>
                      <a:pt x="1033" y="1119"/>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34"/>
              <p:cNvSpPr/>
              <p:nvPr/>
            </p:nvSpPr>
            <p:spPr>
              <a:xfrm>
                <a:off x="1527269" y="1907539"/>
                <a:ext cx="203575" cy="275225"/>
              </a:xfrm>
              <a:custGeom>
                <a:rect b="b" l="l" r="r" t="t"/>
                <a:pathLst>
                  <a:path extrusionOk="0" h="11009" w="8143">
                    <a:moveTo>
                      <a:pt x="8142" y="7827"/>
                    </a:moveTo>
                    <a:cubicBezTo>
                      <a:pt x="3355" y="11009"/>
                      <a:pt x="1" y="2810"/>
                      <a:pt x="2724" y="603"/>
                    </a:cubicBezTo>
                    <a:cubicBezTo>
                      <a:pt x="3498" y="1"/>
                      <a:pt x="7425" y="6795"/>
                      <a:pt x="8142" y="7827"/>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34"/>
              <p:cNvSpPr/>
              <p:nvPr/>
            </p:nvSpPr>
            <p:spPr>
              <a:xfrm>
                <a:off x="1447719" y="2035114"/>
                <a:ext cx="219325" cy="254450"/>
              </a:xfrm>
              <a:custGeom>
                <a:rect b="b" l="l" r="r" t="t"/>
                <a:pathLst>
                  <a:path extrusionOk="0" h="10178" w="8773">
                    <a:moveTo>
                      <a:pt x="8773" y="8056"/>
                    </a:moveTo>
                    <a:cubicBezTo>
                      <a:pt x="8773" y="8056"/>
                      <a:pt x="2982" y="1"/>
                      <a:pt x="2695" y="545"/>
                    </a:cubicBezTo>
                    <a:cubicBezTo>
                      <a:pt x="1" y="6078"/>
                      <a:pt x="6594" y="10177"/>
                      <a:pt x="8773" y="8056"/>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34"/>
              <p:cNvSpPr/>
              <p:nvPr/>
            </p:nvSpPr>
            <p:spPr>
              <a:xfrm>
                <a:off x="1013419" y="1559239"/>
                <a:ext cx="197125" cy="409250"/>
              </a:xfrm>
              <a:custGeom>
                <a:rect b="b" l="l" r="r" t="t"/>
                <a:pathLst>
                  <a:path extrusionOk="0" h="16370" w="7885">
                    <a:moveTo>
                      <a:pt x="2667" y="16370"/>
                    </a:moveTo>
                    <a:cubicBezTo>
                      <a:pt x="2466" y="16284"/>
                      <a:pt x="2294" y="16140"/>
                      <a:pt x="2151" y="15968"/>
                    </a:cubicBezTo>
                    <a:cubicBezTo>
                      <a:pt x="660" y="14277"/>
                      <a:pt x="1" y="8716"/>
                      <a:pt x="488" y="5935"/>
                    </a:cubicBezTo>
                    <a:cubicBezTo>
                      <a:pt x="1491" y="1"/>
                      <a:pt x="7884" y="14506"/>
                      <a:pt x="2667" y="1637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34"/>
              <p:cNvSpPr/>
              <p:nvPr/>
            </p:nvSpPr>
            <p:spPr>
              <a:xfrm>
                <a:off x="789819" y="1862389"/>
                <a:ext cx="301025" cy="208575"/>
              </a:xfrm>
              <a:custGeom>
                <a:rect b="b" l="l" r="r" t="t"/>
                <a:pathLst>
                  <a:path extrusionOk="0" h="8343" w="12041">
                    <a:moveTo>
                      <a:pt x="11525" y="3728"/>
                    </a:moveTo>
                    <a:cubicBezTo>
                      <a:pt x="12041" y="3355"/>
                      <a:pt x="947" y="1"/>
                      <a:pt x="689" y="1148"/>
                    </a:cubicBezTo>
                    <a:cubicBezTo>
                      <a:pt x="1" y="4416"/>
                      <a:pt x="10951" y="8343"/>
                      <a:pt x="11525" y="3728"/>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34"/>
              <p:cNvSpPr/>
              <p:nvPr/>
            </p:nvSpPr>
            <p:spPr>
              <a:xfrm>
                <a:off x="1160344" y="1772814"/>
                <a:ext cx="165575" cy="394900"/>
              </a:xfrm>
              <a:custGeom>
                <a:rect b="b" l="l" r="r" t="t"/>
                <a:pathLst>
                  <a:path extrusionOk="0" h="15796" w="6623">
                    <a:moveTo>
                      <a:pt x="0" y="13990"/>
                    </a:moveTo>
                    <a:cubicBezTo>
                      <a:pt x="58" y="12155"/>
                      <a:pt x="1204" y="3441"/>
                      <a:pt x="1405" y="2724"/>
                    </a:cubicBezTo>
                    <a:cubicBezTo>
                      <a:pt x="2122" y="1"/>
                      <a:pt x="2838" y="1434"/>
                      <a:pt x="4014" y="3957"/>
                    </a:cubicBezTo>
                    <a:cubicBezTo>
                      <a:pt x="6622" y="9432"/>
                      <a:pt x="1806" y="15796"/>
                      <a:pt x="0" y="1399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34"/>
              <p:cNvSpPr/>
              <p:nvPr/>
            </p:nvSpPr>
            <p:spPr>
              <a:xfrm>
                <a:off x="890169" y="2066639"/>
                <a:ext cx="329675" cy="232950"/>
              </a:xfrm>
              <a:custGeom>
                <a:rect b="b" l="l" r="r" t="t"/>
                <a:pathLst>
                  <a:path extrusionOk="0" h="9318" w="13187">
                    <a:moveTo>
                      <a:pt x="12556" y="1578"/>
                    </a:moveTo>
                    <a:cubicBezTo>
                      <a:pt x="10836" y="804"/>
                      <a:pt x="229" y="1"/>
                      <a:pt x="172" y="1979"/>
                    </a:cubicBezTo>
                    <a:cubicBezTo>
                      <a:pt x="0" y="9317"/>
                      <a:pt x="13187" y="4731"/>
                      <a:pt x="12556" y="1578"/>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34"/>
              <p:cNvSpPr/>
              <p:nvPr/>
            </p:nvSpPr>
            <p:spPr>
              <a:xfrm>
                <a:off x="1319444" y="1946964"/>
                <a:ext cx="174900" cy="387025"/>
              </a:xfrm>
              <a:custGeom>
                <a:rect b="b" l="l" r="r" t="t"/>
                <a:pathLst>
                  <a:path extrusionOk="0" h="15481" w="6996">
                    <a:moveTo>
                      <a:pt x="0" y="12958"/>
                    </a:moveTo>
                    <a:cubicBezTo>
                      <a:pt x="316" y="12958"/>
                      <a:pt x="2380" y="1"/>
                      <a:pt x="3010" y="316"/>
                    </a:cubicBezTo>
                    <a:cubicBezTo>
                      <a:pt x="6995" y="2409"/>
                      <a:pt x="4501" y="15480"/>
                      <a:pt x="0" y="12958"/>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34"/>
              <p:cNvSpPr/>
              <p:nvPr/>
            </p:nvSpPr>
            <p:spPr>
              <a:xfrm>
                <a:off x="1562194" y="1857339"/>
                <a:ext cx="348525" cy="580925"/>
              </a:xfrm>
              <a:custGeom>
                <a:rect b="b" l="l" r="r" t="t"/>
                <a:pathLst>
                  <a:path extrusionOk="0" h="23237" w="13941">
                    <a:moveTo>
                      <a:pt x="13547" y="1"/>
                    </a:moveTo>
                    <a:cubicBezTo>
                      <a:pt x="13465" y="1"/>
                      <a:pt x="13385" y="22"/>
                      <a:pt x="13310" y="60"/>
                    </a:cubicBezTo>
                    <a:cubicBezTo>
                      <a:pt x="13252" y="88"/>
                      <a:pt x="13224" y="88"/>
                      <a:pt x="13195" y="146"/>
                    </a:cubicBezTo>
                    <a:lnTo>
                      <a:pt x="13138" y="203"/>
                    </a:lnTo>
                    <a:cubicBezTo>
                      <a:pt x="11217" y="1923"/>
                      <a:pt x="9554" y="3901"/>
                      <a:pt x="8178" y="6051"/>
                    </a:cubicBezTo>
                    <a:cubicBezTo>
                      <a:pt x="5254" y="10494"/>
                      <a:pt x="2846" y="15282"/>
                      <a:pt x="1012" y="20269"/>
                    </a:cubicBezTo>
                    <a:cubicBezTo>
                      <a:pt x="840" y="20728"/>
                      <a:pt x="696" y="21187"/>
                      <a:pt x="496" y="21617"/>
                    </a:cubicBezTo>
                    <a:cubicBezTo>
                      <a:pt x="0" y="22678"/>
                      <a:pt x="8" y="23237"/>
                      <a:pt x="260" y="23237"/>
                    </a:cubicBezTo>
                    <a:cubicBezTo>
                      <a:pt x="519" y="23237"/>
                      <a:pt x="1034" y="22650"/>
                      <a:pt x="1528" y="21416"/>
                    </a:cubicBezTo>
                    <a:cubicBezTo>
                      <a:pt x="1757" y="20871"/>
                      <a:pt x="1958" y="20298"/>
                      <a:pt x="2158" y="19753"/>
                    </a:cubicBezTo>
                    <a:cubicBezTo>
                      <a:pt x="3764" y="15568"/>
                      <a:pt x="5742" y="11526"/>
                      <a:pt x="8121" y="7714"/>
                    </a:cubicBezTo>
                    <a:cubicBezTo>
                      <a:pt x="9325" y="5736"/>
                      <a:pt x="10730" y="3872"/>
                      <a:pt x="12278" y="2152"/>
                    </a:cubicBezTo>
                    <a:cubicBezTo>
                      <a:pt x="12765" y="1665"/>
                      <a:pt x="13252" y="1149"/>
                      <a:pt x="13797" y="690"/>
                    </a:cubicBezTo>
                    <a:lnTo>
                      <a:pt x="13883" y="604"/>
                    </a:lnTo>
                    <a:cubicBezTo>
                      <a:pt x="13940" y="518"/>
                      <a:pt x="13940" y="432"/>
                      <a:pt x="13940" y="346"/>
                    </a:cubicBezTo>
                    <a:cubicBezTo>
                      <a:pt x="13940" y="289"/>
                      <a:pt x="13940" y="260"/>
                      <a:pt x="13912" y="203"/>
                    </a:cubicBezTo>
                    <a:cubicBezTo>
                      <a:pt x="13883" y="174"/>
                      <a:pt x="13854" y="146"/>
                      <a:pt x="13854" y="117"/>
                    </a:cubicBezTo>
                    <a:cubicBezTo>
                      <a:pt x="13758" y="36"/>
                      <a:pt x="13651" y="1"/>
                      <a:pt x="1354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34"/>
              <p:cNvSpPr/>
              <p:nvPr/>
            </p:nvSpPr>
            <p:spPr>
              <a:xfrm>
                <a:off x="1631194" y="2197789"/>
                <a:ext cx="275950" cy="193525"/>
              </a:xfrm>
              <a:custGeom>
                <a:rect b="b" l="l" r="r" t="t"/>
                <a:pathLst>
                  <a:path extrusionOk="0" h="7741" w="11038">
                    <a:moveTo>
                      <a:pt x="0" y="1492"/>
                    </a:moveTo>
                    <a:cubicBezTo>
                      <a:pt x="0" y="1492"/>
                      <a:pt x="10894" y="1"/>
                      <a:pt x="10922" y="976"/>
                    </a:cubicBezTo>
                    <a:cubicBezTo>
                      <a:pt x="11037" y="3498"/>
                      <a:pt x="2236" y="7741"/>
                      <a:pt x="0" y="1492"/>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34"/>
              <p:cNvSpPr/>
              <p:nvPr/>
            </p:nvSpPr>
            <p:spPr>
              <a:xfrm>
                <a:off x="1057144" y="1957714"/>
                <a:ext cx="641375" cy="606650"/>
              </a:xfrm>
              <a:custGeom>
                <a:rect b="b" l="l" r="r" t="t"/>
                <a:pathLst>
                  <a:path extrusionOk="0" h="24266" w="25655">
                    <a:moveTo>
                      <a:pt x="631" y="1"/>
                    </a:moveTo>
                    <a:lnTo>
                      <a:pt x="459" y="29"/>
                    </a:lnTo>
                    <a:cubicBezTo>
                      <a:pt x="402" y="29"/>
                      <a:pt x="373" y="58"/>
                      <a:pt x="316" y="87"/>
                    </a:cubicBezTo>
                    <a:cubicBezTo>
                      <a:pt x="115" y="230"/>
                      <a:pt x="0" y="459"/>
                      <a:pt x="58" y="717"/>
                    </a:cubicBezTo>
                    <a:cubicBezTo>
                      <a:pt x="58" y="775"/>
                      <a:pt x="86" y="832"/>
                      <a:pt x="115" y="889"/>
                    </a:cubicBezTo>
                    <a:lnTo>
                      <a:pt x="144" y="975"/>
                    </a:lnTo>
                    <a:cubicBezTo>
                      <a:pt x="1663" y="3899"/>
                      <a:pt x="3727" y="6479"/>
                      <a:pt x="5934" y="8859"/>
                    </a:cubicBezTo>
                    <a:cubicBezTo>
                      <a:pt x="10636" y="13990"/>
                      <a:pt x="16054" y="18347"/>
                      <a:pt x="21730" y="22217"/>
                    </a:cubicBezTo>
                    <a:cubicBezTo>
                      <a:pt x="22246" y="22561"/>
                      <a:pt x="22819" y="22905"/>
                      <a:pt x="23278" y="23306"/>
                    </a:cubicBezTo>
                    <a:cubicBezTo>
                      <a:pt x="24131" y="23979"/>
                      <a:pt x="24746" y="24265"/>
                      <a:pt x="25064" y="24265"/>
                    </a:cubicBezTo>
                    <a:cubicBezTo>
                      <a:pt x="25655" y="24265"/>
                      <a:pt x="25228" y="23282"/>
                      <a:pt x="23421" y="21959"/>
                    </a:cubicBezTo>
                    <a:cubicBezTo>
                      <a:pt x="22762" y="21529"/>
                      <a:pt x="22102" y="21099"/>
                      <a:pt x="21472" y="20640"/>
                    </a:cubicBezTo>
                    <a:cubicBezTo>
                      <a:pt x="16656" y="17372"/>
                      <a:pt x="12155" y="13617"/>
                      <a:pt x="8056" y="9489"/>
                    </a:cubicBezTo>
                    <a:cubicBezTo>
                      <a:pt x="5963" y="7368"/>
                      <a:pt x="4042" y="5075"/>
                      <a:pt x="2380" y="2609"/>
                    </a:cubicBezTo>
                    <a:cubicBezTo>
                      <a:pt x="1892" y="1864"/>
                      <a:pt x="1434" y="1090"/>
                      <a:pt x="1032" y="287"/>
                    </a:cubicBezTo>
                    <a:lnTo>
                      <a:pt x="946" y="144"/>
                    </a:lnTo>
                    <a:cubicBezTo>
                      <a:pt x="860" y="87"/>
                      <a:pt x="746" y="29"/>
                      <a:pt x="63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34"/>
              <p:cNvSpPr/>
              <p:nvPr/>
            </p:nvSpPr>
            <p:spPr>
              <a:xfrm>
                <a:off x="1019169" y="2254414"/>
                <a:ext cx="355475" cy="202125"/>
              </a:xfrm>
              <a:custGeom>
                <a:rect b="b" l="l" r="r" t="t"/>
                <a:pathLst>
                  <a:path extrusionOk="0" h="8085" w="14219">
                    <a:moveTo>
                      <a:pt x="11839" y="1"/>
                    </a:moveTo>
                    <a:cubicBezTo>
                      <a:pt x="14219" y="6823"/>
                      <a:pt x="2351" y="8084"/>
                      <a:pt x="516" y="4071"/>
                    </a:cubicBezTo>
                    <a:cubicBezTo>
                      <a:pt x="0" y="2953"/>
                      <a:pt x="10234" y="517"/>
                      <a:pt x="1183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34"/>
              <p:cNvSpPr/>
              <p:nvPr/>
            </p:nvSpPr>
            <p:spPr>
              <a:xfrm>
                <a:off x="1150319" y="2376239"/>
                <a:ext cx="363375" cy="245850"/>
              </a:xfrm>
              <a:custGeom>
                <a:rect b="b" l="l" r="r" t="t"/>
                <a:pathLst>
                  <a:path extrusionOk="0" h="9834" w="14535">
                    <a:moveTo>
                      <a:pt x="12585" y="1"/>
                    </a:moveTo>
                    <a:cubicBezTo>
                      <a:pt x="12585" y="1"/>
                      <a:pt x="0" y="4243"/>
                      <a:pt x="631" y="4731"/>
                    </a:cubicBezTo>
                    <a:cubicBezTo>
                      <a:pt x="6794" y="9833"/>
                      <a:pt x="14534" y="3297"/>
                      <a:pt x="1258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67" name="Google Shape;767;p34"/>
            <p:cNvGrpSpPr/>
            <p:nvPr/>
          </p:nvGrpSpPr>
          <p:grpSpPr>
            <a:xfrm>
              <a:off x="938169" y="1939789"/>
              <a:ext cx="1334475" cy="984725"/>
              <a:chOff x="938169" y="1939789"/>
              <a:chExt cx="1334475" cy="984725"/>
            </a:xfrm>
          </p:grpSpPr>
          <p:sp>
            <p:nvSpPr>
              <p:cNvPr id="768" name="Google Shape;768;p34"/>
              <p:cNvSpPr/>
              <p:nvPr/>
            </p:nvSpPr>
            <p:spPr>
              <a:xfrm>
                <a:off x="1147444" y="2126139"/>
                <a:ext cx="506000" cy="743925"/>
              </a:xfrm>
              <a:custGeom>
                <a:rect b="b" l="l" r="r" t="t"/>
                <a:pathLst>
                  <a:path extrusionOk="0" h="29757" w="20240">
                    <a:moveTo>
                      <a:pt x="19035" y="6135"/>
                    </a:moveTo>
                    <a:cubicBezTo>
                      <a:pt x="18146" y="3354"/>
                      <a:pt x="15824" y="0"/>
                      <a:pt x="11811" y="0"/>
                    </a:cubicBezTo>
                    <a:cubicBezTo>
                      <a:pt x="7798" y="0"/>
                      <a:pt x="4042" y="3354"/>
                      <a:pt x="3154" y="6135"/>
                    </a:cubicBezTo>
                    <a:cubicBezTo>
                      <a:pt x="1950" y="9861"/>
                      <a:pt x="0" y="19293"/>
                      <a:pt x="1806" y="22962"/>
                    </a:cubicBezTo>
                    <a:cubicBezTo>
                      <a:pt x="4157" y="27721"/>
                      <a:pt x="8027" y="29756"/>
                      <a:pt x="12012" y="29756"/>
                    </a:cubicBezTo>
                    <a:cubicBezTo>
                      <a:pt x="15996" y="29756"/>
                      <a:pt x="18146" y="25141"/>
                      <a:pt x="19035" y="22360"/>
                    </a:cubicBezTo>
                    <a:cubicBezTo>
                      <a:pt x="20239" y="18633"/>
                      <a:pt x="20239" y="9861"/>
                      <a:pt x="19035" y="6135"/>
                    </a:cubicBezTo>
                    <a:close/>
                  </a:path>
                </a:pathLst>
              </a:custGeom>
              <a:solidFill>
                <a:srgbClr val="D36E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34"/>
              <p:cNvSpPr/>
              <p:nvPr/>
            </p:nvSpPr>
            <p:spPr>
              <a:xfrm>
                <a:off x="1638369" y="2126139"/>
                <a:ext cx="506700" cy="743925"/>
              </a:xfrm>
              <a:custGeom>
                <a:rect b="b" l="l" r="r" t="t"/>
                <a:pathLst>
                  <a:path extrusionOk="0" h="29757" w="20268">
                    <a:moveTo>
                      <a:pt x="1204" y="6135"/>
                    </a:moveTo>
                    <a:cubicBezTo>
                      <a:pt x="2121" y="3354"/>
                      <a:pt x="4443" y="0"/>
                      <a:pt x="8457" y="0"/>
                    </a:cubicBezTo>
                    <a:cubicBezTo>
                      <a:pt x="12470" y="0"/>
                      <a:pt x="16197" y="3354"/>
                      <a:pt x="17114" y="6135"/>
                    </a:cubicBezTo>
                    <a:cubicBezTo>
                      <a:pt x="18318" y="9861"/>
                      <a:pt x="20267" y="19293"/>
                      <a:pt x="18433" y="22962"/>
                    </a:cubicBezTo>
                    <a:cubicBezTo>
                      <a:pt x="16082" y="27721"/>
                      <a:pt x="12441" y="29756"/>
                      <a:pt x="8457" y="29756"/>
                    </a:cubicBezTo>
                    <a:cubicBezTo>
                      <a:pt x="4443" y="29756"/>
                      <a:pt x="2121" y="25141"/>
                      <a:pt x="1204" y="22360"/>
                    </a:cubicBezTo>
                    <a:cubicBezTo>
                      <a:pt x="0" y="18633"/>
                      <a:pt x="0" y="9861"/>
                      <a:pt x="1204" y="6135"/>
                    </a:cubicBezTo>
                  </a:path>
                </a:pathLst>
              </a:custGeom>
              <a:solidFill>
                <a:srgbClr val="D36E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34"/>
              <p:cNvSpPr/>
              <p:nvPr/>
            </p:nvSpPr>
            <p:spPr>
              <a:xfrm>
                <a:off x="1391119" y="2089589"/>
                <a:ext cx="505275" cy="716675"/>
              </a:xfrm>
              <a:custGeom>
                <a:rect b="b" l="l" r="r" t="t"/>
                <a:pathLst>
                  <a:path extrusionOk="0" h="28667" w="20211">
                    <a:moveTo>
                      <a:pt x="3268" y="5218"/>
                    </a:moveTo>
                    <a:cubicBezTo>
                      <a:pt x="4644" y="2437"/>
                      <a:pt x="6507" y="0"/>
                      <a:pt x="10492" y="0"/>
                    </a:cubicBezTo>
                    <a:cubicBezTo>
                      <a:pt x="14477" y="0"/>
                      <a:pt x="16369" y="1348"/>
                      <a:pt x="17745" y="5218"/>
                    </a:cubicBezTo>
                    <a:cubicBezTo>
                      <a:pt x="19608" y="10435"/>
                      <a:pt x="20210" y="18232"/>
                      <a:pt x="19006" y="22217"/>
                    </a:cubicBezTo>
                    <a:cubicBezTo>
                      <a:pt x="18117" y="25169"/>
                      <a:pt x="14505" y="28667"/>
                      <a:pt x="10521" y="28667"/>
                    </a:cubicBezTo>
                    <a:cubicBezTo>
                      <a:pt x="6507" y="28667"/>
                      <a:pt x="1691" y="25227"/>
                      <a:pt x="1061" y="22217"/>
                    </a:cubicBezTo>
                    <a:cubicBezTo>
                      <a:pt x="0" y="17114"/>
                      <a:pt x="1003" y="9804"/>
                      <a:pt x="3268" y="5218"/>
                    </a:cubicBezTo>
                    <a:close/>
                  </a:path>
                </a:pathLst>
              </a:custGeom>
              <a:solidFill>
                <a:srgbClr val="D36E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34"/>
              <p:cNvSpPr/>
              <p:nvPr/>
            </p:nvSpPr>
            <p:spPr>
              <a:xfrm>
                <a:off x="1482844" y="1939789"/>
                <a:ext cx="330400" cy="369825"/>
              </a:xfrm>
              <a:custGeom>
                <a:rect b="b" l="l" r="r" t="t"/>
                <a:pathLst>
                  <a:path extrusionOk="0" h="14793" w="13216">
                    <a:moveTo>
                      <a:pt x="12126" y="12930"/>
                    </a:moveTo>
                    <a:cubicBezTo>
                      <a:pt x="13216" y="12930"/>
                      <a:pt x="7884" y="12844"/>
                      <a:pt x="6536" y="8802"/>
                    </a:cubicBezTo>
                    <a:cubicBezTo>
                      <a:pt x="5304" y="5190"/>
                      <a:pt x="5906" y="718"/>
                      <a:pt x="4902" y="517"/>
                    </a:cubicBezTo>
                    <a:cubicBezTo>
                      <a:pt x="2208" y="1"/>
                      <a:pt x="3039" y="6021"/>
                      <a:pt x="2752" y="10436"/>
                    </a:cubicBezTo>
                    <a:cubicBezTo>
                      <a:pt x="2609" y="12586"/>
                      <a:pt x="0" y="13961"/>
                      <a:pt x="832" y="14793"/>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34"/>
              <p:cNvSpPr/>
              <p:nvPr/>
            </p:nvSpPr>
            <p:spPr>
              <a:xfrm>
                <a:off x="1583894" y="1964889"/>
                <a:ext cx="258750" cy="215725"/>
              </a:xfrm>
              <a:custGeom>
                <a:rect b="b" l="l" r="r" t="t"/>
                <a:pathLst>
                  <a:path extrusionOk="0" h="8629" w="10350">
                    <a:moveTo>
                      <a:pt x="5246" y="3612"/>
                    </a:moveTo>
                    <a:cubicBezTo>
                      <a:pt x="5648" y="3612"/>
                      <a:pt x="6020" y="3813"/>
                      <a:pt x="6221" y="4157"/>
                    </a:cubicBezTo>
                    <a:cubicBezTo>
                      <a:pt x="6508" y="4673"/>
                      <a:pt x="6766" y="5332"/>
                      <a:pt x="6508" y="5820"/>
                    </a:cubicBezTo>
                    <a:cubicBezTo>
                      <a:pt x="6364" y="6020"/>
                      <a:pt x="6164" y="6135"/>
                      <a:pt x="5906" y="6164"/>
                    </a:cubicBezTo>
                    <a:cubicBezTo>
                      <a:pt x="5854" y="6171"/>
                      <a:pt x="5803" y="6175"/>
                      <a:pt x="5752" y="6175"/>
                    </a:cubicBezTo>
                    <a:cubicBezTo>
                      <a:pt x="5024" y="6175"/>
                      <a:pt x="4472" y="5425"/>
                      <a:pt x="4472" y="4702"/>
                    </a:cubicBezTo>
                    <a:cubicBezTo>
                      <a:pt x="4501" y="4329"/>
                      <a:pt x="4616" y="3985"/>
                      <a:pt x="4759" y="3670"/>
                    </a:cubicBezTo>
                    <a:cubicBezTo>
                      <a:pt x="4931" y="3641"/>
                      <a:pt x="5074" y="3612"/>
                      <a:pt x="5246" y="3612"/>
                    </a:cubicBezTo>
                    <a:close/>
                    <a:moveTo>
                      <a:pt x="8572" y="0"/>
                    </a:moveTo>
                    <a:cubicBezTo>
                      <a:pt x="8342" y="0"/>
                      <a:pt x="8113" y="29"/>
                      <a:pt x="7912" y="86"/>
                    </a:cubicBezTo>
                    <a:cubicBezTo>
                      <a:pt x="6823" y="430"/>
                      <a:pt x="5848" y="1090"/>
                      <a:pt x="5103" y="1978"/>
                    </a:cubicBezTo>
                    <a:cubicBezTo>
                      <a:pt x="4788" y="2351"/>
                      <a:pt x="4415" y="2838"/>
                      <a:pt x="4415" y="2838"/>
                    </a:cubicBezTo>
                    <a:cubicBezTo>
                      <a:pt x="2781" y="3326"/>
                      <a:pt x="1290" y="4730"/>
                      <a:pt x="430" y="6336"/>
                    </a:cubicBezTo>
                    <a:cubicBezTo>
                      <a:pt x="144" y="6766"/>
                      <a:pt x="0" y="7310"/>
                      <a:pt x="86" y="7826"/>
                    </a:cubicBezTo>
                    <a:cubicBezTo>
                      <a:pt x="144" y="8199"/>
                      <a:pt x="402" y="8486"/>
                      <a:pt x="746" y="8600"/>
                    </a:cubicBezTo>
                    <a:lnTo>
                      <a:pt x="946" y="8629"/>
                    </a:lnTo>
                    <a:cubicBezTo>
                      <a:pt x="1061" y="8629"/>
                      <a:pt x="1204" y="8572"/>
                      <a:pt x="1290" y="8486"/>
                    </a:cubicBezTo>
                    <a:lnTo>
                      <a:pt x="1405" y="8314"/>
                    </a:lnTo>
                    <a:lnTo>
                      <a:pt x="1434" y="8113"/>
                    </a:lnTo>
                    <a:lnTo>
                      <a:pt x="1376" y="7941"/>
                    </a:lnTo>
                    <a:lnTo>
                      <a:pt x="1262" y="7769"/>
                    </a:lnTo>
                    <a:lnTo>
                      <a:pt x="1118" y="7683"/>
                    </a:lnTo>
                    <a:cubicBezTo>
                      <a:pt x="1090" y="7654"/>
                      <a:pt x="1061" y="7654"/>
                      <a:pt x="1061" y="7654"/>
                    </a:cubicBezTo>
                    <a:cubicBezTo>
                      <a:pt x="946" y="7482"/>
                      <a:pt x="1090" y="7196"/>
                      <a:pt x="1204" y="6995"/>
                    </a:cubicBezTo>
                    <a:cubicBezTo>
                      <a:pt x="1778" y="5820"/>
                      <a:pt x="2666" y="4816"/>
                      <a:pt x="3784" y="4128"/>
                    </a:cubicBezTo>
                    <a:lnTo>
                      <a:pt x="3784" y="4128"/>
                    </a:lnTo>
                    <a:cubicBezTo>
                      <a:pt x="3698" y="4530"/>
                      <a:pt x="3698" y="4931"/>
                      <a:pt x="3784" y="5332"/>
                    </a:cubicBezTo>
                    <a:cubicBezTo>
                      <a:pt x="4022" y="6307"/>
                      <a:pt x="4891" y="6967"/>
                      <a:pt x="5852" y="6967"/>
                    </a:cubicBezTo>
                    <a:cubicBezTo>
                      <a:pt x="6049" y="6967"/>
                      <a:pt x="6250" y="6939"/>
                      <a:pt x="6450" y="6880"/>
                    </a:cubicBezTo>
                    <a:cubicBezTo>
                      <a:pt x="7884" y="6364"/>
                      <a:pt x="7654" y="4071"/>
                      <a:pt x="6450" y="3096"/>
                    </a:cubicBezTo>
                    <a:cubicBezTo>
                      <a:pt x="6135" y="2896"/>
                      <a:pt x="5791" y="2752"/>
                      <a:pt x="5418" y="2695"/>
                    </a:cubicBezTo>
                    <a:cubicBezTo>
                      <a:pt x="5848" y="2150"/>
                      <a:pt x="6364" y="1663"/>
                      <a:pt x="6966" y="1262"/>
                    </a:cubicBezTo>
                    <a:cubicBezTo>
                      <a:pt x="7422" y="950"/>
                      <a:pt x="7957" y="619"/>
                      <a:pt x="8539" y="619"/>
                    </a:cubicBezTo>
                    <a:cubicBezTo>
                      <a:pt x="8653" y="619"/>
                      <a:pt x="8769" y="631"/>
                      <a:pt x="8887" y="660"/>
                    </a:cubicBezTo>
                    <a:cubicBezTo>
                      <a:pt x="9346" y="832"/>
                      <a:pt x="9690" y="1204"/>
                      <a:pt x="9776" y="1692"/>
                    </a:cubicBezTo>
                    <a:lnTo>
                      <a:pt x="9919" y="1864"/>
                    </a:lnTo>
                    <a:lnTo>
                      <a:pt x="10148" y="1892"/>
                    </a:lnTo>
                    <a:lnTo>
                      <a:pt x="10320" y="1749"/>
                    </a:lnTo>
                    <a:lnTo>
                      <a:pt x="10349" y="1520"/>
                    </a:lnTo>
                    <a:cubicBezTo>
                      <a:pt x="10263" y="1147"/>
                      <a:pt x="10091" y="832"/>
                      <a:pt x="9862" y="574"/>
                    </a:cubicBezTo>
                    <a:cubicBezTo>
                      <a:pt x="9518" y="201"/>
                      <a:pt x="9059" y="0"/>
                      <a:pt x="857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34"/>
              <p:cNvSpPr/>
              <p:nvPr/>
            </p:nvSpPr>
            <p:spPr>
              <a:xfrm>
                <a:off x="938169" y="2167689"/>
                <a:ext cx="678000" cy="718850"/>
              </a:xfrm>
              <a:custGeom>
                <a:rect b="b" l="l" r="r" t="t"/>
                <a:pathLst>
                  <a:path extrusionOk="0" h="28754" w="27120">
                    <a:moveTo>
                      <a:pt x="25485" y="5935"/>
                    </a:moveTo>
                    <a:cubicBezTo>
                      <a:pt x="24281" y="3240"/>
                      <a:pt x="21157" y="1"/>
                      <a:pt x="15825" y="1"/>
                    </a:cubicBezTo>
                    <a:cubicBezTo>
                      <a:pt x="10493" y="1"/>
                      <a:pt x="5447" y="3240"/>
                      <a:pt x="4243" y="5935"/>
                    </a:cubicBezTo>
                    <a:cubicBezTo>
                      <a:pt x="2609" y="9518"/>
                      <a:pt x="1" y="18634"/>
                      <a:pt x="2437" y="22160"/>
                    </a:cubicBezTo>
                    <a:cubicBezTo>
                      <a:pt x="5591" y="26775"/>
                      <a:pt x="10751" y="28753"/>
                      <a:pt x="16083" y="28753"/>
                    </a:cubicBezTo>
                    <a:cubicBezTo>
                      <a:pt x="21443" y="28753"/>
                      <a:pt x="24281" y="24281"/>
                      <a:pt x="25514" y="21587"/>
                    </a:cubicBezTo>
                    <a:cubicBezTo>
                      <a:pt x="27119" y="18003"/>
                      <a:pt x="27119" y="9518"/>
                      <a:pt x="25514" y="5906"/>
                    </a:cubicBezTo>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34"/>
              <p:cNvSpPr/>
              <p:nvPr/>
            </p:nvSpPr>
            <p:spPr>
              <a:xfrm>
                <a:off x="1199044" y="2201389"/>
                <a:ext cx="417125" cy="682275"/>
              </a:xfrm>
              <a:custGeom>
                <a:rect b="b" l="l" r="r" t="t"/>
                <a:pathLst>
                  <a:path extrusionOk="0" h="27291" w="16685">
                    <a:moveTo>
                      <a:pt x="10808" y="0"/>
                    </a:moveTo>
                    <a:cubicBezTo>
                      <a:pt x="12671" y="1032"/>
                      <a:pt x="14162" y="2638"/>
                      <a:pt x="15079" y="4587"/>
                    </a:cubicBezTo>
                    <a:cubicBezTo>
                      <a:pt x="16684" y="8170"/>
                      <a:pt x="16684" y="16655"/>
                      <a:pt x="15079" y="20239"/>
                    </a:cubicBezTo>
                    <a:cubicBezTo>
                      <a:pt x="13961" y="22675"/>
                      <a:pt x="11524" y="26574"/>
                      <a:pt x="7081" y="27291"/>
                    </a:cubicBezTo>
                    <a:cubicBezTo>
                      <a:pt x="4214" y="26001"/>
                      <a:pt x="1921" y="24080"/>
                      <a:pt x="1434" y="22360"/>
                    </a:cubicBezTo>
                    <a:cubicBezTo>
                      <a:pt x="0" y="17143"/>
                      <a:pt x="1319" y="9661"/>
                      <a:pt x="4386" y="4988"/>
                    </a:cubicBezTo>
                    <a:cubicBezTo>
                      <a:pt x="5791" y="2781"/>
                      <a:pt x="7597" y="803"/>
                      <a:pt x="10808" y="0"/>
                    </a:cubicBezTo>
                    <a:close/>
                  </a:path>
                </a:pathLst>
              </a:custGeom>
              <a:solidFill>
                <a:srgbClr val="D172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34"/>
              <p:cNvSpPr/>
              <p:nvPr/>
            </p:nvSpPr>
            <p:spPr>
              <a:xfrm>
                <a:off x="1595369" y="2167689"/>
                <a:ext cx="677275" cy="718850"/>
              </a:xfrm>
              <a:custGeom>
                <a:rect b="b" l="l" r="r" t="t"/>
                <a:pathLst>
                  <a:path extrusionOk="0" h="28754" w="27091">
                    <a:moveTo>
                      <a:pt x="1634" y="5935"/>
                    </a:moveTo>
                    <a:cubicBezTo>
                      <a:pt x="2838" y="3240"/>
                      <a:pt x="5963" y="1"/>
                      <a:pt x="11295" y="1"/>
                    </a:cubicBezTo>
                    <a:cubicBezTo>
                      <a:pt x="16627" y="1"/>
                      <a:pt x="21701" y="3240"/>
                      <a:pt x="22876" y="5935"/>
                    </a:cubicBezTo>
                    <a:cubicBezTo>
                      <a:pt x="24510" y="9518"/>
                      <a:pt x="27090" y="18634"/>
                      <a:pt x="24682" y="22160"/>
                    </a:cubicBezTo>
                    <a:cubicBezTo>
                      <a:pt x="21529" y="26775"/>
                      <a:pt x="16655" y="28753"/>
                      <a:pt x="11295" y="28753"/>
                    </a:cubicBezTo>
                    <a:cubicBezTo>
                      <a:pt x="5963" y="28753"/>
                      <a:pt x="2809" y="24281"/>
                      <a:pt x="1634" y="21587"/>
                    </a:cubicBezTo>
                    <a:cubicBezTo>
                      <a:pt x="0" y="18003"/>
                      <a:pt x="0" y="9518"/>
                      <a:pt x="1634" y="5906"/>
                    </a:cubicBezTo>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34"/>
              <p:cNvSpPr/>
              <p:nvPr/>
            </p:nvSpPr>
            <p:spPr>
              <a:xfrm>
                <a:off x="1595369" y="2197089"/>
                <a:ext cx="407075" cy="685150"/>
              </a:xfrm>
              <a:custGeom>
                <a:rect b="b" l="l" r="r" t="t"/>
                <a:pathLst>
                  <a:path extrusionOk="0" h="27406" w="16283">
                    <a:moveTo>
                      <a:pt x="6221" y="0"/>
                    </a:moveTo>
                    <a:cubicBezTo>
                      <a:pt x="9603" y="488"/>
                      <a:pt x="11495" y="1978"/>
                      <a:pt x="12986" y="5131"/>
                    </a:cubicBezTo>
                    <a:cubicBezTo>
                      <a:pt x="15480" y="10463"/>
                      <a:pt x="16283" y="18433"/>
                      <a:pt x="14677" y="22503"/>
                    </a:cubicBezTo>
                    <a:cubicBezTo>
                      <a:pt x="13989" y="24223"/>
                      <a:pt x="12155" y="26087"/>
                      <a:pt x="9689" y="27405"/>
                    </a:cubicBezTo>
                    <a:cubicBezTo>
                      <a:pt x="5332" y="26631"/>
                      <a:pt x="2695" y="22819"/>
                      <a:pt x="1634" y="20411"/>
                    </a:cubicBezTo>
                    <a:cubicBezTo>
                      <a:pt x="0" y="16827"/>
                      <a:pt x="0" y="8342"/>
                      <a:pt x="1634" y="4759"/>
                    </a:cubicBezTo>
                    <a:cubicBezTo>
                      <a:pt x="2580" y="2695"/>
                      <a:pt x="4185" y="1032"/>
                      <a:pt x="6221" y="0"/>
                    </a:cubicBezTo>
                    <a:close/>
                  </a:path>
                </a:pathLst>
              </a:custGeom>
              <a:solidFill>
                <a:srgbClr val="D172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34"/>
              <p:cNvSpPr/>
              <p:nvPr/>
            </p:nvSpPr>
            <p:spPr>
              <a:xfrm>
                <a:off x="1254219" y="2192064"/>
                <a:ext cx="676575" cy="732450"/>
              </a:xfrm>
              <a:custGeom>
                <a:rect b="b" l="l" r="r" t="t"/>
                <a:pathLst>
                  <a:path extrusionOk="0" h="29298" w="27063">
                    <a:moveTo>
                      <a:pt x="4358" y="5361"/>
                    </a:moveTo>
                    <a:cubicBezTo>
                      <a:pt x="6221" y="2523"/>
                      <a:pt x="8658" y="1"/>
                      <a:pt x="14047" y="1"/>
                    </a:cubicBezTo>
                    <a:cubicBezTo>
                      <a:pt x="19408" y="1"/>
                      <a:pt x="21902" y="1377"/>
                      <a:pt x="23765" y="5361"/>
                    </a:cubicBezTo>
                    <a:cubicBezTo>
                      <a:pt x="26259" y="10693"/>
                      <a:pt x="27062" y="18634"/>
                      <a:pt x="25457" y="22704"/>
                    </a:cubicBezTo>
                    <a:cubicBezTo>
                      <a:pt x="24281" y="25714"/>
                      <a:pt x="19408" y="29298"/>
                      <a:pt x="14076" y="29298"/>
                    </a:cubicBezTo>
                    <a:cubicBezTo>
                      <a:pt x="8715" y="29298"/>
                      <a:pt x="2265" y="25772"/>
                      <a:pt x="1434" y="22704"/>
                    </a:cubicBezTo>
                    <a:cubicBezTo>
                      <a:pt x="1" y="17516"/>
                      <a:pt x="1319" y="10034"/>
                      <a:pt x="4387" y="5361"/>
                    </a:cubicBezTo>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34"/>
              <p:cNvSpPr/>
              <p:nvPr/>
            </p:nvSpPr>
            <p:spPr>
              <a:xfrm>
                <a:off x="1365319" y="2143639"/>
                <a:ext cx="238675" cy="496550"/>
              </a:xfrm>
              <a:custGeom>
                <a:rect b="b" l="l" r="r" t="t"/>
                <a:pathLst>
                  <a:path extrusionOk="0" h="19862" w="9547">
                    <a:moveTo>
                      <a:pt x="2465" y="11598"/>
                    </a:moveTo>
                    <a:lnTo>
                      <a:pt x="2494" y="11627"/>
                    </a:lnTo>
                    <a:cubicBezTo>
                      <a:pt x="3354" y="11655"/>
                      <a:pt x="4071" y="12401"/>
                      <a:pt x="4386" y="13232"/>
                    </a:cubicBezTo>
                    <a:cubicBezTo>
                      <a:pt x="3956" y="13490"/>
                      <a:pt x="3497" y="13691"/>
                      <a:pt x="3010" y="13805"/>
                    </a:cubicBezTo>
                    <a:cubicBezTo>
                      <a:pt x="2684" y="13883"/>
                      <a:pt x="2332" y="13961"/>
                      <a:pt x="2005" y="13961"/>
                    </a:cubicBezTo>
                    <a:cubicBezTo>
                      <a:pt x="1729" y="13961"/>
                      <a:pt x="1471" y="13906"/>
                      <a:pt x="1261" y="13748"/>
                    </a:cubicBezTo>
                    <a:cubicBezTo>
                      <a:pt x="516" y="13175"/>
                      <a:pt x="1376" y="11598"/>
                      <a:pt x="2465" y="11598"/>
                    </a:cubicBezTo>
                    <a:close/>
                    <a:moveTo>
                      <a:pt x="6263" y="0"/>
                    </a:moveTo>
                    <a:cubicBezTo>
                      <a:pt x="4531" y="0"/>
                      <a:pt x="2523" y="672"/>
                      <a:pt x="1577" y="2167"/>
                    </a:cubicBezTo>
                    <a:cubicBezTo>
                      <a:pt x="917" y="3199"/>
                      <a:pt x="975" y="4546"/>
                      <a:pt x="1720" y="5521"/>
                    </a:cubicBezTo>
                    <a:cubicBezTo>
                      <a:pt x="2494" y="6581"/>
                      <a:pt x="3669" y="7241"/>
                      <a:pt x="4673" y="8043"/>
                    </a:cubicBezTo>
                    <a:cubicBezTo>
                      <a:pt x="5361" y="8588"/>
                      <a:pt x="6106" y="9219"/>
                      <a:pt x="6307" y="10107"/>
                    </a:cubicBezTo>
                    <a:cubicBezTo>
                      <a:pt x="6536" y="11111"/>
                      <a:pt x="5819" y="12114"/>
                      <a:pt x="5017" y="12802"/>
                    </a:cubicBezTo>
                    <a:cubicBezTo>
                      <a:pt x="4558" y="11799"/>
                      <a:pt x="3612" y="10881"/>
                      <a:pt x="2494" y="10853"/>
                    </a:cubicBezTo>
                    <a:lnTo>
                      <a:pt x="2437" y="10853"/>
                    </a:lnTo>
                    <a:cubicBezTo>
                      <a:pt x="1032" y="10910"/>
                      <a:pt x="0" y="12200"/>
                      <a:pt x="258" y="13605"/>
                    </a:cubicBezTo>
                    <a:cubicBezTo>
                      <a:pt x="483" y="14490"/>
                      <a:pt x="1178" y="14788"/>
                      <a:pt x="1982" y="14788"/>
                    </a:cubicBezTo>
                    <a:cubicBezTo>
                      <a:pt x="2611" y="14788"/>
                      <a:pt x="3307" y="14605"/>
                      <a:pt x="3899" y="14379"/>
                    </a:cubicBezTo>
                    <a:cubicBezTo>
                      <a:pt x="4128" y="14293"/>
                      <a:pt x="4357" y="14207"/>
                      <a:pt x="4558" y="14092"/>
                    </a:cubicBezTo>
                    <a:lnTo>
                      <a:pt x="4558" y="14092"/>
                    </a:lnTo>
                    <a:cubicBezTo>
                      <a:pt x="4615" y="14551"/>
                      <a:pt x="4558" y="15038"/>
                      <a:pt x="4443" y="15497"/>
                    </a:cubicBezTo>
                    <a:cubicBezTo>
                      <a:pt x="4300" y="16357"/>
                      <a:pt x="3870" y="17131"/>
                      <a:pt x="3239" y="17733"/>
                    </a:cubicBezTo>
                    <a:cubicBezTo>
                      <a:pt x="3168" y="17718"/>
                      <a:pt x="3094" y="17711"/>
                      <a:pt x="3020" y="17711"/>
                    </a:cubicBezTo>
                    <a:cubicBezTo>
                      <a:pt x="2799" y="17711"/>
                      <a:pt x="2573" y="17776"/>
                      <a:pt x="2379" y="17905"/>
                    </a:cubicBezTo>
                    <a:cubicBezTo>
                      <a:pt x="1986" y="18249"/>
                      <a:pt x="2479" y="18594"/>
                      <a:pt x="2935" y="18594"/>
                    </a:cubicBezTo>
                    <a:cubicBezTo>
                      <a:pt x="3010" y="18594"/>
                      <a:pt x="3084" y="18584"/>
                      <a:pt x="3153" y="18564"/>
                    </a:cubicBezTo>
                    <a:cubicBezTo>
                      <a:pt x="3262" y="18542"/>
                      <a:pt x="3370" y="18439"/>
                      <a:pt x="3490" y="18439"/>
                    </a:cubicBezTo>
                    <a:cubicBezTo>
                      <a:pt x="3529" y="18439"/>
                      <a:pt x="3570" y="18450"/>
                      <a:pt x="3612" y="18478"/>
                    </a:cubicBezTo>
                    <a:cubicBezTo>
                      <a:pt x="3669" y="18535"/>
                      <a:pt x="3641" y="18593"/>
                      <a:pt x="3612" y="18679"/>
                    </a:cubicBezTo>
                    <a:cubicBezTo>
                      <a:pt x="3434" y="19090"/>
                      <a:pt x="3112" y="19239"/>
                      <a:pt x="2749" y="19239"/>
                    </a:cubicBezTo>
                    <a:cubicBezTo>
                      <a:pt x="2353" y="19239"/>
                      <a:pt x="1907" y="19060"/>
                      <a:pt x="1548" y="18851"/>
                    </a:cubicBezTo>
                    <a:lnTo>
                      <a:pt x="1548" y="18650"/>
                    </a:lnTo>
                    <a:lnTo>
                      <a:pt x="1376" y="18507"/>
                    </a:lnTo>
                    <a:cubicBezTo>
                      <a:pt x="1235" y="18436"/>
                      <a:pt x="1093" y="18385"/>
                      <a:pt x="951" y="18385"/>
                    </a:cubicBezTo>
                    <a:cubicBezTo>
                      <a:pt x="921" y="18385"/>
                      <a:pt x="891" y="18387"/>
                      <a:pt x="860" y="18392"/>
                    </a:cubicBezTo>
                    <a:cubicBezTo>
                      <a:pt x="545" y="18478"/>
                      <a:pt x="573" y="18879"/>
                      <a:pt x="803" y="19080"/>
                    </a:cubicBezTo>
                    <a:cubicBezTo>
                      <a:pt x="1354" y="19579"/>
                      <a:pt x="2074" y="19861"/>
                      <a:pt x="2807" y="19861"/>
                    </a:cubicBezTo>
                    <a:cubicBezTo>
                      <a:pt x="2875" y="19861"/>
                      <a:pt x="2942" y="19859"/>
                      <a:pt x="3010" y="19854"/>
                    </a:cubicBezTo>
                    <a:cubicBezTo>
                      <a:pt x="3669" y="19768"/>
                      <a:pt x="4214" y="19252"/>
                      <a:pt x="4271" y="18593"/>
                    </a:cubicBezTo>
                    <a:cubicBezTo>
                      <a:pt x="4300" y="18392"/>
                      <a:pt x="4214" y="18191"/>
                      <a:pt x="4042" y="18048"/>
                    </a:cubicBezTo>
                    <a:cubicBezTo>
                      <a:pt x="4042" y="18019"/>
                      <a:pt x="4013" y="17991"/>
                      <a:pt x="3985" y="17991"/>
                    </a:cubicBezTo>
                    <a:cubicBezTo>
                      <a:pt x="5017" y="16787"/>
                      <a:pt x="5475" y="15210"/>
                      <a:pt x="5246" y="13691"/>
                    </a:cubicBezTo>
                    <a:cubicBezTo>
                      <a:pt x="6278" y="12917"/>
                      <a:pt x="7310" y="11627"/>
                      <a:pt x="7195" y="10251"/>
                    </a:cubicBezTo>
                    <a:cubicBezTo>
                      <a:pt x="7023" y="8473"/>
                      <a:pt x="5246" y="7355"/>
                      <a:pt x="3813" y="6209"/>
                    </a:cubicBezTo>
                    <a:cubicBezTo>
                      <a:pt x="2953" y="5521"/>
                      <a:pt x="2007" y="4690"/>
                      <a:pt x="2064" y="3629"/>
                    </a:cubicBezTo>
                    <a:cubicBezTo>
                      <a:pt x="2150" y="2310"/>
                      <a:pt x="3411" y="1565"/>
                      <a:pt x="4615" y="1221"/>
                    </a:cubicBezTo>
                    <a:cubicBezTo>
                      <a:pt x="5147" y="1066"/>
                      <a:pt x="5712" y="979"/>
                      <a:pt x="6274" y="979"/>
                    </a:cubicBezTo>
                    <a:cubicBezTo>
                      <a:pt x="7167" y="979"/>
                      <a:pt x="8051" y="1198"/>
                      <a:pt x="8772" y="1708"/>
                    </a:cubicBezTo>
                    <a:lnTo>
                      <a:pt x="8973" y="1794"/>
                    </a:lnTo>
                    <a:cubicBezTo>
                      <a:pt x="9087" y="1794"/>
                      <a:pt x="9202" y="1766"/>
                      <a:pt x="9317" y="1737"/>
                    </a:cubicBezTo>
                    <a:lnTo>
                      <a:pt x="9460" y="1594"/>
                    </a:lnTo>
                    <a:lnTo>
                      <a:pt x="9546" y="1393"/>
                    </a:lnTo>
                    <a:lnTo>
                      <a:pt x="9546" y="1221"/>
                    </a:lnTo>
                    <a:lnTo>
                      <a:pt x="9460" y="1049"/>
                    </a:lnTo>
                    <a:lnTo>
                      <a:pt x="9345" y="906"/>
                    </a:lnTo>
                    <a:cubicBezTo>
                      <a:pt x="8657" y="418"/>
                      <a:pt x="7855" y="132"/>
                      <a:pt x="7023" y="46"/>
                    </a:cubicBezTo>
                    <a:cubicBezTo>
                      <a:pt x="6779" y="15"/>
                      <a:pt x="6524" y="0"/>
                      <a:pt x="626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4" name="Shape 1874"/>
        <p:cNvGrpSpPr/>
        <p:nvPr/>
      </p:nvGrpSpPr>
      <p:grpSpPr>
        <a:xfrm>
          <a:off x="0" y="0"/>
          <a:ext cx="0" cy="0"/>
          <a:chOff x="0" y="0"/>
          <a:chExt cx="0" cy="0"/>
        </a:xfrm>
      </p:grpSpPr>
      <p:sp>
        <p:nvSpPr>
          <p:cNvPr id="1875" name="Google Shape;1875;p52"/>
          <p:cNvSpPr txBox="1"/>
          <p:nvPr>
            <p:ph idx="4294967295" type="body"/>
          </p:nvPr>
        </p:nvSpPr>
        <p:spPr>
          <a:xfrm>
            <a:off x="3764342" y="1539018"/>
            <a:ext cx="4318500" cy="3177300"/>
          </a:xfrm>
          <a:prstGeom prst="rect">
            <a:avLst/>
          </a:prstGeom>
        </p:spPr>
        <p:txBody>
          <a:bodyPr anchorCtr="0" anchor="t" bIns="91425" lIns="91425" spcFirstLastPara="1" rIns="91425" wrap="square" tIns="91425">
            <a:noAutofit/>
          </a:bodyPr>
          <a:lstStyle/>
          <a:p>
            <a:pPr indent="-323850" lvl="0" marL="457200" rtl="0" algn="l">
              <a:lnSpc>
                <a:spcPct val="100000"/>
              </a:lnSpc>
              <a:spcBef>
                <a:spcPts val="0"/>
              </a:spcBef>
              <a:spcAft>
                <a:spcPts val="0"/>
              </a:spcAft>
              <a:buSzPts val="1500"/>
              <a:buChar char="●"/>
            </a:pPr>
            <a:r>
              <a:rPr lang="en" sz="1500"/>
              <a:t>From </a:t>
            </a:r>
            <a:r>
              <a:rPr lang="en" sz="1500"/>
              <a:t>the Eastern Shore of VA</a:t>
            </a:r>
            <a:endParaRPr sz="1500"/>
          </a:p>
          <a:p>
            <a:pPr indent="-323850" lvl="0" marL="457200" rtl="0" algn="l">
              <a:lnSpc>
                <a:spcPct val="100000"/>
              </a:lnSpc>
              <a:spcBef>
                <a:spcPts val="0"/>
              </a:spcBef>
              <a:spcAft>
                <a:spcPts val="0"/>
              </a:spcAft>
              <a:buSzPts val="1500"/>
              <a:buChar char="●"/>
            </a:pPr>
            <a:r>
              <a:rPr lang="en" sz="1500"/>
              <a:t>Senior Nursing major at Radford University </a:t>
            </a:r>
            <a:endParaRPr sz="1500"/>
          </a:p>
          <a:p>
            <a:pPr indent="-323850" lvl="0" marL="457200" rtl="0" algn="l">
              <a:lnSpc>
                <a:spcPct val="100000"/>
              </a:lnSpc>
              <a:spcBef>
                <a:spcPts val="0"/>
              </a:spcBef>
              <a:spcAft>
                <a:spcPts val="0"/>
              </a:spcAft>
              <a:buSzPts val="1500"/>
              <a:buChar char="●"/>
            </a:pPr>
            <a:r>
              <a:rPr lang="en" sz="1500"/>
              <a:t>Obtained a bachelor's degree in Psychology in May 2022</a:t>
            </a:r>
            <a:endParaRPr sz="1500"/>
          </a:p>
          <a:p>
            <a:pPr indent="-323850" lvl="0" marL="457200" rtl="0" algn="l">
              <a:lnSpc>
                <a:spcPct val="100000"/>
              </a:lnSpc>
              <a:spcBef>
                <a:spcPts val="0"/>
              </a:spcBef>
              <a:spcAft>
                <a:spcPts val="0"/>
              </a:spcAft>
              <a:buSzPts val="1500"/>
              <a:buChar char="●"/>
            </a:pPr>
            <a:r>
              <a:rPr lang="en" sz="1500"/>
              <a:t>Have accepted a job on the mother/baby unit at Carilion Roanoke Memorial Hospital in Roanoke VA </a:t>
            </a:r>
            <a:endParaRPr sz="1500"/>
          </a:p>
          <a:p>
            <a:pPr indent="-323850" lvl="0" marL="457200" rtl="0" algn="l">
              <a:lnSpc>
                <a:spcPct val="100000"/>
              </a:lnSpc>
              <a:spcBef>
                <a:spcPts val="0"/>
              </a:spcBef>
              <a:spcAft>
                <a:spcPts val="0"/>
              </a:spcAft>
              <a:buSzPts val="1500"/>
              <a:buChar char="●"/>
            </a:pPr>
            <a:r>
              <a:rPr lang="en" sz="1500"/>
              <a:t>Future goals: pediatric psychiatric nurse </a:t>
            </a:r>
            <a:endParaRPr sz="1500"/>
          </a:p>
        </p:txBody>
      </p:sp>
      <p:sp>
        <p:nvSpPr>
          <p:cNvPr id="1876" name="Google Shape;1876;p52"/>
          <p:cNvSpPr txBox="1"/>
          <p:nvPr>
            <p:ph idx="2" type="title"/>
          </p:nvPr>
        </p:nvSpPr>
        <p:spPr>
          <a:xfrm>
            <a:off x="293225" y="438300"/>
            <a:ext cx="76812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Treasurer </a:t>
            </a:r>
            <a:endParaRPr/>
          </a:p>
        </p:txBody>
      </p:sp>
      <p:pic>
        <p:nvPicPr>
          <p:cNvPr id="1877" name="Google Shape;1877;p52"/>
          <p:cNvPicPr preferRelativeResize="0"/>
          <p:nvPr/>
        </p:nvPicPr>
        <p:blipFill>
          <a:blip r:embed="rId3">
            <a:alphaModFix/>
          </a:blip>
          <a:stretch>
            <a:fillRect/>
          </a:stretch>
        </p:blipFill>
        <p:spPr>
          <a:xfrm>
            <a:off x="293225" y="1636200"/>
            <a:ext cx="3362698" cy="2521986"/>
          </a:xfrm>
          <a:prstGeom prst="rect">
            <a:avLst/>
          </a:prstGeom>
          <a:noFill/>
          <a:ln cap="flat" cmpd="sng" w="76200">
            <a:solidFill>
              <a:srgbClr val="FFFFFF"/>
            </a:solidFill>
            <a:prstDash val="solid"/>
            <a:round/>
            <a:headEnd len="sm" w="sm" type="none"/>
            <a:tailEnd len="sm" w="sm" type="none"/>
          </a:ln>
        </p:spPr>
      </p:pic>
      <p:sp>
        <p:nvSpPr>
          <p:cNvPr id="1878" name="Google Shape;1878;p52"/>
          <p:cNvSpPr txBox="1"/>
          <p:nvPr/>
        </p:nvSpPr>
        <p:spPr>
          <a:xfrm>
            <a:off x="4080800" y="1184150"/>
            <a:ext cx="4165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dk2"/>
                </a:solidFill>
                <a:latin typeface="Montserrat"/>
                <a:ea typeface="Montserrat"/>
                <a:cs typeface="Montserrat"/>
                <a:sym typeface="Montserrat"/>
              </a:rPr>
              <a:t>About Me! </a:t>
            </a:r>
            <a:endParaRPr b="1">
              <a:solidFill>
                <a:schemeClr val="dk2"/>
              </a:solidFill>
              <a:latin typeface="Montserrat"/>
              <a:ea typeface="Montserrat"/>
              <a:cs typeface="Montserrat"/>
              <a:sym typeface="Montserrat"/>
            </a:endParaRPr>
          </a:p>
        </p:txBody>
      </p:sp>
      <p:grpSp>
        <p:nvGrpSpPr>
          <p:cNvPr id="1879" name="Google Shape;1879;p52"/>
          <p:cNvGrpSpPr/>
          <p:nvPr/>
        </p:nvGrpSpPr>
        <p:grpSpPr>
          <a:xfrm>
            <a:off x="786577" y="4268953"/>
            <a:ext cx="1190157" cy="677708"/>
            <a:chOff x="6973805" y="2370828"/>
            <a:chExt cx="1190157" cy="677708"/>
          </a:xfrm>
        </p:grpSpPr>
        <p:grpSp>
          <p:nvGrpSpPr>
            <p:cNvPr id="1880" name="Google Shape;1880;p52"/>
            <p:cNvGrpSpPr/>
            <p:nvPr/>
          </p:nvGrpSpPr>
          <p:grpSpPr>
            <a:xfrm rot="-5400000">
              <a:off x="7587200" y="2463757"/>
              <a:ext cx="661675" cy="491850"/>
              <a:chOff x="9017600" y="1935450"/>
              <a:chExt cx="661675" cy="491850"/>
            </a:xfrm>
          </p:grpSpPr>
          <p:sp>
            <p:nvSpPr>
              <p:cNvPr id="1881" name="Google Shape;1881;p52"/>
              <p:cNvSpPr/>
              <p:nvPr/>
            </p:nvSpPr>
            <p:spPr>
              <a:xfrm>
                <a:off x="9039600" y="1969250"/>
                <a:ext cx="639675" cy="458050"/>
              </a:xfrm>
              <a:custGeom>
                <a:rect b="b" l="l" r="r" t="t"/>
                <a:pathLst>
                  <a:path extrusionOk="0" h="18322" w="25587">
                    <a:moveTo>
                      <a:pt x="8818" y="1"/>
                    </a:moveTo>
                    <a:cubicBezTo>
                      <a:pt x="8699" y="1"/>
                      <a:pt x="8577" y="9"/>
                      <a:pt x="8452" y="25"/>
                    </a:cubicBezTo>
                    <a:cubicBezTo>
                      <a:pt x="5584" y="446"/>
                      <a:pt x="4704" y="4347"/>
                      <a:pt x="4704" y="4347"/>
                    </a:cubicBezTo>
                    <a:cubicBezTo>
                      <a:pt x="4704" y="4347"/>
                      <a:pt x="0" y="5188"/>
                      <a:pt x="77" y="8172"/>
                    </a:cubicBezTo>
                    <a:cubicBezTo>
                      <a:pt x="153" y="11117"/>
                      <a:pt x="5507" y="11576"/>
                      <a:pt x="5507" y="11576"/>
                    </a:cubicBezTo>
                    <a:cubicBezTo>
                      <a:pt x="5507" y="11576"/>
                      <a:pt x="4628" y="15630"/>
                      <a:pt x="6884" y="17083"/>
                    </a:cubicBezTo>
                    <a:cubicBezTo>
                      <a:pt x="7266" y="17326"/>
                      <a:pt x="7700" y="17427"/>
                      <a:pt x="8157" y="17427"/>
                    </a:cubicBezTo>
                    <a:cubicBezTo>
                      <a:pt x="10354" y="17427"/>
                      <a:pt x="13080" y="15094"/>
                      <a:pt x="13080" y="15094"/>
                    </a:cubicBezTo>
                    <a:cubicBezTo>
                      <a:pt x="13080" y="15094"/>
                      <a:pt x="17331" y="18322"/>
                      <a:pt x="20138" y="18322"/>
                    </a:cubicBezTo>
                    <a:cubicBezTo>
                      <a:pt x="20720" y="18322"/>
                      <a:pt x="21240" y="18183"/>
                      <a:pt x="21647" y="17848"/>
                    </a:cubicBezTo>
                    <a:cubicBezTo>
                      <a:pt x="25587" y="14635"/>
                      <a:pt x="17631" y="9204"/>
                      <a:pt x="17631" y="9204"/>
                    </a:cubicBezTo>
                    <a:cubicBezTo>
                      <a:pt x="17631" y="9204"/>
                      <a:pt x="20576" y="6336"/>
                      <a:pt x="19046" y="4576"/>
                    </a:cubicBezTo>
                    <a:cubicBezTo>
                      <a:pt x="18360" y="3767"/>
                      <a:pt x="16946" y="3549"/>
                      <a:pt x="15618" y="3549"/>
                    </a:cubicBezTo>
                    <a:cubicBezTo>
                      <a:pt x="14060" y="3549"/>
                      <a:pt x="12621" y="3850"/>
                      <a:pt x="12621" y="3850"/>
                    </a:cubicBezTo>
                    <a:cubicBezTo>
                      <a:pt x="12621" y="3850"/>
                      <a:pt x="11431" y="1"/>
                      <a:pt x="881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2" name="Google Shape;1882;p52"/>
              <p:cNvSpPr/>
              <p:nvPr/>
            </p:nvSpPr>
            <p:spPr>
              <a:xfrm>
                <a:off x="9017600" y="1935450"/>
                <a:ext cx="516350" cy="391075"/>
              </a:xfrm>
              <a:custGeom>
                <a:rect b="b" l="l" r="r" t="t"/>
                <a:pathLst>
                  <a:path extrusionOk="0" fill="none" h="15643" w="20654">
                    <a:moveTo>
                      <a:pt x="0" y="0"/>
                    </a:moveTo>
                    <a:cubicBezTo>
                      <a:pt x="5929" y="6349"/>
                      <a:pt x="12928" y="11627"/>
                      <a:pt x="20653" y="15643"/>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3" name="Google Shape;1883;p52"/>
              <p:cNvSpPr/>
              <p:nvPr/>
            </p:nvSpPr>
            <p:spPr>
              <a:xfrm>
                <a:off x="9180150" y="2090350"/>
                <a:ext cx="39225" cy="170200"/>
              </a:xfrm>
              <a:custGeom>
                <a:rect b="b" l="l" r="r" t="t"/>
                <a:pathLst>
                  <a:path extrusionOk="0" fill="none" h="6808" w="1569">
                    <a:moveTo>
                      <a:pt x="0" y="0"/>
                    </a:moveTo>
                    <a:lnTo>
                      <a:pt x="1568" y="6808"/>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4" name="Google Shape;1884;p52"/>
              <p:cNvSpPr/>
              <p:nvPr/>
            </p:nvSpPr>
            <p:spPr>
              <a:xfrm>
                <a:off x="9269075" y="2160150"/>
                <a:ext cx="55475" cy="153950"/>
              </a:xfrm>
              <a:custGeom>
                <a:rect b="b" l="l" r="r" t="t"/>
                <a:pathLst>
                  <a:path extrusionOk="0" fill="none" h="6158" w="2219">
                    <a:moveTo>
                      <a:pt x="0" y="0"/>
                    </a:moveTo>
                    <a:lnTo>
                      <a:pt x="2218" y="6158"/>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5" name="Google Shape;1885;p52"/>
              <p:cNvSpPr/>
              <p:nvPr/>
            </p:nvSpPr>
            <p:spPr>
              <a:xfrm>
                <a:off x="9403875" y="2251925"/>
                <a:ext cx="64100" cy="91825"/>
              </a:xfrm>
              <a:custGeom>
                <a:rect b="b" l="l" r="r" t="t"/>
                <a:pathLst>
                  <a:path extrusionOk="0" fill="none" h="3673" w="2564">
                    <a:moveTo>
                      <a:pt x="1" y="1"/>
                    </a:moveTo>
                    <a:lnTo>
                      <a:pt x="2563" y="3672"/>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6" name="Google Shape;1886;p52"/>
              <p:cNvSpPr/>
              <p:nvPr/>
            </p:nvSpPr>
            <p:spPr>
              <a:xfrm>
                <a:off x="9467950" y="2290175"/>
                <a:ext cx="75550" cy="25"/>
              </a:xfrm>
              <a:custGeom>
                <a:rect b="b" l="l" r="r" t="t"/>
                <a:pathLst>
                  <a:path extrusionOk="0" fill="none" h="1" w="3022">
                    <a:moveTo>
                      <a:pt x="0" y="1"/>
                    </a:moveTo>
                    <a:lnTo>
                      <a:pt x="3022" y="1"/>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7" name="Google Shape;1887;p52"/>
              <p:cNvSpPr/>
              <p:nvPr/>
            </p:nvSpPr>
            <p:spPr>
              <a:xfrm>
                <a:off x="9314950" y="2160150"/>
                <a:ext cx="153025" cy="33475"/>
              </a:xfrm>
              <a:custGeom>
                <a:rect b="b" l="l" r="r" t="t"/>
                <a:pathLst>
                  <a:path extrusionOk="0" fill="none" h="1339" w="6121">
                    <a:moveTo>
                      <a:pt x="1" y="1339"/>
                    </a:moveTo>
                    <a:lnTo>
                      <a:pt x="6120" y="0"/>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8" name="Google Shape;1888;p52"/>
              <p:cNvSpPr/>
              <p:nvPr/>
            </p:nvSpPr>
            <p:spPr>
              <a:xfrm>
                <a:off x="9212650" y="2116150"/>
                <a:ext cx="152050" cy="25"/>
              </a:xfrm>
              <a:custGeom>
                <a:rect b="b" l="l" r="r" t="t"/>
                <a:pathLst>
                  <a:path extrusionOk="0" fill="none" h="1" w="6082">
                    <a:moveTo>
                      <a:pt x="1" y="1"/>
                    </a:moveTo>
                    <a:lnTo>
                      <a:pt x="6082" y="1"/>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89" name="Google Shape;1889;p52"/>
            <p:cNvGrpSpPr/>
            <p:nvPr/>
          </p:nvGrpSpPr>
          <p:grpSpPr>
            <a:xfrm rot="-7200044">
              <a:off x="7123749" y="2410401"/>
              <a:ext cx="436965" cy="598562"/>
              <a:chOff x="8899700" y="901250"/>
              <a:chExt cx="436975" cy="598575"/>
            </a:xfrm>
          </p:grpSpPr>
          <p:sp>
            <p:nvSpPr>
              <p:cNvPr id="1890" name="Google Shape;1890;p52"/>
              <p:cNvSpPr/>
              <p:nvPr/>
            </p:nvSpPr>
            <p:spPr>
              <a:xfrm>
                <a:off x="8899700" y="1034150"/>
                <a:ext cx="436975" cy="465675"/>
              </a:xfrm>
              <a:custGeom>
                <a:rect b="b" l="l" r="r" t="t"/>
                <a:pathLst>
                  <a:path extrusionOk="0" h="18627" w="17479">
                    <a:moveTo>
                      <a:pt x="6578" y="1"/>
                    </a:moveTo>
                    <a:cubicBezTo>
                      <a:pt x="6578" y="1"/>
                      <a:pt x="0" y="7650"/>
                      <a:pt x="11130" y="18627"/>
                    </a:cubicBezTo>
                    <a:cubicBezTo>
                      <a:pt x="11130" y="18627"/>
                      <a:pt x="17478" y="2984"/>
                      <a:pt x="657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1" name="Google Shape;1891;p52"/>
              <p:cNvSpPr/>
              <p:nvPr/>
            </p:nvSpPr>
            <p:spPr>
              <a:xfrm>
                <a:off x="8987650" y="901250"/>
                <a:ext cx="173100" cy="446550"/>
              </a:xfrm>
              <a:custGeom>
                <a:rect b="b" l="l" r="r" t="t"/>
                <a:pathLst>
                  <a:path extrusionOk="0" fill="none" h="17862" w="6924">
                    <a:moveTo>
                      <a:pt x="1" y="1"/>
                    </a:moveTo>
                    <a:cubicBezTo>
                      <a:pt x="3596" y="5355"/>
                      <a:pt x="5967" y="11436"/>
                      <a:pt x="6923" y="17862"/>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2" name="Google Shape;1892;p52"/>
              <p:cNvSpPr/>
              <p:nvPr/>
            </p:nvSpPr>
            <p:spPr>
              <a:xfrm>
                <a:off x="9108125" y="1249300"/>
                <a:ext cx="32550" cy="98500"/>
              </a:xfrm>
              <a:custGeom>
                <a:rect b="b" l="l" r="r" t="t"/>
                <a:pathLst>
                  <a:path extrusionOk="0" fill="none" h="3940" w="1302">
                    <a:moveTo>
                      <a:pt x="1" y="3940"/>
                    </a:moveTo>
                    <a:lnTo>
                      <a:pt x="1301" y="0"/>
                    </a:ln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3" name="Google Shape;1893;p52"/>
              <p:cNvSpPr/>
              <p:nvPr/>
            </p:nvSpPr>
            <p:spPr>
              <a:xfrm>
                <a:off x="9124375" y="1190025"/>
                <a:ext cx="66975" cy="108050"/>
              </a:xfrm>
              <a:custGeom>
                <a:rect b="b" l="l" r="r" t="t"/>
                <a:pathLst>
                  <a:path extrusionOk="0" fill="none" h="4322" w="2679">
                    <a:moveTo>
                      <a:pt x="2678" y="4322"/>
                    </a:moveTo>
                    <a:lnTo>
                      <a:pt x="1" y="0"/>
                    </a:ln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4" name="Google Shape;1894;p52"/>
              <p:cNvSpPr/>
              <p:nvPr/>
            </p:nvSpPr>
            <p:spPr>
              <a:xfrm>
                <a:off x="9073700" y="1125950"/>
                <a:ext cx="28725" cy="111900"/>
              </a:xfrm>
              <a:custGeom>
                <a:rect b="b" l="l" r="r" t="t"/>
                <a:pathLst>
                  <a:path extrusionOk="0" fill="none" h="4476" w="1149">
                    <a:moveTo>
                      <a:pt x="1148" y="1"/>
                    </a:moveTo>
                    <a:lnTo>
                      <a:pt x="1" y="4475"/>
                    </a:ln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5" name="Google Shape;1895;p52"/>
              <p:cNvSpPr/>
              <p:nvPr/>
            </p:nvSpPr>
            <p:spPr>
              <a:xfrm>
                <a:off x="9084225" y="1079100"/>
                <a:ext cx="75550" cy="67900"/>
              </a:xfrm>
              <a:custGeom>
                <a:rect b="b" l="l" r="r" t="t"/>
                <a:pathLst>
                  <a:path extrusionOk="0" fill="none" h="2716" w="3022">
                    <a:moveTo>
                      <a:pt x="1" y="0"/>
                    </a:moveTo>
                    <a:lnTo>
                      <a:pt x="3022" y="2716"/>
                    </a:ln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896" name="Google Shape;1896;p52"/>
          <p:cNvGrpSpPr/>
          <p:nvPr/>
        </p:nvGrpSpPr>
        <p:grpSpPr>
          <a:xfrm>
            <a:off x="5371107" y="3695139"/>
            <a:ext cx="1482825" cy="1365275"/>
            <a:chOff x="789819" y="1559239"/>
            <a:chExt cx="1482825" cy="1365275"/>
          </a:xfrm>
        </p:grpSpPr>
        <p:grpSp>
          <p:nvGrpSpPr>
            <p:cNvPr id="1897" name="Google Shape;1897;p52"/>
            <p:cNvGrpSpPr/>
            <p:nvPr/>
          </p:nvGrpSpPr>
          <p:grpSpPr>
            <a:xfrm>
              <a:off x="789819" y="1559239"/>
              <a:ext cx="1424775" cy="1062850"/>
              <a:chOff x="789819" y="1559239"/>
              <a:chExt cx="1424775" cy="1062850"/>
            </a:xfrm>
          </p:grpSpPr>
          <p:sp>
            <p:nvSpPr>
              <p:cNvPr id="1898" name="Google Shape;1898;p52"/>
              <p:cNvSpPr/>
              <p:nvPr/>
            </p:nvSpPr>
            <p:spPr>
              <a:xfrm>
                <a:off x="1904244" y="1762789"/>
                <a:ext cx="310350" cy="193525"/>
              </a:xfrm>
              <a:custGeom>
                <a:rect b="b" l="l" r="r" t="t"/>
                <a:pathLst>
                  <a:path extrusionOk="0" h="7741" w="12414">
                    <a:moveTo>
                      <a:pt x="0" y="4386"/>
                    </a:moveTo>
                    <a:cubicBezTo>
                      <a:pt x="29" y="4243"/>
                      <a:pt x="115" y="4071"/>
                      <a:pt x="201" y="3956"/>
                    </a:cubicBezTo>
                    <a:cubicBezTo>
                      <a:pt x="1233" y="2523"/>
                      <a:pt x="5390" y="832"/>
                      <a:pt x="7626" y="574"/>
                    </a:cubicBezTo>
                    <a:cubicBezTo>
                      <a:pt x="12413" y="0"/>
                      <a:pt x="2494" y="7740"/>
                      <a:pt x="0" y="4386"/>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9" name="Google Shape;1899;p52"/>
              <p:cNvSpPr/>
              <p:nvPr/>
            </p:nvSpPr>
            <p:spPr>
              <a:xfrm>
                <a:off x="1821819" y="1658864"/>
                <a:ext cx="111125" cy="224350"/>
              </a:xfrm>
              <a:custGeom>
                <a:rect b="b" l="l" r="r" t="t"/>
                <a:pathLst>
                  <a:path extrusionOk="0" h="8974" w="4445">
                    <a:moveTo>
                      <a:pt x="3699" y="8371"/>
                    </a:moveTo>
                    <a:cubicBezTo>
                      <a:pt x="4100" y="8687"/>
                      <a:pt x="4444" y="1"/>
                      <a:pt x="3498" y="87"/>
                    </a:cubicBezTo>
                    <a:cubicBezTo>
                      <a:pt x="832" y="287"/>
                      <a:pt x="1" y="8973"/>
                      <a:pt x="3699" y="837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0" name="Google Shape;1900;p52"/>
              <p:cNvSpPr/>
              <p:nvPr/>
            </p:nvSpPr>
            <p:spPr>
              <a:xfrm>
                <a:off x="1775244" y="1925464"/>
                <a:ext cx="306750" cy="131900"/>
              </a:xfrm>
              <a:custGeom>
                <a:rect b="b" l="l" r="r" t="t"/>
                <a:pathLst>
                  <a:path extrusionOk="0" h="5276" w="12270">
                    <a:moveTo>
                      <a:pt x="1061" y="1520"/>
                    </a:moveTo>
                    <a:cubicBezTo>
                      <a:pt x="2494" y="1176"/>
                      <a:pt x="9432" y="87"/>
                      <a:pt x="10034" y="87"/>
                    </a:cubicBezTo>
                    <a:cubicBezTo>
                      <a:pt x="12270" y="1"/>
                      <a:pt x="11295" y="803"/>
                      <a:pt x="9604" y="2237"/>
                    </a:cubicBezTo>
                    <a:cubicBezTo>
                      <a:pt x="5906" y="5275"/>
                      <a:pt x="0" y="3211"/>
                      <a:pt x="1061" y="152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1" name="Google Shape;1901;p52"/>
              <p:cNvSpPr/>
              <p:nvPr/>
            </p:nvSpPr>
            <p:spPr>
              <a:xfrm>
                <a:off x="1610419" y="1762064"/>
                <a:ext cx="219325" cy="258025"/>
              </a:xfrm>
              <a:custGeom>
                <a:rect b="b" l="l" r="r" t="t"/>
                <a:pathLst>
                  <a:path extrusionOk="0" h="10321" w="8773">
                    <a:moveTo>
                      <a:pt x="8514" y="9174"/>
                    </a:moveTo>
                    <a:cubicBezTo>
                      <a:pt x="8772" y="7798"/>
                      <a:pt x="7253" y="1"/>
                      <a:pt x="5705" y="402"/>
                    </a:cubicBezTo>
                    <a:cubicBezTo>
                      <a:pt x="0" y="1893"/>
                      <a:pt x="6192" y="10321"/>
                      <a:pt x="8514" y="9174"/>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2" name="Google Shape;1902;p52"/>
              <p:cNvSpPr/>
              <p:nvPr/>
            </p:nvSpPr>
            <p:spPr>
              <a:xfrm>
                <a:off x="1692819" y="2081689"/>
                <a:ext cx="288125" cy="122575"/>
              </a:xfrm>
              <a:custGeom>
                <a:rect b="b" l="l" r="r" t="t"/>
                <a:pathLst>
                  <a:path extrusionOk="0" h="4903" w="11525">
                    <a:moveTo>
                      <a:pt x="1033" y="1119"/>
                    </a:moveTo>
                    <a:cubicBezTo>
                      <a:pt x="1090" y="1348"/>
                      <a:pt x="11525" y="1"/>
                      <a:pt x="11410" y="517"/>
                    </a:cubicBezTo>
                    <a:cubicBezTo>
                      <a:pt x="10579" y="3814"/>
                      <a:pt x="1" y="4903"/>
                      <a:pt x="1033" y="1119"/>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3" name="Google Shape;1903;p52"/>
              <p:cNvSpPr/>
              <p:nvPr/>
            </p:nvSpPr>
            <p:spPr>
              <a:xfrm>
                <a:off x="1527269" y="1907539"/>
                <a:ext cx="203575" cy="275225"/>
              </a:xfrm>
              <a:custGeom>
                <a:rect b="b" l="l" r="r" t="t"/>
                <a:pathLst>
                  <a:path extrusionOk="0" h="11009" w="8143">
                    <a:moveTo>
                      <a:pt x="8142" y="7827"/>
                    </a:moveTo>
                    <a:cubicBezTo>
                      <a:pt x="3355" y="11009"/>
                      <a:pt x="1" y="2810"/>
                      <a:pt x="2724" y="603"/>
                    </a:cubicBezTo>
                    <a:cubicBezTo>
                      <a:pt x="3498" y="1"/>
                      <a:pt x="7425" y="6795"/>
                      <a:pt x="8142" y="7827"/>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4" name="Google Shape;1904;p52"/>
              <p:cNvSpPr/>
              <p:nvPr/>
            </p:nvSpPr>
            <p:spPr>
              <a:xfrm>
                <a:off x="1447719" y="2035114"/>
                <a:ext cx="219325" cy="254450"/>
              </a:xfrm>
              <a:custGeom>
                <a:rect b="b" l="l" r="r" t="t"/>
                <a:pathLst>
                  <a:path extrusionOk="0" h="10178" w="8773">
                    <a:moveTo>
                      <a:pt x="8773" y="8056"/>
                    </a:moveTo>
                    <a:cubicBezTo>
                      <a:pt x="8773" y="8056"/>
                      <a:pt x="2982" y="1"/>
                      <a:pt x="2695" y="545"/>
                    </a:cubicBezTo>
                    <a:cubicBezTo>
                      <a:pt x="1" y="6078"/>
                      <a:pt x="6594" y="10177"/>
                      <a:pt x="8773" y="8056"/>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5" name="Google Shape;1905;p52"/>
              <p:cNvSpPr/>
              <p:nvPr/>
            </p:nvSpPr>
            <p:spPr>
              <a:xfrm>
                <a:off x="1013419" y="1559239"/>
                <a:ext cx="197125" cy="409250"/>
              </a:xfrm>
              <a:custGeom>
                <a:rect b="b" l="l" r="r" t="t"/>
                <a:pathLst>
                  <a:path extrusionOk="0" h="16370" w="7885">
                    <a:moveTo>
                      <a:pt x="2667" y="16370"/>
                    </a:moveTo>
                    <a:cubicBezTo>
                      <a:pt x="2466" y="16284"/>
                      <a:pt x="2294" y="16140"/>
                      <a:pt x="2151" y="15968"/>
                    </a:cubicBezTo>
                    <a:cubicBezTo>
                      <a:pt x="660" y="14277"/>
                      <a:pt x="1" y="8716"/>
                      <a:pt x="488" y="5935"/>
                    </a:cubicBezTo>
                    <a:cubicBezTo>
                      <a:pt x="1491" y="1"/>
                      <a:pt x="7884" y="14506"/>
                      <a:pt x="2667" y="1637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6" name="Google Shape;1906;p52"/>
              <p:cNvSpPr/>
              <p:nvPr/>
            </p:nvSpPr>
            <p:spPr>
              <a:xfrm>
                <a:off x="789819" y="1862389"/>
                <a:ext cx="301025" cy="208575"/>
              </a:xfrm>
              <a:custGeom>
                <a:rect b="b" l="l" r="r" t="t"/>
                <a:pathLst>
                  <a:path extrusionOk="0" h="8343" w="12041">
                    <a:moveTo>
                      <a:pt x="11525" y="3728"/>
                    </a:moveTo>
                    <a:cubicBezTo>
                      <a:pt x="12041" y="3355"/>
                      <a:pt x="947" y="1"/>
                      <a:pt x="689" y="1148"/>
                    </a:cubicBezTo>
                    <a:cubicBezTo>
                      <a:pt x="1" y="4416"/>
                      <a:pt x="10951" y="8343"/>
                      <a:pt x="11525" y="3728"/>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7" name="Google Shape;1907;p52"/>
              <p:cNvSpPr/>
              <p:nvPr/>
            </p:nvSpPr>
            <p:spPr>
              <a:xfrm>
                <a:off x="1160344" y="1772814"/>
                <a:ext cx="165575" cy="394900"/>
              </a:xfrm>
              <a:custGeom>
                <a:rect b="b" l="l" r="r" t="t"/>
                <a:pathLst>
                  <a:path extrusionOk="0" h="15796" w="6623">
                    <a:moveTo>
                      <a:pt x="0" y="13990"/>
                    </a:moveTo>
                    <a:cubicBezTo>
                      <a:pt x="58" y="12155"/>
                      <a:pt x="1204" y="3441"/>
                      <a:pt x="1405" y="2724"/>
                    </a:cubicBezTo>
                    <a:cubicBezTo>
                      <a:pt x="2122" y="1"/>
                      <a:pt x="2838" y="1434"/>
                      <a:pt x="4014" y="3957"/>
                    </a:cubicBezTo>
                    <a:cubicBezTo>
                      <a:pt x="6622" y="9432"/>
                      <a:pt x="1806" y="15796"/>
                      <a:pt x="0" y="1399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8" name="Google Shape;1908;p52"/>
              <p:cNvSpPr/>
              <p:nvPr/>
            </p:nvSpPr>
            <p:spPr>
              <a:xfrm>
                <a:off x="890169" y="2066639"/>
                <a:ext cx="329675" cy="232950"/>
              </a:xfrm>
              <a:custGeom>
                <a:rect b="b" l="l" r="r" t="t"/>
                <a:pathLst>
                  <a:path extrusionOk="0" h="9318" w="13187">
                    <a:moveTo>
                      <a:pt x="12556" y="1578"/>
                    </a:moveTo>
                    <a:cubicBezTo>
                      <a:pt x="10836" y="804"/>
                      <a:pt x="229" y="1"/>
                      <a:pt x="172" y="1979"/>
                    </a:cubicBezTo>
                    <a:cubicBezTo>
                      <a:pt x="0" y="9317"/>
                      <a:pt x="13187" y="4731"/>
                      <a:pt x="12556" y="1578"/>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9" name="Google Shape;1909;p52"/>
              <p:cNvSpPr/>
              <p:nvPr/>
            </p:nvSpPr>
            <p:spPr>
              <a:xfrm>
                <a:off x="1319444" y="1946964"/>
                <a:ext cx="174900" cy="387025"/>
              </a:xfrm>
              <a:custGeom>
                <a:rect b="b" l="l" r="r" t="t"/>
                <a:pathLst>
                  <a:path extrusionOk="0" h="15481" w="6996">
                    <a:moveTo>
                      <a:pt x="0" y="12958"/>
                    </a:moveTo>
                    <a:cubicBezTo>
                      <a:pt x="316" y="12958"/>
                      <a:pt x="2380" y="1"/>
                      <a:pt x="3010" y="316"/>
                    </a:cubicBezTo>
                    <a:cubicBezTo>
                      <a:pt x="6995" y="2409"/>
                      <a:pt x="4501" y="15480"/>
                      <a:pt x="0" y="12958"/>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0" name="Google Shape;1910;p52"/>
              <p:cNvSpPr/>
              <p:nvPr/>
            </p:nvSpPr>
            <p:spPr>
              <a:xfrm>
                <a:off x="1562194" y="1857339"/>
                <a:ext cx="348525" cy="580925"/>
              </a:xfrm>
              <a:custGeom>
                <a:rect b="b" l="l" r="r" t="t"/>
                <a:pathLst>
                  <a:path extrusionOk="0" h="23237" w="13941">
                    <a:moveTo>
                      <a:pt x="13547" y="1"/>
                    </a:moveTo>
                    <a:cubicBezTo>
                      <a:pt x="13465" y="1"/>
                      <a:pt x="13385" y="22"/>
                      <a:pt x="13310" y="60"/>
                    </a:cubicBezTo>
                    <a:cubicBezTo>
                      <a:pt x="13252" y="88"/>
                      <a:pt x="13224" y="88"/>
                      <a:pt x="13195" y="146"/>
                    </a:cubicBezTo>
                    <a:lnTo>
                      <a:pt x="13138" y="203"/>
                    </a:lnTo>
                    <a:cubicBezTo>
                      <a:pt x="11217" y="1923"/>
                      <a:pt x="9554" y="3901"/>
                      <a:pt x="8178" y="6051"/>
                    </a:cubicBezTo>
                    <a:cubicBezTo>
                      <a:pt x="5254" y="10494"/>
                      <a:pt x="2846" y="15282"/>
                      <a:pt x="1012" y="20269"/>
                    </a:cubicBezTo>
                    <a:cubicBezTo>
                      <a:pt x="840" y="20728"/>
                      <a:pt x="696" y="21187"/>
                      <a:pt x="496" y="21617"/>
                    </a:cubicBezTo>
                    <a:cubicBezTo>
                      <a:pt x="0" y="22678"/>
                      <a:pt x="8" y="23237"/>
                      <a:pt x="260" y="23237"/>
                    </a:cubicBezTo>
                    <a:cubicBezTo>
                      <a:pt x="519" y="23237"/>
                      <a:pt x="1034" y="22650"/>
                      <a:pt x="1528" y="21416"/>
                    </a:cubicBezTo>
                    <a:cubicBezTo>
                      <a:pt x="1757" y="20871"/>
                      <a:pt x="1958" y="20298"/>
                      <a:pt x="2158" y="19753"/>
                    </a:cubicBezTo>
                    <a:cubicBezTo>
                      <a:pt x="3764" y="15568"/>
                      <a:pt x="5742" y="11526"/>
                      <a:pt x="8121" y="7714"/>
                    </a:cubicBezTo>
                    <a:cubicBezTo>
                      <a:pt x="9325" y="5736"/>
                      <a:pt x="10730" y="3872"/>
                      <a:pt x="12278" y="2152"/>
                    </a:cubicBezTo>
                    <a:cubicBezTo>
                      <a:pt x="12765" y="1665"/>
                      <a:pt x="13252" y="1149"/>
                      <a:pt x="13797" y="690"/>
                    </a:cubicBezTo>
                    <a:lnTo>
                      <a:pt x="13883" y="604"/>
                    </a:lnTo>
                    <a:cubicBezTo>
                      <a:pt x="13940" y="518"/>
                      <a:pt x="13940" y="432"/>
                      <a:pt x="13940" y="346"/>
                    </a:cubicBezTo>
                    <a:cubicBezTo>
                      <a:pt x="13940" y="289"/>
                      <a:pt x="13940" y="260"/>
                      <a:pt x="13912" y="203"/>
                    </a:cubicBezTo>
                    <a:cubicBezTo>
                      <a:pt x="13883" y="174"/>
                      <a:pt x="13854" y="146"/>
                      <a:pt x="13854" y="117"/>
                    </a:cubicBezTo>
                    <a:cubicBezTo>
                      <a:pt x="13758" y="36"/>
                      <a:pt x="13651" y="1"/>
                      <a:pt x="1354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1" name="Google Shape;1911;p52"/>
              <p:cNvSpPr/>
              <p:nvPr/>
            </p:nvSpPr>
            <p:spPr>
              <a:xfrm>
                <a:off x="1631194" y="2197789"/>
                <a:ext cx="275950" cy="193525"/>
              </a:xfrm>
              <a:custGeom>
                <a:rect b="b" l="l" r="r" t="t"/>
                <a:pathLst>
                  <a:path extrusionOk="0" h="7741" w="11038">
                    <a:moveTo>
                      <a:pt x="0" y="1492"/>
                    </a:moveTo>
                    <a:cubicBezTo>
                      <a:pt x="0" y="1492"/>
                      <a:pt x="10894" y="1"/>
                      <a:pt x="10922" y="976"/>
                    </a:cubicBezTo>
                    <a:cubicBezTo>
                      <a:pt x="11037" y="3498"/>
                      <a:pt x="2236" y="7741"/>
                      <a:pt x="0" y="1492"/>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2" name="Google Shape;1912;p52"/>
              <p:cNvSpPr/>
              <p:nvPr/>
            </p:nvSpPr>
            <p:spPr>
              <a:xfrm>
                <a:off x="1057144" y="1957714"/>
                <a:ext cx="641375" cy="606650"/>
              </a:xfrm>
              <a:custGeom>
                <a:rect b="b" l="l" r="r" t="t"/>
                <a:pathLst>
                  <a:path extrusionOk="0" h="24266" w="25655">
                    <a:moveTo>
                      <a:pt x="631" y="1"/>
                    </a:moveTo>
                    <a:lnTo>
                      <a:pt x="459" y="29"/>
                    </a:lnTo>
                    <a:cubicBezTo>
                      <a:pt x="402" y="29"/>
                      <a:pt x="373" y="58"/>
                      <a:pt x="316" y="87"/>
                    </a:cubicBezTo>
                    <a:cubicBezTo>
                      <a:pt x="115" y="230"/>
                      <a:pt x="0" y="459"/>
                      <a:pt x="58" y="717"/>
                    </a:cubicBezTo>
                    <a:cubicBezTo>
                      <a:pt x="58" y="775"/>
                      <a:pt x="86" y="832"/>
                      <a:pt x="115" y="889"/>
                    </a:cubicBezTo>
                    <a:lnTo>
                      <a:pt x="144" y="975"/>
                    </a:lnTo>
                    <a:cubicBezTo>
                      <a:pt x="1663" y="3899"/>
                      <a:pt x="3727" y="6479"/>
                      <a:pt x="5934" y="8859"/>
                    </a:cubicBezTo>
                    <a:cubicBezTo>
                      <a:pt x="10636" y="13990"/>
                      <a:pt x="16054" y="18347"/>
                      <a:pt x="21730" y="22217"/>
                    </a:cubicBezTo>
                    <a:cubicBezTo>
                      <a:pt x="22246" y="22561"/>
                      <a:pt x="22819" y="22905"/>
                      <a:pt x="23278" y="23306"/>
                    </a:cubicBezTo>
                    <a:cubicBezTo>
                      <a:pt x="24131" y="23979"/>
                      <a:pt x="24746" y="24265"/>
                      <a:pt x="25064" y="24265"/>
                    </a:cubicBezTo>
                    <a:cubicBezTo>
                      <a:pt x="25655" y="24265"/>
                      <a:pt x="25228" y="23282"/>
                      <a:pt x="23421" y="21959"/>
                    </a:cubicBezTo>
                    <a:cubicBezTo>
                      <a:pt x="22762" y="21529"/>
                      <a:pt x="22102" y="21099"/>
                      <a:pt x="21472" y="20640"/>
                    </a:cubicBezTo>
                    <a:cubicBezTo>
                      <a:pt x="16656" y="17372"/>
                      <a:pt x="12155" y="13617"/>
                      <a:pt x="8056" y="9489"/>
                    </a:cubicBezTo>
                    <a:cubicBezTo>
                      <a:pt x="5963" y="7368"/>
                      <a:pt x="4042" y="5075"/>
                      <a:pt x="2380" y="2609"/>
                    </a:cubicBezTo>
                    <a:cubicBezTo>
                      <a:pt x="1892" y="1864"/>
                      <a:pt x="1434" y="1090"/>
                      <a:pt x="1032" y="287"/>
                    </a:cubicBezTo>
                    <a:lnTo>
                      <a:pt x="946" y="144"/>
                    </a:lnTo>
                    <a:cubicBezTo>
                      <a:pt x="860" y="87"/>
                      <a:pt x="746" y="29"/>
                      <a:pt x="63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3" name="Google Shape;1913;p52"/>
              <p:cNvSpPr/>
              <p:nvPr/>
            </p:nvSpPr>
            <p:spPr>
              <a:xfrm>
                <a:off x="1019169" y="2254414"/>
                <a:ext cx="355475" cy="202125"/>
              </a:xfrm>
              <a:custGeom>
                <a:rect b="b" l="l" r="r" t="t"/>
                <a:pathLst>
                  <a:path extrusionOk="0" h="8085" w="14219">
                    <a:moveTo>
                      <a:pt x="11839" y="1"/>
                    </a:moveTo>
                    <a:cubicBezTo>
                      <a:pt x="14219" y="6823"/>
                      <a:pt x="2351" y="8084"/>
                      <a:pt x="516" y="4071"/>
                    </a:cubicBezTo>
                    <a:cubicBezTo>
                      <a:pt x="0" y="2953"/>
                      <a:pt x="10234" y="517"/>
                      <a:pt x="1183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4" name="Google Shape;1914;p52"/>
              <p:cNvSpPr/>
              <p:nvPr/>
            </p:nvSpPr>
            <p:spPr>
              <a:xfrm>
                <a:off x="1150319" y="2376239"/>
                <a:ext cx="363375" cy="245850"/>
              </a:xfrm>
              <a:custGeom>
                <a:rect b="b" l="l" r="r" t="t"/>
                <a:pathLst>
                  <a:path extrusionOk="0" h="9834" w="14535">
                    <a:moveTo>
                      <a:pt x="12585" y="1"/>
                    </a:moveTo>
                    <a:cubicBezTo>
                      <a:pt x="12585" y="1"/>
                      <a:pt x="0" y="4243"/>
                      <a:pt x="631" y="4731"/>
                    </a:cubicBezTo>
                    <a:cubicBezTo>
                      <a:pt x="6794" y="9833"/>
                      <a:pt x="14534" y="3297"/>
                      <a:pt x="1258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15" name="Google Shape;1915;p52"/>
            <p:cNvGrpSpPr/>
            <p:nvPr/>
          </p:nvGrpSpPr>
          <p:grpSpPr>
            <a:xfrm>
              <a:off x="938169" y="1939789"/>
              <a:ext cx="1334475" cy="984725"/>
              <a:chOff x="938169" y="1939789"/>
              <a:chExt cx="1334475" cy="984725"/>
            </a:xfrm>
          </p:grpSpPr>
          <p:sp>
            <p:nvSpPr>
              <p:cNvPr id="1916" name="Google Shape;1916;p52"/>
              <p:cNvSpPr/>
              <p:nvPr/>
            </p:nvSpPr>
            <p:spPr>
              <a:xfrm>
                <a:off x="1147444" y="2126139"/>
                <a:ext cx="506000" cy="743925"/>
              </a:xfrm>
              <a:custGeom>
                <a:rect b="b" l="l" r="r" t="t"/>
                <a:pathLst>
                  <a:path extrusionOk="0" h="29757" w="20240">
                    <a:moveTo>
                      <a:pt x="19035" y="6135"/>
                    </a:moveTo>
                    <a:cubicBezTo>
                      <a:pt x="18146" y="3354"/>
                      <a:pt x="15824" y="0"/>
                      <a:pt x="11811" y="0"/>
                    </a:cubicBezTo>
                    <a:cubicBezTo>
                      <a:pt x="7798" y="0"/>
                      <a:pt x="4042" y="3354"/>
                      <a:pt x="3154" y="6135"/>
                    </a:cubicBezTo>
                    <a:cubicBezTo>
                      <a:pt x="1950" y="9861"/>
                      <a:pt x="0" y="19293"/>
                      <a:pt x="1806" y="22962"/>
                    </a:cubicBezTo>
                    <a:cubicBezTo>
                      <a:pt x="4157" y="27721"/>
                      <a:pt x="8027" y="29756"/>
                      <a:pt x="12012" y="29756"/>
                    </a:cubicBezTo>
                    <a:cubicBezTo>
                      <a:pt x="15996" y="29756"/>
                      <a:pt x="18146" y="25141"/>
                      <a:pt x="19035" y="22360"/>
                    </a:cubicBezTo>
                    <a:cubicBezTo>
                      <a:pt x="20239" y="18633"/>
                      <a:pt x="20239" y="9861"/>
                      <a:pt x="19035" y="6135"/>
                    </a:cubicBezTo>
                    <a:close/>
                  </a:path>
                </a:pathLst>
              </a:custGeom>
              <a:solidFill>
                <a:srgbClr val="D36E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7" name="Google Shape;1917;p52"/>
              <p:cNvSpPr/>
              <p:nvPr/>
            </p:nvSpPr>
            <p:spPr>
              <a:xfrm>
                <a:off x="1638369" y="2126139"/>
                <a:ext cx="506700" cy="743925"/>
              </a:xfrm>
              <a:custGeom>
                <a:rect b="b" l="l" r="r" t="t"/>
                <a:pathLst>
                  <a:path extrusionOk="0" h="29757" w="20268">
                    <a:moveTo>
                      <a:pt x="1204" y="6135"/>
                    </a:moveTo>
                    <a:cubicBezTo>
                      <a:pt x="2121" y="3354"/>
                      <a:pt x="4443" y="0"/>
                      <a:pt x="8457" y="0"/>
                    </a:cubicBezTo>
                    <a:cubicBezTo>
                      <a:pt x="12470" y="0"/>
                      <a:pt x="16197" y="3354"/>
                      <a:pt x="17114" y="6135"/>
                    </a:cubicBezTo>
                    <a:cubicBezTo>
                      <a:pt x="18318" y="9861"/>
                      <a:pt x="20267" y="19293"/>
                      <a:pt x="18433" y="22962"/>
                    </a:cubicBezTo>
                    <a:cubicBezTo>
                      <a:pt x="16082" y="27721"/>
                      <a:pt x="12441" y="29756"/>
                      <a:pt x="8457" y="29756"/>
                    </a:cubicBezTo>
                    <a:cubicBezTo>
                      <a:pt x="4443" y="29756"/>
                      <a:pt x="2121" y="25141"/>
                      <a:pt x="1204" y="22360"/>
                    </a:cubicBezTo>
                    <a:cubicBezTo>
                      <a:pt x="0" y="18633"/>
                      <a:pt x="0" y="9861"/>
                      <a:pt x="1204" y="6135"/>
                    </a:cubicBezTo>
                  </a:path>
                </a:pathLst>
              </a:custGeom>
              <a:solidFill>
                <a:srgbClr val="D36E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8" name="Google Shape;1918;p52"/>
              <p:cNvSpPr/>
              <p:nvPr/>
            </p:nvSpPr>
            <p:spPr>
              <a:xfrm>
                <a:off x="1391119" y="2089589"/>
                <a:ext cx="505275" cy="716675"/>
              </a:xfrm>
              <a:custGeom>
                <a:rect b="b" l="l" r="r" t="t"/>
                <a:pathLst>
                  <a:path extrusionOk="0" h="28667" w="20211">
                    <a:moveTo>
                      <a:pt x="3268" y="5218"/>
                    </a:moveTo>
                    <a:cubicBezTo>
                      <a:pt x="4644" y="2437"/>
                      <a:pt x="6507" y="0"/>
                      <a:pt x="10492" y="0"/>
                    </a:cubicBezTo>
                    <a:cubicBezTo>
                      <a:pt x="14477" y="0"/>
                      <a:pt x="16369" y="1348"/>
                      <a:pt x="17745" y="5218"/>
                    </a:cubicBezTo>
                    <a:cubicBezTo>
                      <a:pt x="19608" y="10435"/>
                      <a:pt x="20210" y="18232"/>
                      <a:pt x="19006" y="22217"/>
                    </a:cubicBezTo>
                    <a:cubicBezTo>
                      <a:pt x="18117" y="25169"/>
                      <a:pt x="14505" y="28667"/>
                      <a:pt x="10521" y="28667"/>
                    </a:cubicBezTo>
                    <a:cubicBezTo>
                      <a:pt x="6507" y="28667"/>
                      <a:pt x="1691" y="25227"/>
                      <a:pt x="1061" y="22217"/>
                    </a:cubicBezTo>
                    <a:cubicBezTo>
                      <a:pt x="0" y="17114"/>
                      <a:pt x="1003" y="9804"/>
                      <a:pt x="3268" y="5218"/>
                    </a:cubicBezTo>
                    <a:close/>
                  </a:path>
                </a:pathLst>
              </a:custGeom>
              <a:solidFill>
                <a:srgbClr val="D36E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9" name="Google Shape;1919;p52"/>
              <p:cNvSpPr/>
              <p:nvPr/>
            </p:nvSpPr>
            <p:spPr>
              <a:xfrm>
                <a:off x="1482844" y="1939789"/>
                <a:ext cx="330400" cy="369825"/>
              </a:xfrm>
              <a:custGeom>
                <a:rect b="b" l="l" r="r" t="t"/>
                <a:pathLst>
                  <a:path extrusionOk="0" h="14793" w="13216">
                    <a:moveTo>
                      <a:pt x="12126" y="12930"/>
                    </a:moveTo>
                    <a:cubicBezTo>
                      <a:pt x="13216" y="12930"/>
                      <a:pt x="7884" y="12844"/>
                      <a:pt x="6536" y="8802"/>
                    </a:cubicBezTo>
                    <a:cubicBezTo>
                      <a:pt x="5304" y="5190"/>
                      <a:pt x="5906" y="718"/>
                      <a:pt x="4902" y="517"/>
                    </a:cubicBezTo>
                    <a:cubicBezTo>
                      <a:pt x="2208" y="1"/>
                      <a:pt x="3039" y="6021"/>
                      <a:pt x="2752" y="10436"/>
                    </a:cubicBezTo>
                    <a:cubicBezTo>
                      <a:pt x="2609" y="12586"/>
                      <a:pt x="0" y="13961"/>
                      <a:pt x="832" y="14793"/>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0" name="Google Shape;1920;p52"/>
              <p:cNvSpPr/>
              <p:nvPr/>
            </p:nvSpPr>
            <p:spPr>
              <a:xfrm>
                <a:off x="1583894" y="1964889"/>
                <a:ext cx="258750" cy="215725"/>
              </a:xfrm>
              <a:custGeom>
                <a:rect b="b" l="l" r="r" t="t"/>
                <a:pathLst>
                  <a:path extrusionOk="0" h="8629" w="10350">
                    <a:moveTo>
                      <a:pt x="5246" y="3612"/>
                    </a:moveTo>
                    <a:cubicBezTo>
                      <a:pt x="5648" y="3612"/>
                      <a:pt x="6020" y="3813"/>
                      <a:pt x="6221" y="4157"/>
                    </a:cubicBezTo>
                    <a:cubicBezTo>
                      <a:pt x="6508" y="4673"/>
                      <a:pt x="6766" y="5332"/>
                      <a:pt x="6508" y="5820"/>
                    </a:cubicBezTo>
                    <a:cubicBezTo>
                      <a:pt x="6364" y="6020"/>
                      <a:pt x="6164" y="6135"/>
                      <a:pt x="5906" y="6164"/>
                    </a:cubicBezTo>
                    <a:cubicBezTo>
                      <a:pt x="5854" y="6171"/>
                      <a:pt x="5803" y="6175"/>
                      <a:pt x="5752" y="6175"/>
                    </a:cubicBezTo>
                    <a:cubicBezTo>
                      <a:pt x="5024" y="6175"/>
                      <a:pt x="4472" y="5425"/>
                      <a:pt x="4472" y="4702"/>
                    </a:cubicBezTo>
                    <a:cubicBezTo>
                      <a:pt x="4501" y="4329"/>
                      <a:pt x="4616" y="3985"/>
                      <a:pt x="4759" y="3670"/>
                    </a:cubicBezTo>
                    <a:cubicBezTo>
                      <a:pt x="4931" y="3641"/>
                      <a:pt x="5074" y="3612"/>
                      <a:pt x="5246" y="3612"/>
                    </a:cubicBezTo>
                    <a:close/>
                    <a:moveTo>
                      <a:pt x="8572" y="0"/>
                    </a:moveTo>
                    <a:cubicBezTo>
                      <a:pt x="8342" y="0"/>
                      <a:pt x="8113" y="29"/>
                      <a:pt x="7912" y="86"/>
                    </a:cubicBezTo>
                    <a:cubicBezTo>
                      <a:pt x="6823" y="430"/>
                      <a:pt x="5848" y="1090"/>
                      <a:pt x="5103" y="1978"/>
                    </a:cubicBezTo>
                    <a:cubicBezTo>
                      <a:pt x="4788" y="2351"/>
                      <a:pt x="4415" y="2838"/>
                      <a:pt x="4415" y="2838"/>
                    </a:cubicBezTo>
                    <a:cubicBezTo>
                      <a:pt x="2781" y="3326"/>
                      <a:pt x="1290" y="4730"/>
                      <a:pt x="430" y="6336"/>
                    </a:cubicBezTo>
                    <a:cubicBezTo>
                      <a:pt x="144" y="6766"/>
                      <a:pt x="0" y="7310"/>
                      <a:pt x="86" y="7826"/>
                    </a:cubicBezTo>
                    <a:cubicBezTo>
                      <a:pt x="144" y="8199"/>
                      <a:pt x="402" y="8486"/>
                      <a:pt x="746" y="8600"/>
                    </a:cubicBezTo>
                    <a:lnTo>
                      <a:pt x="946" y="8629"/>
                    </a:lnTo>
                    <a:cubicBezTo>
                      <a:pt x="1061" y="8629"/>
                      <a:pt x="1204" y="8572"/>
                      <a:pt x="1290" y="8486"/>
                    </a:cubicBezTo>
                    <a:lnTo>
                      <a:pt x="1405" y="8314"/>
                    </a:lnTo>
                    <a:lnTo>
                      <a:pt x="1434" y="8113"/>
                    </a:lnTo>
                    <a:lnTo>
                      <a:pt x="1376" y="7941"/>
                    </a:lnTo>
                    <a:lnTo>
                      <a:pt x="1262" y="7769"/>
                    </a:lnTo>
                    <a:lnTo>
                      <a:pt x="1118" y="7683"/>
                    </a:lnTo>
                    <a:cubicBezTo>
                      <a:pt x="1090" y="7654"/>
                      <a:pt x="1061" y="7654"/>
                      <a:pt x="1061" y="7654"/>
                    </a:cubicBezTo>
                    <a:cubicBezTo>
                      <a:pt x="946" y="7482"/>
                      <a:pt x="1090" y="7196"/>
                      <a:pt x="1204" y="6995"/>
                    </a:cubicBezTo>
                    <a:cubicBezTo>
                      <a:pt x="1778" y="5820"/>
                      <a:pt x="2666" y="4816"/>
                      <a:pt x="3784" y="4128"/>
                    </a:cubicBezTo>
                    <a:lnTo>
                      <a:pt x="3784" y="4128"/>
                    </a:lnTo>
                    <a:cubicBezTo>
                      <a:pt x="3698" y="4530"/>
                      <a:pt x="3698" y="4931"/>
                      <a:pt x="3784" y="5332"/>
                    </a:cubicBezTo>
                    <a:cubicBezTo>
                      <a:pt x="4022" y="6307"/>
                      <a:pt x="4891" y="6967"/>
                      <a:pt x="5852" y="6967"/>
                    </a:cubicBezTo>
                    <a:cubicBezTo>
                      <a:pt x="6049" y="6967"/>
                      <a:pt x="6250" y="6939"/>
                      <a:pt x="6450" y="6880"/>
                    </a:cubicBezTo>
                    <a:cubicBezTo>
                      <a:pt x="7884" y="6364"/>
                      <a:pt x="7654" y="4071"/>
                      <a:pt x="6450" y="3096"/>
                    </a:cubicBezTo>
                    <a:cubicBezTo>
                      <a:pt x="6135" y="2896"/>
                      <a:pt x="5791" y="2752"/>
                      <a:pt x="5418" y="2695"/>
                    </a:cubicBezTo>
                    <a:cubicBezTo>
                      <a:pt x="5848" y="2150"/>
                      <a:pt x="6364" y="1663"/>
                      <a:pt x="6966" y="1262"/>
                    </a:cubicBezTo>
                    <a:cubicBezTo>
                      <a:pt x="7422" y="950"/>
                      <a:pt x="7957" y="619"/>
                      <a:pt x="8539" y="619"/>
                    </a:cubicBezTo>
                    <a:cubicBezTo>
                      <a:pt x="8653" y="619"/>
                      <a:pt x="8769" y="631"/>
                      <a:pt x="8887" y="660"/>
                    </a:cubicBezTo>
                    <a:cubicBezTo>
                      <a:pt x="9346" y="832"/>
                      <a:pt x="9690" y="1204"/>
                      <a:pt x="9776" y="1692"/>
                    </a:cubicBezTo>
                    <a:lnTo>
                      <a:pt x="9919" y="1864"/>
                    </a:lnTo>
                    <a:lnTo>
                      <a:pt x="10148" y="1892"/>
                    </a:lnTo>
                    <a:lnTo>
                      <a:pt x="10320" y="1749"/>
                    </a:lnTo>
                    <a:lnTo>
                      <a:pt x="10349" y="1520"/>
                    </a:lnTo>
                    <a:cubicBezTo>
                      <a:pt x="10263" y="1147"/>
                      <a:pt x="10091" y="832"/>
                      <a:pt x="9862" y="574"/>
                    </a:cubicBezTo>
                    <a:cubicBezTo>
                      <a:pt x="9518" y="201"/>
                      <a:pt x="9059" y="0"/>
                      <a:pt x="857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1" name="Google Shape;1921;p52"/>
              <p:cNvSpPr/>
              <p:nvPr/>
            </p:nvSpPr>
            <p:spPr>
              <a:xfrm>
                <a:off x="938169" y="2167689"/>
                <a:ext cx="678000" cy="718850"/>
              </a:xfrm>
              <a:custGeom>
                <a:rect b="b" l="l" r="r" t="t"/>
                <a:pathLst>
                  <a:path extrusionOk="0" h="28754" w="27120">
                    <a:moveTo>
                      <a:pt x="25485" y="5935"/>
                    </a:moveTo>
                    <a:cubicBezTo>
                      <a:pt x="24281" y="3240"/>
                      <a:pt x="21157" y="1"/>
                      <a:pt x="15825" y="1"/>
                    </a:cubicBezTo>
                    <a:cubicBezTo>
                      <a:pt x="10493" y="1"/>
                      <a:pt x="5447" y="3240"/>
                      <a:pt x="4243" y="5935"/>
                    </a:cubicBezTo>
                    <a:cubicBezTo>
                      <a:pt x="2609" y="9518"/>
                      <a:pt x="1" y="18634"/>
                      <a:pt x="2437" y="22160"/>
                    </a:cubicBezTo>
                    <a:cubicBezTo>
                      <a:pt x="5591" y="26775"/>
                      <a:pt x="10751" y="28753"/>
                      <a:pt x="16083" y="28753"/>
                    </a:cubicBezTo>
                    <a:cubicBezTo>
                      <a:pt x="21443" y="28753"/>
                      <a:pt x="24281" y="24281"/>
                      <a:pt x="25514" y="21587"/>
                    </a:cubicBezTo>
                    <a:cubicBezTo>
                      <a:pt x="27119" y="18003"/>
                      <a:pt x="27119" y="9518"/>
                      <a:pt x="25514" y="5906"/>
                    </a:cubicBezTo>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2" name="Google Shape;1922;p52"/>
              <p:cNvSpPr/>
              <p:nvPr/>
            </p:nvSpPr>
            <p:spPr>
              <a:xfrm>
                <a:off x="1199044" y="2201389"/>
                <a:ext cx="417125" cy="682275"/>
              </a:xfrm>
              <a:custGeom>
                <a:rect b="b" l="l" r="r" t="t"/>
                <a:pathLst>
                  <a:path extrusionOk="0" h="27291" w="16685">
                    <a:moveTo>
                      <a:pt x="10808" y="0"/>
                    </a:moveTo>
                    <a:cubicBezTo>
                      <a:pt x="12671" y="1032"/>
                      <a:pt x="14162" y="2638"/>
                      <a:pt x="15079" y="4587"/>
                    </a:cubicBezTo>
                    <a:cubicBezTo>
                      <a:pt x="16684" y="8170"/>
                      <a:pt x="16684" y="16655"/>
                      <a:pt x="15079" y="20239"/>
                    </a:cubicBezTo>
                    <a:cubicBezTo>
                      <a:pt x="13961" y="22675"/>
                      <a:pt x="11524" y="26574"/>
                      <a:pt x="7081" y="27291"/>
                    </a:cubicBezTo>
                    <a:cubicBezTo>
                      <a:pt x="4214" y="26001"/>
                      <a:pt x="1921" y="24080"/>
                      <a:pt x="1434" y="22360"/>
                    </a:cubicBezTo>
                    <a:cubicBezTo>
                      <a:pt x="0" y="17143"/>
                      <a:pt x="1319" y="9661"/>
                      <a:pt x="4386" y="4988"/>
                    </a:cubicBezTo>
                    <a:cubicBezTo>
                      <a:pt x="5791" y="2781"/>
                      <a:pt x="7597" y="803"/>
                      <a:pt x="10808" y="0"/>
                    </a:cubicBezTo>
                    <a:close/>
                  </a:path>
                </a:pathLst>
              </a:custGeom>
              <a:solidFill>
                <a:srgbClr val="D172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3" name="Google Shape;1923;p52"/>
              <p:cNvSpPr/>
              <p:nvPr/>
            </p:nvSpPr>
            <p:spPr>
              <a:xfrm>
                <a:off x="1595369" y="2167689"/>
                <a:ext cx="677275" cy="718850"/>
              </a:xfrm>
              <a:custGeom>
                <a:rect b="b" l="l" r="r" t="t"/>
                <a:pathLst>
                  <a:path extrusionOk="0" h="28754" w="27091">
                    <a:moveTo>
                      <a:pt x="1634" y="5935"/>
                    </a:moveTo>
                    <a:cubicBezTo>
                      <a:pt x="2838" y="3240"/>
                      <a:pt x="5963" y="1"/>
                      <a:pt x="11295" y="1"/>
                    </a:cubicBezTo>
                    <a:cubicBezTo>
                      <a:pt x="16627" y="1"/>
                      <a:pt x="21701" y="3240"/>
                      <a:pt x="22876" y="5935"/>
                    </a:cubicBezTo>
                    <a:cubicBezTo>
                      <a:pt x="24510" y="9518"/>
                      <a:pt x="27090" y="18634"/>
                      <a:pt x="24682" y="22160"/>
                    </a:cubicBezTo>
                    <a:cubicBezTo>
                      <a:pt x="21529" y="26775"/>
                      <a:pt x="16655" y="28753"/>
                      <a:pt x="11295" y="28753"/>
                    </a:cubicBezTo>
                    <a:cubicBezTo>
                      <a:pt x="5963" y="28753"/>
                      <a:pt x="2809" y="24281"/>
                      <a:pt x="1634" y="21587"/>
                    </a:cubicBezTo>
                    <a:cubicBezTo>
                      <a:pt x="0" y="18003"/>
                      <a:pt x="0" y="9518"/>
                      <a:pt x="1634" y="5906"/>
                    </a:cubicBezTo>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4" name="Google Shape;1924;p52"/>
              <p:cNvSpPr/>
              <p:nvPr/>
            </p:nvSpPr>
            <p:spPr>
              <a:xfrm>
                <a:off x="1595369" y="2197089"/>
                <a:ext cx="407075" cy="685150"/>
              </a:xfrm>
              <a:custGeom>
                <a:rect b="b" l="l" r="r" t="t"/>
                <a:pathLst>
                  <a:path extrusionOk="0" h="27406" w="16283">
                    <a:moveTo>
                      <a:pt x="6221" y="0"/>
                    </a:moveTo>
                    <a:cubicBezTo>
                      <a:pt x="9603" y="488"/>
                      <a:pt x="11495" y="1978"/>
                      <a:pt x="12986" y="5131"/>
                    </a:cubicBezTo>
                    <a:cubicBezTo>
                      <a:pt x="15480" y="10463"/>
                      <a:pt x="16283" y="18433"/>
                      <a:pt x="14677" y="22503"/>
                    </a:cubicBezTo>
                    <a:cubicBezTo>
                      <a:pt x="13989" y="24223"/>
                      <a:pt x="12155" y="26087"/>
                      <a:pt x="9689" y="27405"/>
                    </a:cubicBezTo>
                    <a:cubicBezTo>
                      <a:pt x="5332" y="26631"/>
                      <a:pt x="2695" y="22819"/>
                      <a:pt x="1634" y="20411"/>
                    </a:cubicBezTo>
                    <a:cubicBezTo>
                      <a:pt x="0" y="16827"/>
                      <a:pt x="0" y="8342"/>
                      <a:pt x="1634" y="4759"/>
                    </a:cubicBezTo>
                    <a:cubicBezTo>
                      <a:pt x="2580" y="2695"/>
                      <a:pt x="4185" y="1032"/>
                      <a:pt x="6221" y="0"/>
                    </a:cubicBezTo>
                    <a:close/>
                  </a:path>
                </a:pathLst>
              </a:custGeom>
              <a:solidFill>
                <a:srgbClr val="D172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5" name="Google Shape;1925;p52"/>
              <p:cNvSpPr/>
              <p:nvPr/>
            </p:nvSpPr>
            <p:spPr>
              <a:xfrm>
                <a:off x="1254219" y="2192064"/>
                <a:ext cx="676575" cy="732450"/>
              </a:xfrm>
              <a:custGeom>
                <a:rect b="b" l="l" r="r" t="t"/>
                <a:pathLst>
                  <a:path extrusionOk="0" h="29298" w="27063">
                    <a:moveTo>
                      <a:pt x="4358" y="5361"/>
                    </a:moveTo>
                    <a:cubicBezTo>
                      <a:pt x="6221" y="2523"/>
                      <a:pt x="8658" y="1"/>
                      <a:pt x="14047" y="1"/>
                    </a:cubicBezTo>
                    <a:cubicBezTo>
                      <a:pt x="19408" y="1"/>
                      <a:pt x="21902" y="1377"/>
                      <a:pt x="23765" y="5361"/>
                    </a:cubicBezTo>
                    <a:cubicBezTo>
                      <a:pt x="26259" y="10693"/>
                      <a:pt x="27062" y="18634"/>
                      <a:pt x="25457" y="22704"/>
                    </a:cubicBezTo>
                    <a:cubicBezTo>
                      <a:pt x="24281" y="25714"/>
                      <a:pt x="19408" y="29298"/>
                      <a:pt x="14076" y="29298"/>
                    </a:cubicBezTo>
                    <a:cubicBezTo>
                      <a:pt x="8715" y="29298"/>
                      <a:pt x="2265" y="25772"/>
                      <a:pt x="1434" y="22704"/>
                    </a:cubicBezTo>
                    <a:cubicBezTo>
                      <a:pt x="1" y="17516"/>
                      <a:pt x="1319" y="10034"/>
                      <a:pt x="4387" y="5361"/>
                    </a:cubicBezTo>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6" name="Google Shape;1926;p52"/>
              <p:cNvSpPr/>
              <p:nvPr/>
            </p:nvSpPr>
            <p:spPr>
              <a:xfrm>
                <a:off x="1365319" y="2143639"/>
                <a:ext cx="238675" cy="496550"/>
              </a:xfrm>
              <a:custGeom>
                <a:rect b="b" l="l" r="r" t="t"/>
                <a:pathLst>
                  <a:path extrusionOk="0" h="19862" w="9547">
                    <a:moveTo>
                      <a:pt x="2465" y="11598"/>
                    </a:moveTo>
                    <a:lnTo>
                      <a:pt x="2494" y="11627"/>
                    </a:lnTo>
                    <a:cubicBezTo>
                      <a:pt x="3354" y="11655"/>
                      <a:pt x="4071" y="12401"/>
                      <a:pt x="4386" y="13232"/>
                    </a:cubicBezTo>
                    <a:cubicBezTo>
                      <a:pt x="3956" y="13490"/>
                      <a:pt x="3497" y="13691"/>
                      <a:pt x="3010" y="13805"/>
                    </a:cubicBezTo>
                    <a:cubicBezTo>
                      <a:pt x="2684" y="13883"/>
                      <a:pt x="2332" y="13961"/>
                      <a:pt x="2005" y="13961"/>
                    </a:cubicBezTo>
                    <a:cubicBezTo>
                      <a:pt x="1729" y="13961"/>
                      <a:pt x="1471" y="13906"/>
                      <a:pt x="1261" y="13748"/>
                    </a:cubicBezTo>
                    <a:cubicBezTo>
                      <a:pt x="516" y="13175"/>
                      <a:pt x="1376" y="11598"/>
                      <a:pt x="2465" y="11598"/>
                    </a:cubicBezTo>
                    <a:close/>
                    <a:moveTo>
                      <a:pt x="6263" y="0"/>
                    </a:moveTo>
                    <a:cubicBezTo>
                      <a:pt x="4531" y="0"/>
                      <a:pt x="2523" y="672"/>
                      <a:pt x="1577" y="2167"/>
                    </a:cubicBezTo>
                    <a:cubicBezTo>
                      <a:pt x="917" y="3199"/>
                      <a:pt x="975" y="4546"/>
                      <a:pt x="1720" y="5521"/>
                    </a:cubicBezTo>
                    <a:cubicBezTo>
                      <a:pt x="2494" y="6581"/>
                      <a:pt x="3669" y="7241"/>
                      <a:pt x="4673" y="8043"/>
                    </a:cubicBezTo>
                    <a:cubicBezTo>
                      <a:pt x="5361" y="8588"/>
                      <a:pt x="6106" y="9219"/>
                      <a:pt x="6307" y="10107"/>
                    </a:cubicBezTo>
                    <a:cubicBezTo>
                      <a:pt x="6536" y="11111"/>
                      <a:pt x="5819" y="12114"/>
                      <a:pt x="5017" y="12802"/>
                    </a:cubicBezTo>
                    <a:cubicBezTo>
                      <a:pt x="4558" y="11799"/>
                      <a:pt x="3612" y="10881"/>
                      <a:pt x="2494" y="10853"/>
                    </a:cubicBezTo>
                    <a:lnTo>
                      <a:pt x="2437" y="10853"/>
                    </a:lnTo>
                    <a:cubicBezTo>
                      <a:pt x="1032" y="10910"/>
                      <a:pt x="0" y="12200"/>
                      <a:pt x="258" y="13605"/>
                    </a:cubicBezTo>
                    <a:cubicBezTo>
                      <a:pt x="483" y="14490"/>
                      <a:pt x="1178" y="14788"/>
                      <a:pt x="1982" y="14788"/>
                    </a:cubicBezTo>
                    <a:cubicBezTo>
                      <a:pt x="2611" y="14788"/>
                      <a:pt x="3307" y="14605"/>
                      <a:pt x="3899" y="14379"/>
                    </a:cubicBezTo>
                    <a:cubicBezTo>
                      <a:pt x="4128" y="14293"/>
                      <a:pt x="4357" y="14207"/>
                      <a:pt x="4558" y="14092"/>
                    </a:cubicBezTo>
                    <a:lnTo>
                      <a:pt x="4558" y="14092"/>
                    </a:lnTo>
                    <a:cubicBezTo>
                      <a:pt x="4615" y="14551"/>
                      <a:pt x="4558" y="15038"/>
                      <a:pt x="4443" y="15497"/>
                    </a:cubicBezTo>
                    <a:cubicBezTo>
                      <a:pt x="4300" y="16357"/>
                      <a:pt x="3870" y="17131"/>
                      <a:pt x="3239" y="17733"/>
                    </a:cubicBezTo>
                    <a:cubicBezTo>
                      <a:pt x="3168" y="17718"/>
                      <a:pt x="3094" y="17711"/>
                      <a:pt x="3020" y="17711"/>
                    </a:cubicBezTo>
                    <a:cubicBezTo>
                      <a:pt x="2799" y="17711"/>
                      <a:pt x="2573" y="17776"/>
                      <a:pt x="2379" y="17905"/>
                    </a:cubicBezTo>
                    <a:cubicBezTo>
                      <a:pt x="1986" y="18249"/>
                      <a:pt x="2479" y="18594"/>
                      <a:pt x="2935" y="18594"/>
                    </a:cubicBezTo>
                    <a:cubicBezTo>
                      <a:pt x="3010" y="18594"/>
                      <a:pt x="3084" y="18584"/>
                      <a:pt x="3153" y="18564"/>
                    </a:cubicBezTo>
                    <a:cubicBezTo>
                      <a:pt x="3262" y="18542"/>
                      <a:pt x="3370" y="18439"/>
                      <a:pt x="3490" y="18439"/>
                    </a:cubicBezTo>
                    <a:cubicBezTo>
                      <a:pt x="3529" y="18439"/>
                      <a:pt x="3570" y="18450"/>
                      <a:pt x="3612" y="18478"/>
                    </a:cubicBezTo>
                    <a:cubicBezTo>
                      <a:pt x="3669" y="18535"/>
                      <a:pt x="3641" y="18593"/>
                      <a:pt x="3612" y="18679"/>
                    </a:cubicBezTo>
                    <a:cubicBezTo>
                      <a:pt x="3434" y="19090"/>
                      <a:pt x="3112" y="19239"/>
                      <a:pt x="2749" y="19239"/>
                    </a:cubicBezTo>
                    <a:cubicBezTo>
                      <a:pt x="2353" y="19239"/>
                      <a:pt x="1907" y="19060"/>
                      <a:pt x="1548" y="18851"/>
                    </a:cubicBezTo>
                    <a:lnTo>
                      <a:pt x="1548" y="18650"/>
                    </a:lnTo>
                    <a:lnTo>
                      <a:pt x="1376" y="18507"/>
                    </a:lnTo>
                    <a:cubicBezTo>
                      <a:pt x="1235" y="18436"/>
                      <a:pt x="1093" y="18385"/>
                      <a:pt x="951" y="18385"/>
                    </a:cubicBezTo>
                    <a:cubicBezTo>
                      <a:pt x="921" y="18385"/>
                      <a:pt x="891" y="18387"/>
                      <a:pt x="860" y="18392"/>
                    </a:cubicBezTo>
                    <a:cubicBezTo>
                      <a:pt x="545" y="18478"/>
                      <a:pt x="573" y="18879"/>
                      <a:pt x="803" y="19080"/>
                    </a:cubicBezTo>
                    <a:cubicBezTo>
                      <a:pt x="1354" y="19579"/>
                      <a:pt x="2074" y="19861"/>
                      <a:pt x="2807" y="19861"/>
                    </a:cubicBezTo>
                    <a:cubicBezTo>
                      <a:pt x="2875" y="19861"/>
                      <a:pt x="2942" y="19859"/>
                      <a:pt x="3010" y="19854"/>
                    </a:cubicBezTo>
                    <a:cubicBezTo>
                      <a:pt x="3669" y="19768"/>
                      <a:pt x="4214" y="19252"/>
                      <a:pt x="4271" y="18593"/>
                    </a:cubicBezTo>
                    <a:cubicBezTo>
                      <a:pt x="4300" y="18392"/>
                      <a:pt x="4214" y="18191"/>
                      <a:pt x="4042" y="18048"/>
                    </a:cubicBezTo>
                    <a:cubicBezTo>
                      <a:pt x="4042" y="18019"/>
                      <a:pt x="4013" y="17991"/>
                      <a:pt x="3985" y="17991"/>
                    </a:cubicBezTo>
                    <a:cubicBezTo>
                      <a:pt x="5017" y="16787"/>
                      <a:pt x="5475" y="15210"/>
                      <a:pt x="5246" y="13691"/>
                    </a:cubicBezTo>
                    <a:cubicBezTo>
                      <a:pt x="6278" y="12917"/>
                      <a:pt x="7310" y="11627"/>
                      <a:pt x="7195" y="10251"/>
                    </a:cubicBezTo>
                    <a:cubicBezTo>
                      <a:pt x="7023" y="8473"/>
                      <a:pt x="5246" y="7355"/>
                      <a:pt x="3813" y="6209"/>
                    </a:cubicBezTo>
                    <a:cubicBezTo>
                      <a:pt x="2953" y="5521"/>
                      <a:pt x="2007" y="4690"/>
                      <a:pt x="2064" y="3629"/>
                    </a:cubicBezTo>
                    <a:cubicBezTo>
                      <a:pt x="2150" y="2310"/>
                      <a:pt x="3411" y="1565"/>
                      <a:pt x="4615" y="1221"/>
                    </a:cubicBezTo>
                    <a:cubicBezTo>
                      <a:pt x="5147" y="1066"/>
                      <a:pt x="5712" y="979"/>
                      <a:pt x="6274" y="979"/>
                    </a:cubicBezTo>
                    <a:cubicBezTo>
                      <a:pt x="7167" y="979"/>
                      <a:pt x="8051" y="1198"/>
                      <a:pt x="8772" y="1708"/>
                    </a:cubicBezTo>
                    <a:lnTo>
                      <a:pt x="8973" y="1794"/>
                    </a:lnTo>
                    <a:cubicBezTo>
                      <a:pt x="9087" y="1794"/>
                      <a:pt x="9202" y="1766"/>
                      <a:pt x="9317" y="1737"/>
                    </a:cubicBezTo>
                    <a:lnTo>
                      <a:pt x="9460" y="1594"/>
                    </a:lnTo>
                    <a:lnTo>
                      <a:pt x="9546" y="1393"/>
                    </a:lnTo>
                    <a:lnTo>
                      <a:pt x="9546" y="1221"/>
                    </a:lnTo>
                    <a:lnTo>
                      <a:pt x="9460" y="1049"/>
                    </a:lnTo>
                    <a:lnTo>
                      <a:pt x="9345" y="906"/>
                    </a:lnTo>
                    <a:cubicBezTo>
                      <a:pt x="8657" y="418"/>
                      <a:pt x="7855" y="132"/>
                      <a:pt x="7023" y="46"/>
                    </a:cubicBezTo>
                    <a:cubicBezTo>
                      <a:pt x="6779" y="15"/>
                      <a:pt x="6524" y="0"/>
                      <a:pt x="626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927" name="Google Shape;1927;p52"/>
          <p:cNvGrpSpPr/>
          <p:nvPr/>
        </p:nvGrpSpPr>
        <p:grpSpPr>
          <a:xfrm rot="2302139">
            <a:off x="3441848" y="521241"/>
            <a:ext cx="628144" cy="1037378"/>
            <a:chOff x="4414941" y="1723176"/>
            <a:chExt cx="628168" cy="1037418"/>
          </a:xfrm>
        </p:grpSpPr>
        <p:sp>
          <p:nvSpPr>
            <p:cNvPr id="1928" name="Google Shape;1928;p52"/>
            <p:cNvSpPr/>
            <p:nvPr/>
          </p:nvSpPr>
          <p:spPr>
            <a:xfrm>
              <a:off x="4414941" y="1808330"/>
              <a:ext cx="628168" cy="952264"/>
            </a:xfrm>
            <a:custGeom>
              <a:rect b="b" l="l" r="r" t="t"/>
              <a:pathLst>
                <a:path extrusionOk="0" h="57783" w="38117">
                  <a:moveTo>
                    <a:pt x="13162" y="41126"/>
                  </a:moveTo>
                  <a:cubicBezTo>
                    <a:pt x="13314" y="41916"/>
                    <a:pt x="13587" y="42706"/>
                    <a:pt x="13709" y="43527"/>
                  </a:cubicBezTo>
                  <a:cubicBezTo>
                    <a:pt x="14226" y="46931"/>
                    <a:pt x="14043" y="50670"/>
                    <a:pt x="12037" y="53588"/>
                  </a:cubicBezTo>
                  <a:cubicBezTo>
                    <a:pt x="10973" y="55108"/>
                    <a:pt x="9575" y="56111"/>
                    <a:pt x="7995" y="57023"/>
                  </a:cubicBezTo>
                  <a:cubicBezTo>
                    <a:pt x="7599" y="57235"/>
                    <a:pt x="7235" y="57387"/>
                    <a:pt x="6870" y="57600"/>
                  </a:cubicBezTo>
                  <a:cubicBezTo>
                    <a:pt x="6870" y="57600"/>
                    <a:pt x="6536" y="57782"/>
                    <a:pt x="6536" y="57782"/>
                  </a:cubicBezTo>
                  <a:cubicBezTo>
                    <a:pt x="6384" y="57448"/>
                    <a:pt x="6505" y="56992"/>
                    <a:pt x="6566" y="56627"/>
                  </a:cubicBezTo>
                  <a:cubicBezTo>
                    <a:pt x="6688" y="55867"/>
                    <a:pt x="6748" y="55077"/>
                    <a:pt x="6809" y="54287"/>
                  </a:cubicBezTo>
                  <a:cubicBezTo>
                    <a:pt x="6870" y="52950"/>
                    <a:pt x="7083" y="51642"/>
                    <a:pt x="7417" y="50366"/>
                  </a:cubicBezTo>
                  <a:cubicBezTo>
                    <a:pt x="8481" y="47083"/>
                    <a:pt x="10730" y="44226"/>
                    <a:pt x="12949" y="41642"/>
                  </a:cubicBezTo>
                  <a:close/>
                  <a:moveTo>
                    <a:pt x="16262" y="31308"/>
                  </a:moveTo>
                  <a:cubicBezTo>
                    <a:pt x="16323" y="31156"/>
                    <a:pt x="16384" y="31004"/>
                    <a:pt x="16414" y="30852"/>
                  </a:cubicBezTo>
                  <a:lnTo>
                    <a:pt x="16293" y="31308"/>
                  </a:lnTo>
                  <a:close/>
                  <a:moveTo>
                    <a:pt x="16262" y="31308"/>
                  </a:moveTo>
                  <a:cubicBezTo>
                    <a:pt x="15746" y="32706"/>
                    <a:pt x="14803" y="33831"/>
                    <a:pt x="13770" y="34955"/>
                  </a:cubicBezTo>
                  <a:cubicBezTo>
                    <a:pt x="12584" y="36262"/>
                    <a:pt x="11369" y="37509"/>
                    <a:pt x="10092" y="38694"/>
                  </a:cubicBezTo>
                  <a:cubicBezTo>
                    <a:pt x="8815" y="39910"/>
                    <a:pt x="7417" y="41186"/>
                    <a:pt x="5715" y="41703"/>
                  </a:cubicBezTo>
                  <a:cubicBezTo>
                    <a:pt x="4317" y="42129"/>
                    <a:pt x="2827" y="41855"/>
                    <a:pt x="1368" y="41916"/>
                  </a:cubicBezTo>
                  <a:cubicBezTo>
                    <a:pt x="1216" y="41916"/>
                    <a:pt x="244" y="42068"/>
                    <a:pt x="153" y="41855"/>
                  </a:cubicBezTo>
                  <a:cubicBezTo>
                    <a:pt x="1" y="41490"/>
                    <a:pt x="730" y="41004"/>
                    <a:pt x="943" y="40822"/>
                  </a:cubicBezTo>
                  <a:cubicBezTo>
                    <a:pt x="1824" y="40092"/>
                    <a:pt x="2706" y="39393"/>
                    <a:pt x="3557" y="38633"/>
                  </a:cubicBezTo>
                  <a:cubicBezTo>
                    <a:pt x="5989" y="36414"/>
                    <a:pt x="8420" y="34347"/>
                    <a:pt x="11369" y="32828"/>
                  </a:cubicBezTo>
                  <a:cubicBezTo>
                    <a:pt x="12888" y="32068"/>
                    <a:pt x="14530" y="31338"/>
                    <a:pt x="16262" y="31308"/>
                  </a:cubicBezTo>
                  <a:close/>
                  <a:moveTo>
                    <a:pt x="17357" y="29028"/>
                  </a:moveTo>
                  <a:cubicBezTo>
                    <a:pt x="18481" y="30092"/>
                    <a:pt x="19454" y="31338"/>
                    <a:pt x="20244" y="32706"/>
                  </a:cubicBezTo>
                  <a:cubicBezTo>
                    <a:pt x="21521" y="34864"/>
                    <a:pt x="22615" y="37265"/>
                    <a:pt x="22524" y="39849"/>
                  </a:cubicBezTo>
                  <a:cubicBezTo>
                    <a:pt x="22433" y="41460"/>
                    <a:pt x="22159" y="43071"/>
                    <a:pt x="21642" y="44591"/>
                  </a:cubicBezTo>
                  <a:cubicBezTo>
                    <a:pt x="21551" y="44925"/>
                    <a:pt x="21460" y="45229"/>
                    <a:pt x="21338" y="45533"/>
                  </a:cubicBezTo>
                  <a:cubicBezTo>
                    <a:pt x="21308" y="45685"/>
                    <a:pt x="21308" y="45655"/>
                    <a:pt x="21247" y="45776"/>
                  </a:cubicBezTo>
                  <a:cubicBezTo>
                    <a:pt x="21247" y="45807"/>
                    <a:pt x="21247" y="45898"/>
                    <a:pt x="21217" y="45867"/>
                  </a:cubicBezTo>
                  <a:cubicBezTo>
                    <a:pt x="21034" y="45776"/>
                    <a:pt x="20974" y="45016"/>
                    <a:pt x="20943" y="44803"/>
                  </a:cubicBezTo>
                  <a:cubicBezTo>
                    <a:pt x="20700" y="43770"/>
                    <a:pt x="20396" y="42767"/>
                    <a:pt x="20031" y="41764"/>
                  </a:cubicBezTo>
                  <a:cubicBezTo>
                    <a:pt x="19423" y="40092"/>
                    <a:pt x="18603" y="38512"/>
                    <a:pt x="18025" y="36809"/>
                  </a:cubicBezTo>
                  <a:cubicBezTo>
                    <a:pt x="17539" y="35229"/>
                    <a:pt x="17296" y="33557"/>
                    <a:pt x="17265" y="31885"/>
                  </a:cubicBezTo>
                  <a:cubicBezTo>
                    <a:pt x="17235" y="31186"/>
                    <a:pt x="17265" y="30457"/>
                    <a:pt x="17357" y="29727"/>
                  </a:cubicBezTo>
                  <a:close/>
                  <a:moveTo>
                    <a:pt x="19515" y="22341"/>
                  </a:moveTo>
                  <a:cubicBezTo>
                    <a:pt x="18542" y="25259"/>
                    <a:pt x="15867" y="27174"/>
                    <a:pt x="13344" y="28694"/>
                  </a:cubicBezTo>
                  <a:cubicBezTo>
                    <a:pt x="12098" y="29423"/>
                    <a:pt x="10852" y="30183"/>
                    <a:pt x="9362" y="30305"/>
                  </a:cubicBezTo>
                  <a:cubicBezTo>
                    <a:pt x="8055" y="30396"/>
                    <a:pt x="6688" y="30487"/>
                    <a:pt x="5350" y="30487"/>
                  </a:cubicBezTo>
                  <a:cubicBezTo>
                    <a:pt x="4864" y="30487"/>
                    <a:pt x="4378" y="30457"/>
                    <a:pt x="3891" y="30457"/>
                  </a:cubicBezTo>
                  <a:lnTo>
                    <a:pt x="3435" y="30457"/>
                  </a:lnTo>
                  <a:cubicBezTo>
                    <a:pt x="3344" y="30457"/>
                    <a:pt x="3131" y="30518"/>
                    <a:pt x="3192" y="30457"/>
                  </a:cubicBezTo>
                  <a:cubicBezTo>
                    <a:pt x="3466" y="30062"/>
                    <a:pt x="4074" y="29849"/>
                    <a:pt x="4469" y="29636"/>
                  </a:cubicBezTo>
                  <a:cubicBezTo>
                    <a:pt x="5563" y="29028"/>
                    <a:pt x="6627" y="28390"/>
                    <a:pt x="7721" y="27812"/>
                  </a:cubicBezTo>
                  <a:cubicBezTo>
                    <a:pt x="8876" y="27174"/>
                    <a:pt x="10062" y="26566"/>
                    <a:pt x="11186" y="25806"/>
                  </a:cubicBezTo>
                  <a:cubicBezTo>
                    <a:pt x="13557" y="24195"/>
                    <a:pt x="16110" y="22189"/>
                    <a:pt x="19119" y="22007"/>
                  </a:cubicBezTo>
                  <a:close/>
                  <a:moveTo>
                    <a:pt x="21946" y="17812"/>
                  </a:moveTo>
                  <a:cubicBezTo>
                    <a:pt x="22889" y="18086"/>
                    <a:pt x="23527" y="19393"/>
                    <a:pt x="24013" y="20153"/>
                  </a:cubicBezTo>
                  <a:cubicBezTo>
                    <a:pt x="25928" y="23101"/>
                    <a:pt x="26597" y="26080"/>
                    <a:pt x="26475" y="29545"/>
                  </a:cubicBezTo>
                  <a:cubicBezTo>
                    <a:pt x="26475" y="30822"/>
                    <a:pt x="26202" y="32129"/>
                    <a:pt x="25685" y="33314"/>
                  </a:cubicBezTo>
                  <a:cubicBezTo>
                    <a:pt x="25533" y="33618"/>
                    <a:pt x="25351" y="33922"/>
                    <a:pt x="25199" y="34256"/>
                  </a:cubicBezTo>
                  <a:cubicBezTo>
                    <a:pt x="25107" y="34408"/>
                    <a:pt x="25077" y="34469"/>
                    <a:pt x="25016" y="34621"/>
                  </a:cubicBezTo>
                  <a:cubicBezTo>
                    <a:pt x="24955" y="34712"/>
                    <a:pt x="24895" y="34955"/>
                    <a:pt x="24864" y="34895"/>
                  </a:cubicBezTo>
                  <a:cubicBezTo>
                    <a:pt x="24530" y="34347"/>
                    <a:pt x="24469" y="33648"/>
                    <a:pt x="24317" y="33040"/>
                  </a:cubicBezTo>
                  <a:cubicBezTo>
                    <a:pt x="24044" y="31885"/>
                    <a:pt x="23740" y="30730"/>
                    <a:pt x="23405" y="29575"/>
                  </a:cubicBezTo>
                  <a:cubicBezTo>
                    <a:pt x="23101" y="28481"/>
                    <a:pt x="22797" y="27387"/>
                    <a:pt x="22433" y="26323"/>
                  </a:cubicBezTo>
                  <a:cubicBezTo>
                    <a:pt x="21916" y="24864"/>
                    <a:pt x="21247" y="23344"/>
                    <a:pt x="21247" y="21733"/>
                  </a:cubicBezTo>
                  <a:cubicBezTo>
                    <a:pt x="21278" y="20457"/>
                    <a:pt x="21490" y="19210"/>
                    <a:pt x="21946" y="17995"/>
                  </a:cubicBezTo>
                  <a:close/>
                  <a:moveTo>
                    <a:pt x="28147" y="7174"/>
                  </a:moveTo>
                  <a:cubicBezTo>
                    <a:pt x="29120" y="7934"/>
                    <a:pt x="29667" y="9028"/>
                    <a:pt x="30123" y="10122"/>
                  </a:cubicBezTo>
                  <a:cubicBezTo>
                    <a:pt x="31156" y="12736"/>
                    <a:pt x="31582" y="15563"/>
                    <a:pt x="31399" y="18390"/>
                  </a:cubicBezTo>
                  <a:cubicBezTo>
                    <a:pt x="31278" y="19788"/>
                    <a:pt x="30852" y="21186"/>
                    <a:pt x="30153" y="22402"/>
                  </a:cubicBezTo>
                  <a:lnTo>
                    <a:pt x="29728" y="23162"/>
                  </a:lnTo>
                  <a:cubicBezTo>
                    <a:pt x="29667" y="23283"/>
                    <a:pt x="29606" y="23587"/>
                    <a:pt x="29545" y="23496"/>
                  </a:cubicBezTo>
                  <a:cubicBezTo>
                    <a:pt x="29272" y="23101"/>
                    <a:pt x="29089" y="22645"/>
                    <a:pt x="29059" y="22159"/>
                  </a:cubicBezTo>
                  <a:cubicBezTo>
                    <a:pt x="28876" y="21338"/>
                    <a:pt x="28694" y="20517"/>
                    <a:pt x="28481" y="19666"/>
                  </a:cubicBezTo>
                  <a:cubicBezTo>
                    <a:pt x="27478" y="15776"/>
                    <a:pt x="25928" y="11490"/>
                    <a:pt x="27843" y="7599"/>
                  </a:cubicBezTo>
                  <a:close/>
                  <a:moveTo>
                    <a:pt x="25168" y="11277"/>
                  </a:moveTo>
                  <a:cubicBezTo>
                    <a:pt x="23466" y="13314"/>
                    <a:pt x="20882" y="15259"/>
                    <a:pt x="18390" y="16110"/>
                  </a:cubicBezTo>
                  <a:cubicBezTo>
                    <a:pt x="17053" y="16505"/>
                    <a:pt x="15715" y="16718"/>
                    <a:pt x="14347" y="16748"/>
                  </a:cubicBezTo>
                  <a:cubicBezTo>
                    <a:pt x="12949" y="16870"/>
                    <a:pt x="11551" y="16718"/>
                    <a:pt x="10214" y="16323"/>
                  </a:cubicBezTo>
                  <a:cubicBezTo>
                    <a:pt x="9940" y="16232"/>
                    <a:pt x="9697" y="16140"/>
                    <a:pt x="9454" y="16080"/>
                  </a:cubicBezTo>
                  <a:cubicBezTo>
                    <a:pt x="9302" y="16049"/>
                    <a:pt x="9150" y="15988"/>
                    <a:pt x="9028" y="15928"/>
                  </a:cubicBezTo>
                  <a:cubicBezTo>
                    <a:pt x="9089" y="15715"/>
                    <a:pt x="9636" y="15593"/>
                    <a:pt x="9818" y="15502"/>
                  </a:cubicBezTo>
                  <a:cubicBezTo>
                    <a:pt x="10821" y="15137"/>
                    <a:pt x="11794" y="14742"/>
                    <a:pt x="12767" y="14286"/>
                  </a:cubicBezTo>
                  <a:cubicBezTo>
                    <a:pt x="14317" y="13526"/>
                    <a:pt x="15806" y="12584"/>
                    <a:pt x="17417" y="11915"/>
                  </a:cubicBezTo>
                  <a:cubicBezTo>
                    <a:pt x="18755" y="11368"/>
                    <a:pt x="20123" y="10973"/>
                    <a:pt x="21551" y="10791"/>
                  </a:cubicBezTo>
                  <a:cubicBezTo>
                    <a:pt x="22585" y="10608"/>
                    <a:pt x="24013" y="10426"/>
                    <a:pt x="25016" y="10882"/>
                  </a:cubicBezTo>
                  <a:close/>
                  <a:moveTo>
                    <a:pt x="33466" y="0"/>
                  </a:moveTo>
                  <a:cubicBezTo>
                    <a:pt x="35564" y="1307"/>
                    <a:pt x="36232" y="4013"/>
                    <a:pt x="36992" y="6232"/>
                  </a:cubicBezTo>
                  <a:cubicBezTo>
                    <a:pt x="37326" y="7204"/>
                    <a:pt x="37630" y="8207"/>
                    <a:pt x="37874" y="9210"/>
                  </a:cubicBezTo>
                  <a:cubicBezTo>
                    <a:pt x="38117" y="10153"/>
                    <a:pt x="38117" y="11095"/>
                    <a:pt x="37934" y="12037"/>
                  </a:cubicBezTo>
                  <a:cubicBezTo>
                    <a:pt x="37691" y="13374"/>
                    <a:pt x="37235" y="14712"/>
                    <a:pt x="36901" y="16019"/>
                  </a:cubicBezTo>
                  <a:cubicBezTo>
                    <a:pt x="36779" y="16444"/>
                    <a:pt x="36658" y="16870"/>
                    <a:pt x="36506" y="17295"/>
                  </a:cubicBezTo>
                  <a:cubicBezTo>
                    <a:pt x="36445" y="17539"/>
                    <a:pt x="36445" y="17539"/>
                    <a:pt x="36354" y="17812"/>
                  </a:cubicBezTo>
                  <a:cubicBezTo>
                    <a:pt x="36354" y="17843"/>
                    <a:pt x="36354" y="17995"/>
                    <a:pt x="36323" y="17964"/>
                  </a:cubicBezTo>
                  <a:cubicBezTo>
                    <a:pt x="35776" y="16931"/>
                    <a:pt x="35746" y="15502"/>
                    <a:pt x="35290" y="14408"/>
                  </a:cubicBezTo>
                  <a:cubicBezTo>
                    <a:pt x="34105" y="11520"/>
                    <a:pt x="33162" y="8724"/>
                    <a:pt x="32828" y="5593"/>
                  </a:cubicBezTo>
                  <a:cubicBezTo>
                    <a:pt x="32646" y="4013"/>
                    <a:pt x="32585" y="1459"/>
                    <a:pt x="33466" y="31"/>
                  </a:cubicBezTo>
                  <a:close/>
                  <a:moveTo>
                    <a:pt x="31278" y="2736"/>
                  </a:moveTo>
                  <a:cubicBezTo>
                    <a:pt x="30001" y="4073"/>
                    <a:pt x="28481" y="5137"/>
                    <a:pt x="26779" y="5897"/>
                  </a:cubicBezTo>
                  <a:cubicBezTo>
                    <a:pt x="25411" y="6475"/>
                    <a:pt x="23800" y="6991"/>
                    <a:pt x="22281" y="6931"/>
                  </a:cubicBezTo>
                  <a:cubicBezTo>
                    <a:pt x="21065" y="6870"/>
                    <a:pt x="19910" y="6383"/>
                    <a:pt x="18755" y="6019"/>
                  </a:cubicBezTo>
                  <a:cubicBezTo>
                    <a:pt x="18086" y="5806"/>
                    <a:pt x="17387" y="5624"/>
                    <a:pt x="16718" y="5380"/>
                  </a:cubicBezTo>
                  <a:cubicBezTo>
                    <a:pt x="16718" y="5380"/>
                    <a:pt x="16262" y="5168"/>
                    <a:pt x="16262" y="5168"/>
                  </a:cubicBezTo>
                  <a:cubicBezTo>
                    <a:pt x="16414" y="4894"/>
                    <a:pt x="16870" y="4803"/>
                    <a:pt x="17144" y="4712"/>
                  </a:cubicBezTo>
                  <a:cubicBezTo>
                    <a:pt x="17904" y="4469"/>
                    <a:pt x="18664" y="4195"/>
                    <a:pt x="19393" y="3921"/>
                  </a:cubicBezTo>
                  <a:cubicBezTo>
                    <a:pt x="21977" y="2979"/>
                    <a:pt x="24712" y="2432"/>
                    <a:pt x="27448" y="2341"/>
                  </a:cubicBezTo>
                  <a:cubicBezTo>
                    <a:pt x="28542" y="2280"/>
                    <a:pt x="29940" y="2128"/>
                    <a:pt x="30943" y="2706"/>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9" name="Google Shape;1929;p52"/>
            <p:cNvSpPr/>
            <p:nvPr/>
          </p:nvSpPr>
          <p:spPr>
            <a:xfrm>
              <a:off x="4611815" y="1723176"/>
              <a:ext cx="428299" cy="803482"/>
            </a:xfrm>
            <a:custGeom>
              <a:rect b="b" l="l" r="r" t="t"/>
              <a:pathLst>
                <a:path extrusionOk="0" h="48755" w="25989">
                  <a:moveTo>
                    <a:pt x="1368" y="47995"/>
                  </a:moveTo>
                  <a:cubicBezTo>
                    <a:pt x="4559" y="38238"/>
                    <a:pt x="7386" y="28481"/>
                    <a:pt x="12280" y="19332"/>
                  </a:cubicBezTo>
                  <a:cubicBezTo>
                    <a:pt x="15806" y="12736"/>
                    <a:pt x="20396" y="6778"/>
                    <a:pt x="25472" y="1307"/>
                  </a:cubicBezTo>
                  <a:cubicBezTo>
                    <a:pt x="25988" y="882"/>
                    <a:pt x="25016" y="0"/>
                    <a:pt x="24651" y="547"/>
                  </a:cubicBezTo>
                  <a:cubicBezTo>
                    <a:pt x="19484" y="6079"/>
                    <a:pt x="14833" y="12098"/>
                    <a:pt x="11246" y="18815"/>
                  </a:cubicBezTo>
                  <a:cubicBezTo>
                    <a:pt x="6353" y="28025"/>
                    <a:pt x="3496" y="37812"/>
                    <a:pt x="274" y="47660"/>
                  </a:cubicBezTo>
                  <a:cubicBezTo>
                    <a:pt x="0" y="48390"/>
                    <a:pt x="1155" y="48755"/>
                    <a:pt x="1368" y="47995"/>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30" name="Google Shape;1930;p52"/>
          <p:cNvGrpSpPr/>
          <p:nvPr/>
        </p:nvGrpSpPr>
        <p:grpSpPr>
          <a:xfrm rot="-1000745">
            <a:off x="7644520" y="4004828"/>
            <a:ext cx="1440486" cy="951976"/>
            <a:chOff x="6771032" y="2946336"/>
            <a:chExt cx="1653740" cy="1092910"/>
          </a:xfrm>
        </p:grpSpPr>
        <p:grpSp>
          <p:nvGrpSpPr>
            <p:cNvPr id="1931" name="Google Shape;1931;p52"/>
            <p:cNvGrpSpPr/>
            <p:nvPr/>
          </p:nvGrpSpPr>
          <p:grpSpPr>
            <a:xfrm rot="-3599956">
              <a:off x="6851708" y="3149698"/>
              <a:ext cx="865812" cy="686185"/>
              <a:chOff x="7400105" y="2402050"/>
              <a:chExt cx="865831" cy="686200"/>
            </a:xfrm>
          </p:grpSpPr>
          <p:sp>
            <p:nvSpPr>
              <p:cNvPr id="1932" name="Google Shape;1932;p52"/>
              <p:cNvSpPr/>
              <p:nvPr/>
            </p:nvSpPr>
            <p:spPr>
              <a:xfrm rot="-5400000">
                <a:off x="7558857" y="2381171"/>
                <a:ext cx="686200" cy="727958"/>
              </a:xfrm>
              <a:custGeom>
                <a:rect b="b" l="l" r="r" t="t"/>
                <a:pathLst>
                  <a:path extrusionOk="0" h="21996" w="24211">
                    <a:moveTo>
                      <a:pt x="9474" y="1"/>
                    </a:moveTo>
                    <a:cubicBezTo>
                      <a:pt x="7908" y="1"/>
                      <a:pt x="6128" y="214"/>
                      <a:pt x="4207" y="807"/>
                    </a:cubicBezTo>
                    <a:cubicBezTo>
                      <a:pt x="5087" y="2184"/>
                      <a:pt x="6311" y="3293"/>
                      <a:pt x="7726" y="4096"/>
                    </a:cubicBezTo>
                    <a:cubicBezTo>
                      <a:pt x="7726" y="4096"/>
                      <a:pt x="3443" y="4708"/>
                      <a:pt x="0" y="9106"/>
                    </a:cubicBezTo>
                    <a:cubicBezTo>
                      <a:pt x="0" y="9106"/>
                      <a:pt x="3286" y="10304"/>
                      <a:pt x="5907" y="10304"/>
                    </a:cubicBezTo>
                    <a:cubicBezTo>
                      <a:pt x="6057" y="10304"/>
                      <a:pt x="6205" y="10300"/>
                      <a:pt x="6349" y="10292"/>
                    </a:cubicBezTo>
                    <a:lnTo>
                      <a:pt x="6349" y="10292"/>
                    </a:lnTo>
                    <a:cubicBezTo>
                      <a:pt x="4322" y="13887"/>
                      <a:pt x="3213" y="17903"/>
                      <a:pt x="3022" y="21995"/>
                    </a:cubicBezTo>
                    <a:cubicBezTo>
                      <a:pt x="3022" y="21995"/>
                      <a:pt x="10748" y="20695"/>
                      <a:pt x="14916" y="14193"/>
                    </a:cubicBezTo>
                    <a:cubicBezTo>
                      <a:pt x="15566" y="15990"/>
                      <a:pt x="16523" y="17673"/>
                      <a:pt x="17708" y="19203"/>
                    </a:cubicBezTo>
                    <a:cubicBezTo>
                      <a:pt x="19009" y="16296"/>
                      <a:pt x="19468" y="13084"/>
                      <a:pt x="18970" y="9948"/>
                    </a:cubicBezTo>
                    <a:lnTo>
                      <a:pt x="18970" y="9948"/>
                    </a:lnTo>
                    <a:cubicBezTo>
                      <a:pt x="18971" y="9948"/>
                      <a:pt x="20806" y="11477"/>
                      <a:pt x="24210" y="12089"/>
                    </a:cubicBezTo>
                    <a:cubicBezTo>
                      <a:pt x="23254" y="7500"/>
                      <a:pt x="20271" y="3561"/>
                      <a:pt x="16064" y="1381"/>
                    </a:cubicBezTo>
                    <a:cubicBezTo>
                      <a:pt x="16064" y="1381"/>
                      <a:pt x="13461" y="1"/>
                      <a:pt x="947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3" name="Google Shape;1933;p52"/>
              <p:cNvSpPr/>
              <p:nvPr/>
            </p:nvSpPr>
            <p:spPr>
              <a:xfrm rot="-5400000">
                <a:off x="7608189" y="2392335"/>
                <a:ext cx="307885" cy="724052"/>
              </a:xfrm>
              <a:custGeom>
                <a:rect b="b" l="l" r="r" t="t"/>
                <a:pathLst>
                  <a:path extrusionOk="0" fill="none" h="21878" w="10863">
                    <a:moveTo>
                      <a:pt x="10862" y="1"/>
                    </a:moveTo>
                    <a:cubicBezTo>
                      <a:pt x="10862" y="1"/>
                      <a:pt x="10250" y="11245"/>
                      <a:pt x="0" y="21878"/>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4" name="Google Shape;1934;p52"/>
              <p:cNvSpPr/>
              <p:nvPr/>
            </p:nvSpPr>
            <p:spPr>
              <a:xfrm rot="-5400000">
                <a:off x="7845333" y="2527344"/>
                <a:ext cx="94352" cy="240501"/>
              </a:xfrm>
              <a:custGeom>
                <a:rect b="b" l="l" r="r" t="t"/>
                <a:pathLst>
                  <a:path extrusionOk="0" fill="none" h="7267" w="3329">
                    <a:moveTo>
                      <a:pt x="3328" y="7267"/>
                    </a:moveTo>
                    <a:cubicBezTo>
                      <a:pt x="3328" y="7267"/>
                      <a:pt x="1607" y="2218"/>
                      <a:pt x="1" y="0"/>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5" name="Google Shape;1935;p52"/>
              <p:cNvSpPr/>
              <p:nvPr/>
            </p:nvSpPr>
            <p:spPr>
              <a:xfrm rot="-5400000">
                <a:off x="7650627" y="2450575"/>
                <a:ext cx="157216" cy="222796"/>
              </a:xfrm>
              <a:custGeom>
                <a:rect b="b" l="l" r="r" t="t"/>
                <a:pathLst>
                  <a:path extrusionOk="0" fill="none" h="6732" w="5547">
                    <a:moveTo>
                      <a:pt x="5547" y="6731"/>
                    </a:moveTo>
                    <a:cubicBezTo>
                      <a:pt x="5547" y="6731"/>
                      <a:pt x="2984" y="2065"/>
                      <a:pt x="1" y="0"/>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6" name="Google Shape;1936;p52"/>
              <p:cNvSpPr/>
              <p:nvPr/>
            </p:nvSpPr>
            <p:spPr>
              <a:xfrm rot="-5400000">
                <a:off x="7533205" y="2731461"/>
                <a:ext cx="221157" cy="84856"/>
              </a:xfrm>
              <a:custGeom>
                <a:rect b="b" l="l" r="r" t="t"/>
                <a:pathLst>
                  <a:path extrusionOk="0" fill="none" h="2564" w="7803">
                    <a:moveTo>
                      <a:pt x="1" y="1"/>
                    </a:moveTo>
                    <a:cubicBezTo>
                      <a:pt x="1" y="1"/>
                      <a:pt x="5699" y="957"/>
                      <a:pt x="7803" y="2563"/>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7" name="Google Shape;1937;p52"/>
              <p:cNvSpPr/>
              <p:nvPr/>
            </p:nvSpPr>
            <p:spPr>
              <a:xfrm rot="-5400000">
                <a:off x="7683298" y="2821089"/>
                <a:ext cx="237425" cy="21578"/>
              </a:xfrm>
              <a:custGeom>
                <a:rect b="b" l="l" r="r" t="t"/>
                <a:pathLst>
                  <a:path extrusionOk="0" fill="none" h="652" w="8377">
                    <a:moveTo>
                      <a:pt x="1" y="345"/>
                    </a:moveTo>
                    <a:cubicBezTo>
                      <a:pt x="2793" y="1"/>
                      <a:pt x="5623" y="116"/>
                      <a:pt x="8376" y="651"/>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8" name="Google Shape;1938;p52"/>
              <p:cNvSpPr/>
              <p:nvPr/>
            </p:nvSpPr>
            <p:spPr>
              <a:xfrm rot="-5400000">
                <a:off x="7978490" y="2661859"/>
                <a:ext cx="6519" cy="178514"/>
              </a:xfrm>
              <a:custGeom>
                <a:rect b="b" l="l" r="r" t="t"/>
                <a:pathLst>
                  <a:path extrusionOk="0" fill="none" h="5394" w="230">
                    <a:moveTo>
                      <a:pt x="38" y="1"/>
                    </a:moveTo>
                    <a:cubicBezTo>
                      <a:pt x="230" y="1798"/>
                      <a:pt x="230" y="3596"/>
                      <a:pt x="0" y="5393"/>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9" name="Google Shape;1939;p52"/>
              <p:cNvSpPr/>
              <p:nvPr/>
            </p:nvSpPr>
            <p:spPr>
              <a:xfrm rot="-5400000">
                <a:off x="7917228" y="2816922"/>
                <a:ext cx="113852" cy="49411"/>
              </a:xfrm>
              <a:custGeom>
                <a:rect b="b" l="l" r="r" t="t"/>
                <a:pathLst>
                  <a:path extrusionOk="0" fill="none" h="1493" w="4017">
                    <a:moveTo>
                      <a:pt x="0" y="1492"/>
                    </a:moveTo>
                    <a:cubicBezTo>
                      <a:pt x="1377" y="1148"/>
                      <a:pt x="2716" y="613"/>
                      <a:pt x="4016" y="1"/>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0" name="Google Shape;1940;p52"/>
              <p:cNvSpPr/>
              <p:nvPr/>
            </p:nvSpPr>
            <p:spPr>
              <a:xfrm rot="-5400000">
                <a:off x="8048468" y="2766492"/>
                <a:ext cx="26047" cy="125331"/>
              </a:xfrm>
              <a:custGeom>
                <a:rect b="b" l="l" r="r" t="t"/>
                <a:pathLst>
                  <a:path extrusionOk="0" fill="none" h="3787" w="919">
                    <a:moveTo>
                      <a:pt x="918" y="0"/>
                    </a:moveTo>
                    <a:cubicBezTo>
                      <a:pt x="727" y="1301"/>
                      <a:pt x="421" y="2563"/>
                      <a:pt x="0" y="3787"/>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41" name="Google Shape;1941;p52"/>
            <p:cNvGrpSpPr/>
            <p:nvPr/>
          </p:nvGrpSpPr>
          <p:grpSpPr>
            <a:xfrm rot="5400000">
              <a:off x="7781734" y="3180850"/>
              <a:ext cx="603350" cy="682725"/>
              <a:chOff x="9770450" y="2413550"/>
              <a:chExt cx="603350" cy="682725"/>
            </a:xfrm>
          </p:grpSpPr>
          <p:sp>
            <p:nvSpPr>
              <p:cNvPr id="1942" name="Google Shape;1942;p52"/>
              <p:cNvSpPr/>
              <p:nvPr/>
            </p:nvSpPr>
            <p:spPr>
              <a:xfrm>
                <a:off x="9867975" y="2458500"/>
                <a:ext cx="505825" cy="637775"/>
              </a:xfrm>
              <a:custGeom>
                <a:rect b="b" l="l" r="r" t="t"/>
                <a:pathLst>
                  <a:path extrusionOk="0" fill="none" h="25511" w="20233">
                    <a:moveTo>
                      <a:pt x="1" y="0"/>
                    </a:moveTo>
                    <a:cubicBezTo>
                      <a:pt x="1" y="0"/>
                      <a:pt x="7803" y="8070"/>
                      <a:pt x="20233" y="25510"/>
                    </a:cubicBezTo>
                  </a:path>
                </a:pathLst>
              </a:custGeom>
              <a:noFill/>
              <a:ln cap="rnd" cmpd="sng" w="181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3" name="Google Shape;1943;p52"/>
              <p:cNvSpPr/>
              <p:nvPr/>
            </p:nvSpPr>
            <p:spPr>
              <a:xfrm>
                <a:off x="9814425" y="2627725"/>
                <a:ext cx="275400" cy="90850"/>
              </a:xfrm>
              <a:custGeom>
                <a:rect b="b" l="l" r="r" t="t"/>
                <a:pathLst>
                  <a:path extrusionOk="0" fill="none" h="3634" w="11016">
                    <a:moveTo>
                      <a:pt x="1" y="1"/>
                    </a:moveTo>
                    <a:cubicBezTo>
                      <a:pt x="1" y="1"/>
                      <a:pt x="6809" y="1683"/>
                      <a:pt x="11016" y="3634"/>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4" name="Google Shape;1944;p52"/>
              <p:cNvSpPr/>
              <p:nvPr/>
            </p:nvSpPr>
            <p:spPr>
              <a:xfrm>
                <a:off x="10168200" y="2579925"/>
                <a:ext cx="22025" cy="266775"/>
              </a:xfrm>
              <a:custGeom>
                <a:rect b="b" l="l" r="r" t="t"/>
                <a:pathLst>
                  <a:path extrusionOk="0" fill="none" h="10671" w="881">
                    <a:moveTo>
                      <a:pt x="1" y="0"/>
                    </a:moveTo>
                    <a:cubicBezTo>
                      <a:pt x="1" y="0"/>
                      <a:pt x="460" y="5508"/>
                      <a:pt x="881" y="10671"/>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5" name="Google Shape;1945;p52"/>
              <p:cNvSpPr/>
              <p:nvPr/>
            </p:nvSpPr>
            <p:spPr>
              <a:xfrm>
                <a:off x="9964550" y="2862950"/>
                <a:ext cx="308850" cy="95625"/>
              </a:xfrm>
              <a:custGeom>
                <a:rect b="b" l="l" r="r" t="t"/>
                <a:pathLst>
                  <a:path extrusionOk="0" fill="none" h="3825" w="12354">
                    <a:moveTo>
                      <a:pt x="1" y="0"/>
                    </a:moveTo>
                    <a:cubicBezTo>
                      <a:pt x="1" y="0"/>
                      <a:pt x="7038" y="1147"/>
                      <a:pt x="12354" y="3825"/>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6" name="Google Shape;1946;p52"/>
              <p:cNvSpPr/>
              <p:nvPr/>
            </p:nvSpPr>
            <p:spPr>
              <a:xfrm>
                <a:off x="10018100" y="2465175"/>
                <a:ext cx="24875" cy="196050"/>
              </a:xfrm>
              <a:custGeom>
                <a:rect b="b" l="l" r="r" t="t"/>
                <a:pathLst>
                  <a:path extrusionOk="0" fill="none" h="7842" w="995">
                    <a:moveTo>
                      <a:pt x="0" y="1"/>
                    </a:moveTo>
                    <a:cubicBezTo>
                      <a:pt x="0" y="1"/>
                      <a:pt x="383" y="3634"/>
                      <a:pt x="995" y="7841"/>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7" name="Google Shape;1947;p52"/>
              <p:cNvSpPr/>
              <p:nvPr/>
            </p:nvSpPr>
            <p:spPr>
              <a:xfrm>
                <a:off x="9823050" y="2413550"/>
                <a:ext cx="89900" cy="89900"/>
              </a:xfrm>
              <a:custGeom>
                <a:rect b="b" l="l" r="r" t="t"/>
                <a:pathLst>
                  <a:path extrusionOk="0" h="3596" w="3596">
                    <a:moveTo>
                      <a:pt x="1798" y="0"/>
                    </a:moveTo>
                    <a:cubicBezTo>
                      <a:pt x="803" y="0"/>
                      <a:pt x="0" y="804"/>
                      <a:pt x="0" y="1798"/>
                    </a:cubicBezTo>
                    <a:cubicBezTo>
                      <a:pt x="0" y="2792"/>
                      <a:pt x="803" y="3596"/>
                      <a:pt x="1798" y="3596"/>
                    </a:cubicBezTo>
                    <a:cubicBezTo>
                      <a:pt x="2792" y="3596"/>
                      <a:pt x="3595" y="2792"/>
                      <a:pt x="3595" y="1798"/>
                    </a:cubicBezTo>
                    <a:cubicBezTo>
                      <a:pt x="3595" y="804"/>
                      <a:pt x="2792" y="0"/>
                      <a:pt x="179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8" name="Google Shape;1948;p52"/>
              <p:cNvSpPr/>
              <p:nvPr/>
            </p:nvSpPr>
            <p:spPr>
              <a:xfrm>
                <a:off x="9830700" y="2436500"/>
                <a:ext cx="32525" cy="28450"/>
              </a:xfrm>
              <a:custGeom>
                <a:rect b="b" l="l" r="r" t="t"/>
                <a:pathLst>
                  <a:path extrusionOk="0" h="1138" w="1301">
                    <a:moveTo>
                      <a:pt x="765" y="0"/>
                    </a:moveTo>
                    <a:cubicBezTo>
                      <a:pt x="268" y="0"/>
                      <a:pt x="0" y="612"/>
                      <a:pt x="344" y="956"/>
                    </a:cubicBezTo>
                    <a:cubicBezTo>
                      <a:pt x="470" y="1082"/>
                      <a:pt x="617" y="1138"/>
                      <a:pt x="757" y="1138"/>
                    </a:cubicBezTo>
                    <a:cubicBezTo>
                      <a:pt x="1042" y="1138"/>
                      <a:pt x="1301" y="908"/>
                      <a:pt x="1301" y="574"/>
                    </a:cubicBezTo>
                    <a:cubicBezTo>
                      <a:pt x="1301" y="268"/>
                      <a:pt x="1071" y="0"/>
                      <a:pt x="7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9" name="Google Shape;1949;p52"/>
              <p:cNvSpPr/>
              <p:nvPr/>
            </p:nvSpPr>
            <p:spPr>
              <a:xfrm>
                <a:off x="9770450" y="2579925"/>
                <a:ext cx="88950" cy="89900"/>
              </a:xfrm>
              <a:custGeom>
                <a:rect b="b" l="l" r="r" t="t"/>
                <a:pathLst>
                  <a:path extrusionOk="0" h="3596" w="3558">
                    <a:moveTo>
                      <a:pt x="1760" y="0"/>
                    </a:moveTo>
                    <a:cubicBezTo>
                      <a:pt x="766" y="0"/>
                      <a:pt x="1" y="803"/>
                      <a:pt x="1" y="1798"/>
                    </a:cubicBezTo>
                    <a:cubicBezTo>
                      <a:pt x="1" y="2792"/>
                      <a:pt x="766" y="3595"/>
                      <a:pt x="1760" y="3595"/>
                    </a:cubicBezTo>
                    <a:cubicBezTo>
                      <a:pt x="2754" y="3595"/>
                      <a:pt x="3558" y="2792"/>
                      <a:pt x="3558" y="1798"/>
                    </a:cubicBezTo>
                    <a:cubicBezTo>
                      <a:pt x="3558" y="803"/>
                      <a:pt x="2754" y="0"/>
                      <a:pt x="176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0" name="Google Shape;1950;p52"/>
              <p:cNvSpPr/>
              <p:nvPr/>
            </p:nvSpPr>
            <p:spPr>
              <a:xfrm>
                <a:off x="9778100" y="2602875"/>
                <a:ext cx="32525" cy="28025"/>
              </a:xfrm>
              <a:custGeom>
                <a:rect b="b" l="l" r="r" t="t"/>
                <a:pathLst>
                  <a:path extrusionOk="0" h="1121" w="1301">
                    <a:moveTo>
                      <a:pt x="766" y="0"/>
                    </a:moveTo>
                    <a:cubicBezTo>
                      <a:pt x="268" y="0"/>
                      <a:pt x="1" y="612"/>
                      <a:pt x="345" y="956"/>
                    </a:cubicBezTo>
                    <a:cubicBezTo>
                      <a:pt x="471" y="1069"/>
                      <a:pt x="617" y="1121"/>
                      <a:pt x="757" y="1121"/>
                    </a:cubicBezTo>
                    <a:cubicBezTo>
                      <a:pt x="1043" y="1121"/>
                      <a:pt x="1301" y="908"/>
                      <a:pt x="1301" y="574"/>
                    </a:cubicBezTo>
                    <a:cubicBezTo>
                      <a:pt x="1301" y="268"/>
                      <a:pt x="1072" y="0"/>
                      <a:pt x="76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1" name="Google Shape;1951;p52"/>
              <p:cNvSpPr/>
              <p:nvPr/>
            </p:nvSpPr>
            <p:spPr>
              <a:xfrm>
                <a:off x="9919625" y="2818000"/>
                <a:ext cx="89900" cy="89900"/>
              </a:xfrm>
              <a:custGeom>
                <a:rect b="b" l="l" r="r" t="t"/>
                <a:pathLst>
                  <a:path extrusionOk="0" h="3596" w="3596">
                    <a:moveTo>
                      <a:pt x="1798" y="1"/>
                    </a:moveTo>
                    <a:cubicBezTo>
                      <a:pt x="803" y="1"/>
                      <a:pt x="0" y="804"/>
                      <a:pt x="0" y="1798"/>
                    </a:cubicBezTo>
                    <a:cubicBezTo>
                      <a:pt x="0" y="2792"/>
                      <a:pt x="803" y="3596"/>
                      <a:pt x="1798" y="3596"/>
                    </a:cubicBezTo>
                    <a:cubicBezTo>
                      <a:pt x="2792" y="3596"/>
                      <a:pt x="3595" y="2792"/>
                      <a:pt x="3595" y="1798"/>
                    </a:cubicBezTo>
                    <a:cubicBezTo>
                      <a:pt x="3595" y="804"/>
                      <a:pt x="2792" y="1"/>
                      <a:pt x="179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2" name="Google Shape;1952;p52"/>
              <p:cNvSpPr/>
              <p:nvPr/>
            </p:nvSpPr>
            <p:spPr>
              <a:xfrm>
                <a:off x="9932050" y="2840950"/>
                <a:ext cx="27750" cy="28700"/>
              </a:xfrm>
              <a:custGeom>
                <a:rect b="b" l="l" r="r" t="t"/>
                <a:pathLst>
                  <a:path extrusionOk="0" h="1148" w="1110">
                    <a:moveTo>
                      <a:pt x="574" y="0"/>
                    </a:moveTo>
                    <a:cubicBezTo>
                      <a:pt x="268" y="0"/>
                      <a:pt x="0" y="268"/>
                      <a:pt x="0" y="574"/>
                    </a:cubicBezTo>
                    <a:cubicBezTo>
                      <a:pt x="0" y="880"/>
                      <a:pt x="268" y="1148"/>
                      <a:pt x="574" y="1148"/>
                    </a:cubicBezTo>
                    <a:cubicBezTo>
                      <a:pt x="880" y="1148"/>
                      <a:pt x="1109" y="880"/>
                      <a:pt x="1109" y="574"/>
                    </a:cubicBezTo>
                    <a:cubicBezTo>
                      <a:pt x="1109" y="268"/>
                      <a:pt x="880" y="0"/>
                      <a:pt x="57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3" name="Google Shape;1953;p52"/>
              <p:cNvSpPr/>
              <p:nvPr/>
            </p:nvSpPr>
            <p:spPr>
              <a:xfrm>
                <a:off x="10123275" y="2534975"/>
                <a:ext cx="89900" cy="89900"/>
              </a:xfrm>
              <a:custGeom>
                <a:rect b="b" l="l" r="r" t="t"/>
                <a:pathLst>
                  <a:path extrusionOk="0" h="3596" w="3596">
                    <a:moveTo>
                      <a:pt x="1798" y="1"/>
                    </a:moveTo>
                    <a:cubicBezTo>
                      <a:pt x="804" y="1"/>
                      <a:pt x="0" y="804"/>
                      <a:pt x="0" y="1798"/>
                    </a:cubicBezTo>
                    <a:cubicBezTo>
                      <a:pt x="0" y="2793"/>
                      <a:pt x="804" y="3596"/>
                      <a:pt x="1798" y="3596"/>
                    </a:cubicBezTo>
                    <a:cubicBezTo>
                      <a:pt x="2792" y="3596"/>
                      <a:pt x="3596" y="2793"/>
                      <a:pt x="3596" y="1798"/>
                    </a:cubicBezTo>
                    <a:cubicBezTo>
                      <a:pt x="3596" y="804"/>
                      <a:pt x="2792" y="1"/>
                      <a:pt x="179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4" name="Google Shape;1954;p52"/>
              <p:cNvSpPr/>
              <p:nvPr/>
            </p:nvSpPr>
            <p:spPr>
              <a:xfrm>
                <a:off x="10131875" y="2557925"/>
                <a:ext cx="32525" cy="28050"/>
              </a:xfrm>
              <a:custGeom>
                <a:rect b="b" l="l" r="r" t="t"/>
                <a:pathLst>
                  <a:path extrusionOk="0" h="1122" w="1301">
                    <a:moveTo>
                      <a:pt x="727" y="1"/>
                    </a:moveTo>
                    <a:cubicBezTo>
                      <a:pt x="230" y="1"/>
                      <a:pt x="1" y="613"/>
                      <a:pt x="345" y="957"/>
                    </a:cubicBezTo>
                    <a:cubicBezTo>
                      <a:pt x="458" y="1070"/>
                      <a:pt x="600" y="1121"/>
                      <a:pt x="740" y="1121"/>
                    </a:cubicBezTo>
                    <a:cubicBezTo>
                      <a:pt x="1025" y="1121"/>
                      <a:pt x="1301" y="908"/>
                      <a:pt x="1301" y="574"/>
                    </a:cubicBezTo>
                    <a:cubicBezTo>
                      <a:pt x="1301" y="268"/>
                      <a:pt x="1033" y="1"/>
                      <a:pt x="72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5" name="Google Shape;1955;p52"/>
              <p:cNvSpPr/>
              <p:nvPr/>
            </p:nvSpPr>
            <p:spPr>
              <a:xfrm>
                <a:off x="9973150" y="2420250"/>
                <a:ext cx="89900" cy="88950"/>
              </a:xfrm>
              <a:custGeom>
                <a:rect b="b" l="l" r="r" t="t"/>
                <a:pathLst>
                  <a:path extrusionOk="0" h="3558" w="3596">
                    <a:moveTo>
                      <a:pt x="1798" y="0"/>
                    </a:moveTo>
                    <a:cubicBezTo>
                      <a:pt x="804" y="0"/>
                      <a:pt x="1" y="803"/>
                      <a:pt x="1" y="1798"/>
                    </a:cubicBezTo>
                    <a:cubicBezTo>
                      <a:pt x="1" y="2792"/>
                      <a:pt x="804" y="3557"/>
                      <a:pt x="1798" y="3557"/>
                    </a:cubicBezTo>
                    <a:cubicBezTo>
                      <a:pt x="2793" y="3557"/>
                      <a:pt x="3596" y="2792"/>
                      <a:pt x="3596" y="1798"/>
                    </a:cubicBezTo>
                    <a:cubicBezTo>
                      <a:pt x="3596" y="803"/>
                      <a:pt x="2793" y="0"/>
                      <a:pt x="179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6" name="Google Shape;1956;p52"/>
              <p:cNvSpPr/>
              <p:nvPr/>
            </p:nvSpPr>
            <p:spPr>
              <a:xfrm>
                <a:off x="9981775" y="2443200"/>
                <a:ext cx="32525" cy="27800"/>
              </a:xfrm>
              <a:custGeom>
                <a:rect b="b" l="l" r="r" t="t"/>
                <a:pathLst>
                  <a:path extrusionOk="0" h="1112" w="1301">
                    <a:moveTo>
                      <a:pt x="727" y="0"/>
                    </a:moveTo>
                    <a:cubicBezTo>
                      <a:pt x="229" y="0"/>
                      <a:pt x="0" y="612"/>
                      <a:pt x="344" y="956"/>
                    </a:cubicBezTo>
                    <a:cubicBezTo>
                      <a:pt x="451" y="1063"/>
                      <a:pt x="585" y="1111"/>
                      <a:pt x="717" y="1111"/>
                    </a:cubicBezTo>
                    <a:cubicBezTo>
                      <a:pt x="1010" y="1111"/>
                      <a:pt x="1300" y="878"/>
                      <a:pt x="1300" y="536"/>
                    </a:cubicBezTo>
                    <a:cubicBezTo>
                      <a:pt x="1300" y="230"/>
                      <a:pt x="1033" y="0"/>
                      <a:pt x="72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957" name="Google Shape;1957;p52"/>
          <p:cNvGrpSpPr/>
          <p:nvPr/>
        </p:nvGrpSpPr>
        <p:grpSpPr>
          <a:xfrm rot="-5400000">
            <a:off x="3359837" y="4227641"/>
            <a:ext cx="628168" cy="1037418"/>
            <a:chOff x="4414941" y="1723176"/>
            <a:chExt cx="628168" cy="1037418"/>
          </a:xfrm>
        </p:grpSpPr>
        <p:sp>
          <p:nvSpPr>
            <p:cNvPr id="1958" name="Google Shape;1958;p52"/>
            <p:cNvSpPr/>
            <p:nvPr/>
          </p:nvSpPr>
          <p:spPr>
            <a:xfrm>
              <a:off x="4414941" y="1808330"/>
              <a:ext cx="628168" cy="952264"/>
            </a:xfrm>
            <a:custGeom>
              <a:rect b="b" l="l" r="r" t="t"/>
              <a:pathLst>
                <a:path extrusionOk="0" h="57783" w="38117">
                  <a:moveTo>
                    <a:pt x="13162" y="41126"/>
                  </a:moveTo>
                  <a:cubicBezTo>
                    <a:pt x="13314" y="41916"/>
                    <a:pt x="13587" y="42706"/>
                    <a:pt x="13709" y="43527"/>
                  </a:cubicBezTo>
                  <a:cubicBezTo>
                    <a:pt x="14226" y="46931"/>
                    <a:pt x="14043" y="50670"/>
                    <a:pt x="12037" y="53588"/>
                  </a:cubicBezTo>
                  <a:cubicBezTo>
                    <a:pt x="10973" y="55108"/>
                    <a:pt x="9575" y="56111"/>
                    <a:pt x="7995" y="57023"/>
                  </a:cubicBezTo>
                  <a:cubicBezTo>
                    <a:pt x="7599" y="57235"/>
                    <a:pt x="7235" y="57387"/>
                    <a:pt x="6870" y="57600"/>
                  </a:cubicBezTo>
                  <a:cubicBezTo>
                    <a:pt x="6870" y="57600"/>
                    <a:pt x="6536" y="57782"/>
                    <a:pt x="6536" y="57782"/>
                  </a:cubicBezTo>
                  <a:cubicBezTo>
                    <a:pt x="6384" y="57448"/>
                    <a:pt x="6505" y="56992"/>
                    <a:pt x="6566" y="56627"/>
                  </a:cubicBezTo>
                  <a:cubicBezTo>
                    <a:pt x="6688" y="55867"/>
                    <a:pt x="6748" y="55077"/>
                    <a:pt x="6809" y="54287"/>
                  </a:cubicBezTo>
                  <a:cubicBezTo>
                    <a:pt x="6870" y="52950"/>
                    <a:pt x="7083" y="51642"/>
                    <a:pt x="7417" y="50366"/>
                  </a:cubicBezTo>
                  <a:cubicBezTo>
                    <a:pt x="8481" y="47083"/>
                    <a:pt x="10730" y="44226"/>
                    <a:pt x="12949" y="41642"/>
                  </a:cubicBezTo>
                  <a:close/>
                  <a:moveTo>
                    <a:pt x="16262" y="31308"/>
                  </a:moveTo>
                  <a:cubicBezTo>
                    <a:pt x="16323" y="31156"/>
                    <a:pt x="16384" y="31004"/>
                    <a:pt x="16414" y="30852"/>
                  </a:cubicBezTo>
                  <a:lnTo>
                    <a:pt x="16293" y="31308"/>
                  </a:lnTo>
                  <a:close/>
                  <a:moveTo>
                    <a:pt x="16262" y="31308"/>
                  </a:moveTo>
                  <a:cubicBezTo>
                    <a:pt x="15746" y="32706"/>
                    <a:pt x="14803" y="33831"/>
                    <a:pt x="13770" y="34955"/>
                  </a:cubicBezTo>
                  <a:cubicBezTo>
                    <a:pt x="12584" y="36262"/>
                    <a:pt x="11369" y="37509"/>
                    <a:pt x="10092" y="38694"/>
                  </a:cubicBezTo>
                  <a:cubicBezTo>
                    <a:pt x="8815" y="39910"/>
                    <a:pt x="7417" y="41186"/>
                    <a:pt x="5715" y="41703"/>
                  </a:cubicBezTo>
                  <a:cubicBezTo>
                    <a:pt x="4317" y="42129"/>
                    <a:pt x="2827" y="41855"/>
                    <a:pt x="1368" y="41916"/>
                  </a:cubicBezTo>
                  <a:cubicBezTo>
                    <a:pt x="1216" y="41916"/>
                    <a:pt x="244" y="42068"/>
                    <a:pt x="153" y="41855"/>
                  </a:cubicBezTo>
                  <a:cubicBezTo>
                    <a:pt x="1" y="41490"/>
                    <a:pt x="730" y="41004"/>
                    <a:pt x="943" y="40822"/>
                  </a:cubicBezTo>
                  <a:cubicBezTo>
                    <a:pt x="1824" y="40092"/>
                    <a:pt x="2706" y="39393"/>
                    <a:pt x="3557" y="38633"/>
                  </a:cubicBezTo>
                  <a:cubicBezTo>
                    <a:pt x="5989" y="36414"/>
                    <a:pt x="8420" y="34347"/>
                    <a:pt x="11369" y="32828"/>
                  </a:cubicBezTo>
                  <a:cubicBezTo>
                    <a:pt x="12888" y="32068"/>
                    <a:pt x="14530" y="31338"/>
                    <a:pt x="16262" y="31308"/>
                  </a:cubicBezTo>
                  <a:close/>
                  <a:moveTo>
                    <a:pt x="17357" y="29028"/>
                  </a:moveTo>
                  <a:cubicBezTo>
                    <a:pt x="18481" y="30092"/>
                    <a:pt x="19454" y="31338"/>
                    <a:pt x="20244" y="32706"/>
                  </a:cubicBezTo>
                  <a:cubicBezTo>
                    <a:pt x="21521" y="34864"/>
                    <a:pt x="22615" y="37265"/>
                    <a:pt x="22524" y="39849"/>
                  </a:cubicBezTo>
                  <a:cubicBezTo>
                    <a:pt x="22433" y="41460"/>
                    <a:pt x="22159" y="43071"/>
                    <a:pt x="21642" y="44591"/>
                  </a:cubicBezTo>
                  <a:cubicBezTo>
                    <a:pt x="21551" y="44925"/>
                    <a:pt x="21460" y="45229"/>
                    <a:pt x="21338" y="45533"/>
                  </a:cubicBezTo>
                  <a:cubicBezTo>
                    <a:pt x="21308" y="45685"/>
                    <a:pt x="21308" y="45655"/>
                    <a:pt x="21247" y="45776"/>
                  </a:cubicBezTo>
                  <a:cubicBezTo>
                    <a:pt x="21247" y="45807"/>
                    <a:pt x="21247" y="45898"/>
                    <a:pt x="21217" y="45867"/>
                  </a:cubicBezTo>
                  <a:cubicBezTo>
                    <a:pt x="21034" y="45776"/>
                    <a:pt x="20974" y="45016"/>
                    <a:pt x="20943" y="44803"/>
                  </a:cubicBezTo>
                  <a:cubicBezTo>
                    <a:pt x="20700" y="43770"/>
                    <a:pt x="20396" y="42767"/>
                    <a:pt x="20031" y="41764"/>
                  </a:cubicBezTo>
                  <a:cubicBezTo>
                    <a:pt x="19423" y="40092"/>
                    <a:pt x="18603" y="38512"/>
                    <a:pt x="18025" y="36809"/>
                  </a:cubicBezTo>
                  <a:cubicBezTo>
                    <a:pt x="17539" y="35229"/>
                    <a:pt x="17296" y="33557"/>
                    <a:pt x="17265" y="31885"/>
                  </a:cubicBezTo>
                  <a:cubicBezTo>
                    <a:pt x="17235" y="31186"/>
                    <a:pt x="17265" y="30457"/>
                    <a:pt x="17357" y="29727"/>
                  </a:cubicBezTo>
                  <a:close/>
                  <a:moveTo>
                    <a:pt x="19515" y="22341"/>
                  </a:moveTo>
                  <a:cubicBezTo>
                    <a:pt x="18542" y="25259"/>
                    <a:pt x="15867" y="27174"/>
                    <a:pt x="13344" y="28694"/>
                  </a:cubicBezTo>
                  <a:cubicBezTo>
                    <a:pt x="12098" y="29423"/>
                    <a:pt x="10852" y="30183"/>
                    <a:pt x="9362" y="30305"/>
                  </a:cubicBezTo>
                  <a:cubicBezTo>
                    <a:pt x="8055" y="30396"/>
                    <a:pt x="6688" y="30487"/>
                    <a:pt x="5350" y="30487"/>
                  </a:cubicBezTo>
                  <a:cubicBezTo>
                    <a:pt x="4864" y="30487"/>
                    <a:pt x="4378" y="30457"/>
                    <a:pt x="3891" y="30457"/>
                  </a:cubicBezTo>
                  <a:lnTo>
                    <a:pt x="3435" y="30457"/>
                  </a:lnTo>
                  <a:cubicBezTo>
                    <a:pt x="3344" y="30457"/>
                    <a:pt x="3131" y="30518"/>
                    <a:pt x="3192" y="30457"/>
                  </a:cubicBezTo>
                  <a:cubicBezTo>
                    <a:pt x="3466" y="30062"/>
                    <a:pt x="4074" y="29849"/>
                    <a:pt x="4469" y="29636"/>
                  </a:cubicBezTo>
                  <a:cubicBezTo>
                    <a:pt x="5563" y="29028"/>
                    <a:pt x="6627" y="28390"/>
                    <a:pt x="7721" y="27812"/>
                  </a:cubicBezTo>
                  <a:cubicBezTo>
                    <a:pt x="8876" y="27174"/>
                    <a:pt x="10062" y="26566"/>
                    <a:pt x="11186" y="25806"/>
                  </a:cubicBezTo>
                  <a:cubicBezTo>
                    <a:pt x="13557" y="24195"/>
                    <a:pt x="16110" y="22189"/>
                    <a:pt x="19119" y="22007"/>
                  </a:cubicBezTo>
                  <a:close/>
                  <a:moveTo>
                    <a:pt x="21946" y="17812"/>
                  </a:moveTo>
                  <a:cubicBezTo>
                    <a:pt x="22889" y="18086"/>
                    <a:pt x="23527" y="19393"/>
                    <a:pt x="24013" y="20153"/>
                  </a:cubicBezTo>
                  <a:cubicBezTo>
                    <a:pt x="25928" y="23101"/>
                    <a:pt x="26597" y="26080"/>
                    <a:pt x="26475" y="29545"/>
                  </a:cubicBezTo>
                  <a:cubicBezTo>
                    <a:pt x="26475" y="30822"/>
                    <a:pt x="26202" y="32129"/>
                    <a:pt x="25685" y="33314"/>
                  </a:cubicBezTo>
                  <a:cubicBezTo>
                    <a:pt x="25533" y="33618"/>
                    <a:pt x="25351" y="33922"/>
                    <a:pt x="25199" y="34256"/>
                  </a:cubicBezTo>
                  <a:cubicBezTo>
                    <a:pt x="25107" y="34408"/>
                    <a:pt x="25077" y="34469"/>
                    <a:pt x="25016" y="34621"/>
                  </a:cubicBezTo>
                  <a:cubicBezTo>
                    <a:pt x="24955" y="34712"/>
                    <a:pt x="24895" y="34955"/>
                    <a:pt x="24864" y="34895"/>
                  </a:cubicBezTo>
                  <a:cubicBezTo>
                    <a:pt x="24530" y="34347"/>
                    <a:pt x="24469" y="33648"/>
                    <a:pt x="24317" y="33040"/>
                  </a:cubicBezTo>
                  <a:cubicBezTo>
                    <a:pt x="24044" y="31885"/>
                    <a:pt x="23740" y="30730"/>
                    <a:pt x="23405" y="29575"/>
                  </a:cubicBezTo>
                  <a:cubicBezTo>
                    <a:pt x="23101" y="28481"/>
                    <a:pt x="22797" y="27387"/>
                    <a:pt x="22433" y="26323"/>
                  </a:cubicBezTo>
                  <a:cubicBezTo>
                    <a:pt x="21916" y="24864"/>
                    <a:pt x="21247" y="23344"/>
                    <a:pt x="21247" y="21733"/>
                  </a:cubicBezTo>
                  <a:cubicBezTo>
                    <a:pt x="21278" y="20457"/>
                    <a:pt x="21490" y="19210"/>
                    <a:pt x="21946" y="17995"/>
                  </a:cubicBezTo>
                  <a:close/>
                  <a:moveTo>
                    <a:pt x="28147" y="7174"/>
                  </a:moveTo>
                  <a:cubicBezTo>
                    <a:pt x="29120" y="7934"/>
                    <a:pt x="29667" y="9028"/>
                    <a:pt x="30123" y="10122"/>
                  </a:cubicBezTo>
                  <a:cubicBezTo>
                    <a:pt x="31156" y="12736"/>
                    <a:pt x="31582" y="15563"/>
                    <a:pt x="31399" y="18390"/>
                  </a:cubicBezTo>
                  <a:cubicBezTo>
                    <a:pt x="31278" y="19788"/>
                    <a:pt x="30852" y="21186"/>
                    <a:pt x="30153" y="22402"/>
                  </a:cubicBezTo>
                  <a:lnTo>
                    <a:pt x="29728" y="23162"/>
                  </a:lnTo>
                  <a:cubicBezTo>
                    <a:pt x="29667" y="23283"/>
                    <a:pt x="29606" y="23587"/>
                    <a:pt x="29545" y="23496"/>
                  </a:cubicBezTo>
                  <a:cubicBezTo>
                    <a:pt x="29272" y="23101"/>
                    <a:pt x="29089" y="22645"/>
                    <a:pt x="29059" y="22159"/>
                  </a:cubicBezTo>
                  <a:cubicBezTo>
                    <a:pt x="28876" y="21338"/>
                    <a:pt x="28694" y="20517"/>
                    <a:pt x="28481" y="19666"/>
                  </a:cubicBezTo>
                  <a:cubicBezTo>
                    <a:pt x="27478" y="15776"/>
                    <a:pt x="25928" y="11490"/>
                    <a:pt x="27843" y="7599"/>
                  </a:cubicBezTo>
                  <a:close/>
                  <a:moveTo>
                    <a:pt x="25168" y="11277"/>
                  </a:moveTo>
                  <a:cubicBezTo>
                    <a:pt x="23466" y="13314"/>
                    <a:pt x="20882" y="15259"/>
                    <a:pt x="18390" y="16110"/>
                  </a:cubicBezTo>
                  <a:cubicBezTo>
                    <a:pt x="17053" y="16505"/>
                    <a:pt x="15715" y="16718"/>
                    <a:pt x="14347" y="16748"/>
                  </a:cubicBezTo>
                  <a:cubicBezTo>
                    <a:pt x="12949" y="16870"/>
                    <a:pt x="11551" y="16718"/>
                    <a:pt x="10214" y="16323"/>
                  </a:cubicBezTo>
                  <a:cubicBezTo>
                    <a:pt x="9940" y="16232"/>
                    <a:pt x="9697" y="16140"/>
                    <a:pt x="9454" y="16080"/>
                  </a:cubicBezTo>
                  <a:cubicBezTo>
                    <a:pt x="9302" y="16049"/>
                    <a:pt x="9150" y="15988"/>
                    <a:pt x="9028" y="15928"/>
                  </a:cubicBezTo>
                  <a:cubicBezTo>
                    <a:pt x="9089" y="15715"/>
                    <a:pt x="9636" y="15593"/>
                    <a:pt x="9818" y="15502"/>
                  </a:cubicBezTo>
                  <a:cubicBezTo>
                    <a:pt x="10821" y="15137"/>
                    <a:pt x="11794" y="14742"/>
                    <a:pt x="12767" y="14286"/>
                  </a:cubicBezTo>
                  <a:cubicBezTo>
                    <a:pt x="14317" y="13526"/>
                    <a:pt x="15806" y="12584"/>
                    <a:pt x="17417" y="11915"/>
                  </a:cubicBezTo>
                  <a:cubicBezTo>
                    <a:pt x="18755" y="11368"/>
                    <a:pt x="20123" y="10973"/>
                    <a:pt x="21551" y="10791"/>
                  </a:cubicBezTo>
                  <a:cubicBezTo>
                    <a:pt x="22585" y="10608"/>
                    <a:pt x="24013" y="10426"/>
                    <a:pt x="25016" y="10882"/>
                  </a:cubicBezTo>
                  <a:close/>
                  <a:moveTo>
                    <a:pt x="33466" y="0"/>
                  </a:moveTo>
                  <a:cubicBezTo>
                    <a:pt x="35564" y="1307"/>
                    <a:pt x="36232" y="4013"/>
                    <a:pt x="36992" y="6232"/>
                  </a:cubicBezTo>
                  <a:cubicBezTo>
                    <a:pt x="37326" y="7204"/>
                    <a:pt x="37630" y="8207"/>
                    <a:pt x="37874" y="9210"/>
                  </a:cubicBezTo>
                  <a:cubicBezTo>
                    <a:pt x="38117" y="10153"/>
                    <a:pt x="38117" y="11095"/>
                    <a:pt x="37934" y="12037"/>
                  </a:cubicBezTo>
                  <a:cubicBezTo>
                    <a:pt x="37691" y="13374"/>
                    <a:pt x="37235" y="14712"/>
                    <a:pt x="36901" y="16019"/>
                  </a:cubicBezTo>
                  <a:cubicBezTo>
                    <a:pt x="36779" y="16444"/>
                    <a:pt x="36658" y="16870"/>
                    <a:pt x="36506" y="17295"/>
                  </a:cubicBezTo>
                  <a:cubicBezTo>
                    <a:pt x="36445" y="17539"/>
                    <a:pt x="36445" y="17539"/>
                    <a:pt x="36354" y="17812"/>
                  </a:cubicBezTo>
                  <a:cubicBezTo>
                    <a:pt x="36354" y="17843"/>
                    <a:pt x="36354" y="17995"/>
                    <a:pt x="36323" y="17964"/>
                  </a:cubicBezTo>
                  <a:cubicBezTo>
                    <a:pt x="35776" y="16931"/>
                    <a:pt x="35746" y="15502"/>
                    <a:pt x="35290" y="14408"/>
                  </a:cubicBezTo>
                  <a:cubicBezTo>
                    <a:pt x="34105" y="11520"/>
                    <a:pt x="33162" y="8724"/>
                    <a:pt x="32828" y="5593"/>
                  </a:cubicBezTo>
                  <a:cubicBezTo>
                    <a:pt x="32646" y="4013"/>
                    <a:pt x="32585" y="1459"/>
                    <a:pt x="33466" y="31"/>
                  </a:cubicBezTo>
                  <a:close/>
                  <a:moveTo>
                    <a:pt x="31278" y="2736"/>
                  </a:moveTo>
                  <a:cubicBezTo>
                    <a:pt x="30001" y="4073"/>
                    <a:pt x="28481" y="5137"/>
                    <a:pt x="26779" y="5897"/>
                  </a:cubicBezTo>
                  <a:cubicBezTo>
                    <a:pt x="25411" y="6475"/>
                    <a:pt x="23800" y="6991"/>
                    <a:pt x="22281" y="6931"/>
                  </a:cubicBezTo>
                  <a:cubicBezTo>
                    <a:pt x="21065" y="6870"/>
                    <a:pt x="19910" y="6383"/>
                    <a:pt x="18755" y="6019"/>
                  </a:cubicBezTo>
                  <a:cubicBezTo>
                    <a:pt x="18086" y="5806"/>
                    <a:pt x="17387" y="5624"/>
                    <a:pt x="16718" y="5380"/>
                  </a:cubicBezTo>
                  <a:cubicBezTo>
                    <a:pt x="16718" y="5380"/>
                    <a:pt x="16262" y="5168"/>
                    <a:pt x="16262" y="5168"/>
                  </a:cubicBezTo>
                  <a:cubicBezTo>
                    <a:pt x="16414" y="4894"/>
                    <a:pt x="16870" y="4803"/>
                    <a:pt x="17144" y="4712"/>
                  </a:cubicBezTo>
                  <a:cubicBezTo>
                    <a:pt x="17904" y="4469"/>
                    <a:pt x="18664" y="4195"/>
                    <a:pt x="19393" y="3921"/>
                  </a:cubicBezTo>
                  <a:cubicBezTo>
                    <a:pt x="21977" y="2979"/>
                    <a:pt x="24712" y="2432"/>
                    <a:pt x="27448" y="2341"/>
                  </a:cubicBezTo>
                  <a:cubicBezTo>
                    <a:pt x="28542" y="2280"/>
                    <a:pt x="29940" y="2128"/>
                    <a:pt x="30943" y="2706"/>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9" name="Google Shape;1959;p52"/>
            <p:cNvSpPr/>
            <p:nvPr/>
          </p:nvSpPr>
          <p:spPr>
            <a:xfrm>
              <a:off x="4611815" y="1723176"/>
              <a:ext cx="428299" cy="803482"/>
            </a:xfrm>
            <a:custGeom>
              <a:rect b="b" l="l" r="r" t="t"/>
              <a:pathLst>
                <a:path extrusionOk="0" h="48755" w="25989">
                  <a:moveTo>
                    <a:pt x="1368" y="47995"/>
                  </a:moveTo>
                  <a:cubicBezTo>
                    <a:pt x="4559" y="38238"/>
                    <a:pt x="7386" y="28481"/>
                    <a:pt x="12280" y="19332"/>
                  </a:cubicBezTo>
                  <a:cubicBezTo>
                    <a:pt x="15806" y="12736"/>
                    <a:pt x="20396" y="6778"/>
                    <a:pt x="25472" y="1307"/>
                  </a:cubicBezTo>
                  <a:cubicBezTo>
                    <a:pt x="25988" y="882"/>
                    <a:pt x="25016" y="0"/>
                    <a:pt x="24651" y="547"/>
                  </a:cubicBezTo>
                  <a:cubicBezTo>
                    <a:pt x="19484" y="6079"/>
                    <a:pt x="14833" y="12098"/>
                    <a:pt x="11246" y="18815"/>
                  </a:cubicBezTo>
                  <a:cubicBezTo>
                    <a:pt x="6353" y="28025"/>
                    <a:pt x="3496" y="37812"/>
                    <a:pt x="274" y="47660"/>
                  </a:cubicBezTo>
                  <a:cubicBezTo>
                    <a:pt x="0" y="48390"/>
                    <a:pt x="1155" y="48755"/>
                    <a:pt x="1368" y="47995"/>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60" name="Google Shape;1960;p52"/>
          <p:cNvGrpSpPr/>
          <p:nvPr/>
        </p:nvGrpSpPr>
        <p:grpSpPr>
          <a:xfrm rot="-10472928">
            <a:off x="4175598" y="760678"/>
            <a:ext cx="1108574" cy="459868"/>
            <a:chOff x="5090840" y="1660784"/>
            <a:chExt cx="1108549" cy="459858"/>
          </a:xfrm>
        </p:grpSpPr>
        <p:sp>
          <p:nvSpPr>
            <p:cNvPr id="1961" name="Google Shape;1961;p52"/>
            <p:cNvSpPr/>
            <p:nvPr/>
          </p:nvSpPr>
          <p:spPr>
            <a:xfrm>
              <a:off x="5090840" y="1660784"/>
              <a:ext cx="967294" cy="459858"/>
            </a:xfrm>
            <a:custGeom>
              <a:rect b="b" l="l" r="r" t="t"/>
              <a:pathLst>
                <a:path extrusionOk="0" h="27904" w="58695">
                  <a:moveTo>
                    <a:pt x="20335" y="13922"/>
                  </a:moveTo>
                  <a:cubicBezTo>
                    <a:pt x="15137" y="15168"/>
                    <a:pt x="10851" y="19211"/>
                    <a:pt x="5228" y="18663"/>
                  </a:cubicBezTo>
                  <a:cubicBezTo>
                    <a:pt x="3617" y="18511"/>
                    <a:pt x="669" y="18177"/>
                    <a:pt x="304" y="16080"/>
                  </a:cubicBezTo>
                  <a:cubicBezTo>
                    <a:pt x="0" y="14226"/>
                    <a:pt x="3252" y="13375"/>
                    <a:pt x="4529" y="13131"/>
                  </a:cubicBezTo>
                  <a:cubicBezTo>
                    <a:pt x="9544" y="12159"/>
                    <a:pt x="14104" y="13466"/>
                    <a:pt x="19089" y="13527"/>
                  </a:cubicBezTo>
                  <a:close/>
                  <a:moveTo>
                    <a:pt x="32949" y="13192"/>
                  </a:moveTo>
                  <a:lnTo>
                    <a:pt x="32645" y="13071"/>
                  </a:lnTo>
                  <a:cubicBezTo>
                    <a:pt x="29666" y="12432"/>
                    <a:pt x="26900" y="12037"/>
                    <a:pt x="23891" y="11551"/>
                  </a:cubicBezTo>
                  <a:cubicBezTo>
                    <a:pt x="22037" y="11338"/>
                    <a:pt x="20213" y="10852"/>
                    <a:pt x="18481" y="10153"/>
                  </a:cubicBezTo>
                  <a:cubicBezTo>
                    <a:pt x="16505" y="9332"/>
                    <a:pt x="9392" y="4347"/>
                    <a:pt x="15927" y="3982"/>
                  </a:cubicBezTo>
                  <a:cubicBezTo>
                    <a:pt x="16687" y="3952"/>
                    <a:pt x="17447" y="4013"/>
                    <a:pt x="18207" y="4134"/>
                  </a:cubicBezTo>
                  <a:cubicBezTo>
                    <a:pt x="22402" y="4803"/>
                    <a:pt x="26292" y="6718"/>
                    <a:pt x="29393" y="9636"/>
                  </a:cubicBezTo>
                  <a:cubicBezTo>
                    <a:pt x="30487" y="10639"/>
                    <a:pt x="31490" y="11764"/>
                    <a:pt x="32584" y="12797"/>
                  </a:cubicBezTo>
                  <a:cubicBezTo>
                    <a:pt x="32736" y="12888"/>
                    <a:pt x="32858" y="13010"/>
                    <a:pt x="32979" y="13131"/>
                  </a:cubicBezTo>
                  <a:cubicBezTo>
                    <a:pt x="32979" y="13162"/>
                    <a:pt x="32979" y="13162"/>
                    <a:pt x="32949" y="13192"/>
                  </a:cubicBezTo>
                  <a:close/>
                  <a:moveTo>
                    <a:pt x="32919" y="13344"/>
                  </a:moveTo>
                  <a:cubicBezTo>
                    <a:pt x="32554" y="14651"/>
                    <a:pt x="31095" y="16110"/>
                    <a:pt x="30365" y="17144"/>
                  </a:cubicBezTo>
                  <a:cubicBezTo>
                    <a:pt x="27782" y="20822"/>
                    <a:pt x="25259" y="23253"/>
                    <a:pt x="20882" y="24499"/>
                  </a:cubicBezTo>
                  <a:cubicBezTo>
                    <a:pt x="20061" y="24712"/>
                    <a:pt x="16201" y="26080"/>
                    <a:pt x="15623" y="24925"/>
                  </a:cubicBezTo>
                  <a:cubicBezTo>
                    <a:pt x="14681" y="23010"/>
                    <a:pt x="17599" y="20244"/>
                    <a:pt x="18815" y="19241"/>
                  </a:cubicBezTo>
                  <a:cubicBezTo>
                    <a:pt x="22766" y="15958"/>
                    <a:pt x="28025" y="14590"/>
                    <a:pt x="32919" y="13344"/>
                  </a:cubicBezTo>
                  <a:cubicBezTo>
                    <a:pt x="32919" y="13314"/>
                    <a:pt x="32949" y="13253"/>
                    <a:pt x="32949" y="13192"/>
                  </a:cubicBezTo>
                  <a:lnTo>
                    <a:pt x="33192" y="13283"/>
                  </a:lnTo>
                  <a:close/>
                  <a:moveTo>
                    <a:pt x="44621" y="14317"/>
                  </a:moveTo>
                  <a:cubicBezTo>
                    <a:pt x="44803" y="15350"/>
                    <a:pt x="44560" y="16505"/>
                    <a:pt x="43770" y="18025"/>
                  </a:cubicBezTo>
                  <a:cubicBezTo>
                    <a:pt x="43405" y="18846"/>
                    <a:pt x="42888" y="19575"/>
                    <a:pt x="42250" y="20244"/>
                  </a:cubicBezTo>
                  <a:cubicBezTo>
                    <a:pt x="40305" y="22250"/>
                    <a:pt x="37691" y="22919"/>
                    <a:pt x="35016" y="23071"/>
                  </a:cubicBezTo>
                  <a:cubicBezTo>
                    <a:pt x="34438" y="23101"/>
                    <a:pt x="32341" y="23375"/>
                    <a:pt x="32220" y="22524"/>
                  </a:cubicBezTo>
                  <a:cubicBezTo>
                    <a:pt x="32007" y="21126"/>
                    <a:pt x="33557" y="19788"/>
                    <a:pt x="34499" y="18967"/>
                  </a:cubicBezTo>
                  <a:cubicBezTo>
                    <a:pt x="37052" y="16688"/>
                    <a:pt x="40153" y="14986"/>
                    <a:pt x="43618" y="14651"/>
                  </a:cubicBezTo>
                  <a:lnTo>
                    <a:pt x="44621" y="14317"/>
                  </a:lnTo>
                  <a:close/>
                  <a:moveTo>
                    <a:pt x="44621" y="14317"/>
                  </a:moveTo>
                  <a:cubicBezTo>
                    <a:pt x="39180" y="13709"/>
                    <a:pt x="34590" y="10639"/>
                    <a:pt x="30517" y="6961"/>
                  </a:cubicBezTo>
                  <a:cubicBezTo>
                    <a:pt x="29879" y="6384"/>
                    <a:pt x="25624" y="1855"/>
                    <a:pt x="27903" y="973"/>
                  </a:cubicBezTo>
                  <a:cubicBezTo>
                    <a:pt x="30365" y="1"/>
                    <a:pt x="33952" y="2280"/>
                    <a:pt x="35897" y="3648"/>
                  </a:cubicBezTo>
                  <a:cubicBezTo>
                    <a:pt x="38116" y="5320"/>
                    <a:pt x="40122" y="7296"/>
                    <a:pt x="41764" y="9545"/>
                  </a:cubicBezTo>
                  <a:cubicBezTo>
                    <a:pt x="43253" y="11460"/>
                    <a:pt x="44378" y="12767"/>
                    <a:pt x="44621" y="14317"/>
                  </a:cubicBezTo>
                  <a:close/>
                  <a:moveTo>
                    <a:pt x="57661" y="17174"/>
                  </a:moveTo>
                  <a:cubicBezTo>
                    <a:pt x="52311" y="15442"/>
                    <a:pt x="46597" y="12858"/>
                    <a:pt x="43284" y="8086"/>
                  </a:cubicBezTo>
                  <a:cubicBezTo>
                    <a:pt x="42311" y="6718"/>
                    <a:pt x="39545" y="2432"/>
                    <a:pt x="42463" y="1368"/>
                  </a:cubicBezTo>
                  <a:cubicBezTo>
                    <a:pt x="44469" y="639"/>
                    <a:pt x="46901" y="2098"/>
                    <a:pt x="48481" y="3192"/>
                  </a:cubicBezTo>
                  <a:cubicBezTo>
                    <a:pt x="49667" y="4074"/>
                    <a:pt x="50731" y="5077"/>
                    <a:pt x="51703" y="6201"/>
                  </a:cubicBezTo>
                  <a:cubicBezTo>
                    <a:pt x="53405" y="8147"/>
                    <a:pt x="58694" y="15138"/>
                    <a:pt x="58481" y="18208"/>
                  </a:cubicBezTo>
                  <a:cubicBezTo>
                    <a:pt x="58421" y="19180"/>
                    <a:pt x="57843" y="20062"/>
                    <a:pt x="57326" y="20852"/>
                  </a:cubicBezTo>
                  <a:cubicBezTo>
                    <a:pt x="55351" y="23648"/>
                    <a:pt x="52493" y="25715"/>
                    <a:pt x="49180" y="26688"/>
                  </a:cubicBezTo>
                  <a:cubicBezTo>
                    <a:pt x="47053" y="27296"/>
                    <a:pt x="40913" y="27904"/>
                    <a:pt x="44439" y="23740"/>
                  </a:cubicBezTo>
                  <a:cubicBezTo>
                    <a:pt x="45350" y="22676"/>
                    <a:pt x="46597" y="21855"/>
                    <a:pt x="47691" y="20974"/>
                  </a:cubicBezTo>
                  <a:cubicBezTo>
                    <a:pt x="48694" y="20153"/>
                    <a:pt x="49758" y="19454"/>
                    <a:pt x="50913" y="18907"/>
                  </a:cubicBezTo>
                  <a:cubicBezTo>
                    <a:pt x="52767" y="18056"/>
                    <a:pt x="54743" y="17539"/>
                    <a:pt x="56779" y="17417"/>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2" name="Google Shape;1962;p52"/>
            <p:cNvSpPr/>
            <p:nvPr/>
          </p:nvSpPr>
          <p:spPr>
            <a:xfrm>
              <a:off x="5369851" y="1848133"/>
              <a:ext cx="829537" cy="167321"/>
            </a:xfrm>
            <a:custGeom>
              <a:rect b="b" l="l" r="r" t="t"/>
              <a:pathLst>
                <a:path extrusionOk="0" h="10153" w="50336">
                  <a:moveTo>
                    <a:pt x="700" y="3405"/>
                  </a:moveTo>
                  <a:cubicBezTo>
                    <a:pt x="17569" y="1156"/>
                    <a:pt x="33497" y="3678"/>
                    <a:pt x="49242" y="9879"/>
                  </a:cubicBezTo>
                  <a:cubicBezTo>
                    <a:pt x="49910" y="10153"/>
                    <a:pt x="50336" y="9119"/>
                    <a:pt x="49637" y="8815"/>
                  </a:cubicBezTo>
                  <a:cubicBezTo>
                    <a:pt x="33740" y="2554"/>
                    <a:pt x="17600" y="1"/>
                    <a:pt x="548" y="2250"/>
                  </a:cubicBezTo>
                  <a:cubicBezTo>
                    <a:pt x="244" y="2311"/>
                    <a:pt x="0" y="2584"/>
                    <a:pt x="61" y="2888"/>
                  </a:cubicBezTo>
                  <a:cubicBezTo>
                    <a:pt x="92" y="3222"/>
                    <a:pt x="396" y="3435"/>
                    <a:pt x="700" y="3405"/>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75"/>
                                        </p:tgtEl>
                                        <p:attrNameLst>
                                          <p:attrName>style.visibility</p:attrName>
                                        </p:attrNameLst>
                                      </p:cBhvr>
                                      <p:to>
                                        <p:strVal val="visible"/>
                                      </p:to>
                                    </p:set>
                                    <p:animEffect filter="fade" transition="in">
                                      <p:cBhvr>
                                        <p:cTn dur="1000"/>
                                        <p:tgtEl>
                                          <p:spTgt spid="18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6" name="Shape 1966"/>
        <p:cNvGrpSpPr/>
        <p:nvPr/>
      </p:nvGrpSpPr>
      <p:grpSpPr>
        <a:xfrm>
          <a:off x="0" y="0"/>
          <a:ext cx="0" cy="0"/>
          <a:chOff x="0" y="0"/>
          <a:chExt cx="0" cy="0"/>
        </a:xfrm>
      </p:grpSpPr>
      <p:sp>
        <p:nvSpPr>
          <p:cNvPr id="1967" name="Google Shape;1967;p53"/>
          <p:cNvSpPr txBox="1"/>
          <p:nvPr>
            <p:ph idx="1" type="subTitle"/>
          </p:nvPr>
        </p:nvSpPr>
        <p:spPr>
          <a:xfrm flipH="1">
            <a:off x="731550" y="1183097"/>
            <a:ext cx="7039800" cy="3676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t>Act as custodian of association funds</a:t>
            </a:r>
            <a:endParaRPr/>
          </a:p>
          <a:p>
            <a:pPr indent="-317500" lvl="0" marL="457200" rtl="0" algn="l">
              <a:spcBef>
                <a:spcPts val="0"/>
              </a:spcBef>
              <a:spcAft>
                <a:spcPts val="0"/>
              </a:spcAft>
              <a:buSzPts val="1400"/>
              <a:buChar char="➢"/>
            </a:pPr>
            <a:r>
              <a:rPr lang="en"/>
              <a:t>Be bonded and co-sign checks with the President for monetary disbursements</a:t>
            </a:r>
            <a:endParaRPr/>
          </a:p>
          <a:p>
            <a:pPr indent="-317500" lvl="0" marL="457200" rtl="0" algn="l">
              <a:spcBef>
                <a:spcPts val="0"/>
              </a:spcBef>
              <a:spcAft>
                <a:spcPts val="0"/>
              </a:spcAft>
              <a:buSzPts val="1400"/>
              <a:buChar char="➢"/>
            </a:pPr>
            <a:r>
              <a:rPr lang="en"/>
              <a:t>Keep accurate, current financial files, make regular reports to the VNSA and let any member of the VNSA see these upon request</a:t>
            </a:r>
            <a:endParaRPr/>
          </a:p>
          <a:p>
            <a:pPr indent="-317500" lvl="0" marL="457200" rtl="0" algn="l">
              <a:spcBef>
                <a:spcPts val="0"/>
              </a:spcBef>
              <a:spcAft>
                <a:spcPts val="0"/>
              </a:spcAft>
              <a:buSzPts val="1400"/>
              <a:buChar char="➢"/>
            </a:pPr>
            <a:r>
              <a:rPr lang="en"/>
              <a:t>At the end of the fiscal year, obtain a CPA, approved by BOD, to conduct a review of the records </a:t>
            </a:r>
            <a:endParaRPr/>
          </a:p>
          <a:p>
            <a:pPr indent="-317500" lvl="0" marL="457200" rtl="0" algn="l">
              <a:spcBef>
                <a:spcPts val="0"/>
              </a:spcBef>
              <a:spcAft>
                <a:spcPts val="0"/>
              </a:spcAft>
              <a:buSzPts val="1400"/>
              <a:buChar char="➢"/>
            </a:pPr>
            <a:r>
              <a:rPr lang="en"/>
              <a:t>Compile a report to present at the annual convention</a:t>
            </a:r>
            <a:endParaRPr/>
          </a:p>
          <a:p>
            <a:pPr indent="-317500" lvl="0" marL="457200" rtl="0" algn="l">
              <a:spcBef>
                <a:spcPts val="0"/>
              </a:spcBef>
              <a:spcAft>
                <a:spcPts val="0"/>
              </a:spcAft>
              <a:buSzPts val="1400"/>
              <a:buChar char="➢"/>
            </a:pPr>
            <a:r>
              <a:rPr lang="en"/>
              <a:t>Handle dues and other money transactions for the membership according to the procedure designated by NSNA</a:t>
            </a:r>
            <a:endParaRPr/>
          </a:p>
          <a:p>
            <a:pPr indent="-317500" lvl="0" marL="457200" rtl="0" algn="l">
              <a:spcBef>
                <a:spcPts val="0"/>
              </a:spcBef>
              <a:spcAft>
                <a:spcPts val="0"/>
              </a:spcAft>
              <a:buSzPts val="1400"/>
              <a:buChar char="➢"/>
            </a:pPr>
            <a:r>
              <a:rPr lang="en"/>
              <a:t>Distribute reimbursements to the board after </a:t>
            </a:r>
            <a:r>
              <a:rPr lang="en"/>
              <a:t>receiving</a:t>
            </a:r>
            <a:r>
              <a:rPr lang="en"/>
              <a:t> </a:t>
            </a:r>
            <a:r>
              <a:rPr lang="en"/>
              <a:t>documentation</a:t>
            </a:r>
            <a:r>
              <a:rPr lang="en"/>
              <a:t> of use with statements and </a:t>
            </a:r>
            <a:r>
              <a:rPr lang="en"/>
              <a:t>receipts</a:t>
            </a:r>
            <a:endParaRPr/>
          </a:p>
          <a:p>
            <a:pPr indent="-317500" lvl="0" marL="457200" rtl="0" algn="l">
              <a:spcBef>
                <a:spcPts val="0"/>
              </a:spcBef>
              <a:spcAft>
                <a:spcPts val="0"/>
              </a:spcAft>
              <a:buSzPts val="1400"/>
              <a:buChar char="➢"/>
            </a:pPr>
            <a:r>
              <a:rPr lang="en"/>
              <a:t>Be responsible for monitoring VNSA credit cards. All use must be approved by BOD </a:t>
            </a:r>
            <a:endParaRPr/>
          </a:p>
          <a:p>
            <a:pPr indent="-317500" lvl="0" marL="457200" rtl="0" algn="l">
              <a:spcBef>
                <a:spcPts val="0"/>
              </a:spcBef>
              <a:spcAft>
                <a:spcPts val="0"/>
              </a:spcAft>
              <a:buSzPts val="1400"/>
              <a:buChar char="➢"/>
            </a:pPr>
            <a:r>
              <a:rPr lang="en"/>
              <a:t>Prepare an estimated fiscal budget </a:t>
            </a:r>
            <a:endParaRPr/>
          </a:p>
          <a:p>
            <a:pPr indent="-317500" lvl="0" marL="457200" rtl="0" algn="l">
              <a:spcBef>
                <a:spcPts val="0"/>
              </a:spcBef>
              <a:spcAft>
                <a:spcPts val="0"/>
              </a:spcAft>
              <a:buSzPts val="1400"/>
              <a:buChar char="➢"/>
            </a:pPr>
            <a:r>
              <a:rPr lang="en"/>
              <a:t>Serve as chairperson of the Finance Committee, when it is established by BOD </a:t>
            </a:r>
            <a:endParaRPr/>
          </a:p>
        </p:txBody>
      </p:sp>
      <p:sp>
        <p:nvSpPr>
          <p:cNvPr id="1968" name="Google Shape;1968;p53"/>
          <p:cNvSpPr txBox="1"/>
          <p:nvPr>
            <p:ph idx="2" type="title"/>
          </p:nvPr>
        </p:nvSpPr>
        <p:spPr>
          <a:xfrm>
            <a:off x="731550" y="448050"/>
            <a:ext cx="76809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Treasurer - Position Duties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967">
                                            <p:txEl>
                                              <p:pRg end="0" st="0"/>
                                            </p:txEl>
                                          </p:spTgt>
                                        </p:tgtEl>
                                        <p:attrNameLst>
                                          <p:attrName>style.visibility</p:attrName>
                                        </p:attrNameLst>
                                      </p:cBhvr>
                                      <p:to>
                                        <p:strVal val="visible"/>
                                      </p:to>
                                    </p:set>
                                    <p:anim calcmode="lin" valueType="num">
                                      <p:cBhvr additive="base">
                                        <p:cTn dur="1000"/>
                                        <p:tgtEl>
                                          <p:spTgt spid="1967">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967">
                                            <p:txEl>
                                              <p:pRg end="1" st="1"/>
                                            </p:txEl>
                                          </p:spTgt>
                                        </p:tgtEl>
                                        <p:attrNameLst>
                                          <p:attrName>style.visibility</p:attrName>
                                        </p:attrNameLst>
                                      </p:cBhvr>
                                      <p:to>
                                        <p:strVal val="visible"/>
                                      </p:to>
                                    </p:set>
                                    <p:anim calcmode="lin" valueType="num">
                                      <p:cBhvr additive="base">
                                        <p:cTn dur="1000"/>
                                        <p:tgtEl>
                                          <p:spTgt spid="1967">
                                            <p:txEl>
                                              <p:pRg end="1" st="1"/>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967">
                                            <p:txEl>
                                              <p:pRg end="2" st="2"/>
                                            </p:txEl>
                                          </p:spTgt>
                                        </p:tgtEl>
                                        <p:attrNameLst>
                                          <p:attrName>style.visibility</p:attrName>
                                        </p:attrNameLst>
                                      </p:cBhvr>
                                      <p:to>
                                        <p:strVal val="visible"/>
                                      </p:to>
                                    </p:set>
                                    <p:anim calcmode="lin" valueType="num">
                                      <p:cBhvr additive="base">
                                        <p:cTn dur="1000"/>
                                        <p:tgtEl>
                                          <p:spTgt spid="1967">
                                            <p:txEl>
                                              <p:pRg end="2" st="2"/>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967">
                                            <p:txEl>
                                              <p:pRg end="3" st="3"/>
                                            </p:txEl>
                                          </p:spTgt>
                                        </p:tgtEl>
                                        <p:attrNameLst>
                                          <p:attrName>style.visibility</p:attrName>
                                        </p:attrNameLst>
                                      </p:cBhvr>
                                      <p:to>
                                        <p:strVal val="visible"/>
                                      </p:to>
                                    </p:set>
                                    <p:anim calcmode="lin" valueType="num">
                                      <p:cBhvr additive="base">
                                        <p:cTn dur="1000"/>
                                        <p:tgtEl>
                                          <p:spTgt spid="1967">
                                            <p:txEl>
                                              <p:pRg end="3" st="3"/>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967">
                                            <p:txEl>
                                              <p:pRg end="4" st="4"/>
                                            </p:txEl>
                                          </p:spTgt>
                                        </p:tgtEl>
                                        <p:attrNameLst>
                                          <p:attrName>style.visibility</p:attrName>
                                        </p:attrNameLst>
                                      </p:cBhvr>
                                      <p:to>
                                        <p:strVal val="visible"/>
                                      </p:to>
                                    </p:set>
                                    <p:anim calcmode="lin" valueType="num">
                                      <p:cBhvr additive="base">
                                        <p:cTn dur="1000"/>
                                        <p:tgtEl>
                                          <p:spTgt spid="1967">
                                            <p:txEl>
                                              <p:pRg end="4" st="4"/>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967">
                                            <p:txEl>
                                              <p:pRg end="5" st="5"/>
                                            </p:txEl>
                                          </p:spTgt>
                                        </p:tgtEl>
                                        <p:attrNameLst>
                                          <p:attrName>style.visibility</p:attrName>
                                        </p:attrNameLst>
                                      </p:cBhvr>
                                      <p:to>
                                        <p:strVal val="visible"/>
                                      </p:to>
                                    </p:set>
                                    <p:anim calcmode="lin" valueType="num">
                                      <p:cBhvr additive="base">
                                        <p:cTn dur="1000"/>
                                        <p:tgtEl>
                                          <p:spTgt spid="1967">
                                            <p:txEl>
                                              <p:pRg end="5" st="5"/>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967">
                                            <p:txEl>
                                              <p:pRg end="6" st="6"/>
                                            </p:txEl>
                                          </p:spTgt>
                                        </p:tgtEl>
                                        <p:attrNameLst>
                                          <p:attrName>style.visibility</p:attrName>
                                        </p:attrNameLst>
                                      </p:cBhvr>
                                      <p:to>
                                        <p:strVal val="visible"/>
                                      </p:to>
                                    </p:set>
                                    <p:anim calcmode="lin" valueType="num">
                                      <p:cBhvr additive="base">
                                        <p:cTn dur="1000"/>
                                        <p:tgtEl>
                                          <p:spTgt spid="1967">
                                            <p:txEl>
                                              <p:pRg end="6" st="6"/>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967">
                                            <p:txEl>
                                              <p:pRg end="7" st="7"/>
                                            </p:txEl>
                                          </p:spTgt>
                                        </p:tgtEl>
                                        <p:attrNameLst>
                                          <p:attrName>style.visibility</p:attrName>
                                        </p:attrNameLst>
                                      </p:cBhvr>
                                      <p:to>
                                        <p:strVal val="visible"/>
                                      </p:to>
                                    </p:set>
                                    <p:anim calcmode="lin" valueType="num">
                                      <p:cBhvr additive="base">
                                        <p:cTn dur="1000"/>
                                        <p:tgtEl>
                                          <p:spTgt spid="1967">
                                            <p:txEl>
                                              <p:pRg end="7" st="7"/>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967">
                                            <p:txEl>
                                              <p:pRg end="8" st="8"/>
                                            </p:txEl>
                                          </p:spTgt>
                                        </p:tgtEl>
                                        <p:attrNameLst>
                                          <p:attrName>style.visibility</p:attrName>
                                        </p:attrNameLst>
                                      </p:cBhvr>
                                      <p:to>
                                        <p:strVal val="visible"/>
                                      </p:to>
                                    </p:set>
                                    <p:anim calcmode="lin" valueType="num">
                                      <p:cBhvr additive="base">
                                        <p:cTn dur="1000"/>
                                        <p:tgtEl>
                                          <p:spTgt spid="1967">
                                            <p:txEl>
                                              <p:pRg end="8" st="8"/>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967">
                                            <p:txEl>
                                              <p:pRg end="9" st="9"/>
                                            </p:txEl>
                                          </p:spTgt>
                                        </p:tgtEl>
                                        <p:attrNameLst>
                                          <p:attrName>style.visibility</p:attrName>
                                        </p:attrNameLst>
                                      </p:cBhvr>
                                      <p:to>
                                        <p:strVal val="visible"/>
                                      </p:to>
                                    </p:set>
                                    <p:anim calcmode="lin" valueType="num">
                                      <p:cBhvr additive="base">
                                        <p:cTn dur="1000"/>
                                        <p:tgtEl>
                                          <p:spTgt spid="1967">
                                            <p:txEl>
                                              <p:pRg end="9" st="9"/>
                                            </p:txEl>
                                          </p:spTgt>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2" name="Shape 1972"/>
        <p:cNvGrpSpPr/>
        <p:nvPr/>
      </p:nvGrpSpPr>
      <p:grpSpPr>
        <a:xfrm>
          <a:off x="0" y="0"/>
          <a:ext cx="0" cy="0"/>
          <a:chOff x="0" y="0"/>
          <a:chExt cx="0" cy="0"/>
        </a:xfrm>
      </p:grpSpPr>
      <p:sp>
        <p:nvSpPr>
          <p:cNvPr id="1973" name="Google Shape;1973;p54"/>
          <p:cNvSpPr txBox="1"/>
          <p:nvPr>
            <p:ph idx="1" type="body"/>
          </p:nvPr>
        </p:nvSpPr>
        <p:spPr>
          <a:xfrm>
            <a:off x="731400" y="1151221"/>
            <a:ext cx="7681200" cy="3580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u="sng"/>
              <a:t>Information You Need</a:t>
            </a:r>
            <a:endParaRPr sz="1500" u="sng"/>
          </a:p>
          <a:p>
            <a:pPr indent="-323850" lvl="0" marL="457200" rtl="0" algn="l">
              <a:spcBef>
                <a:spcPts val="0"/>
              </a:spcBef>
              <a:spcAft>
                <a:spcPts val="0"/>
              </a:spcAft>
              <a:buSzPts val="1500"/>
              <a:buChar char="●"/>
            </a:pPr>
            <a:r>
              <a:rPr lang="en" sz="1500"/>
              <a:t>Type of event</a:t>
            </a:r>
            <a:endParaRPr sz="1500"/>
          </a:p>
          <a:p>
            <a:pPr indent="-323850" lvl="0" marL="457200" rtl="0" algn="l">
              <a:spcBef>
                <a:spcPts val="0"/>
              </a:spcBef>
              <a:spcAft>
                <a:spcPts val="0"/>
              </a:spcAft>
              <a:buSzPts val="1500"/>
              <a:buChar char="●"/>
            </a:pPr>
            <a:r>
              <a:rPr lang="en" sz="1500"/>
              <a:t>Estimated number of people at event</a:t>
            </a:r>
            <a:endParaRPr sz="1500"/>
          </a:p>
          <a:p>
            <a:pPr indent="-323850" lvl="0" marL="457200" rtl="0" algn="l">
              <a:spcBef>
                <a:spcPts val="0"/>
              </a:spcBef>
              <a:spcAft>
                <a:spcPts val="0"/>
              </a:spcAft>
              <a:buSzPts val="1500"/>
              <a:buChar char="●"/>
            </a:pPr>
            <a:r>
              <a:rPr lang="en" sz="1500"/>
              <a:t>Are you providing food?</a:t>
            </a:r>
            <a:endParaRPr sz="1500"/>
          </a:p>
          <a:p>
            <a:pPr indent="-323850" lvl="0" marL="457200" rtl="0" algn="l">
              <a:spcBef>
                <a:spcPts val="0"/>
              </a:spcBef>
              <a:spcAft>
                <a:spcPts val="0"/>
              </a:spcAft>
              <a:buSzPts val="1500"/>
              <a:buChar char="●"/>
            </a:pPr>
            <a:r>
              <a:rPr lang="en" sz="1500"/>
              <a:t>Are you providing incentives?</a:t>
            </a:r>
            <a:endParaRPr sz="1500"/>
          </a:p>
          <a:p>
            <a:pPr indent="-323850" lvl="1" marL="914400" rtl="0" algn="l">
              <a:spcBef>
                <a:spcPts val="0"/>
              </a:spcBef>
              <a:spcAft>
                <a:spcPts val="0"/>
              </a:spcAft>
              <a:buSzPts val="1500"/>
              <a:buChar char="○"/>
            </a:pPr>
            <a:r>
              <a:rPr lang="en" sz="1500"/>
              <a:t>Tote bags</a:t>
            </a:r>
            <a:endParaRPr sz="1500"/>
          </a:p>
          <a:p>
            <a:pPr indent="-323850" lvl="1" marL="914400" rtl="0" algn="l">
              <a:spcBef>
                <a:spcPts val="0"/>
              </a:spcBef>
              <a:spcAft>
                <a:spcPts val="0"/>
              </a:spcAft>
              <a:buSzPts val="1500"/>
              <a:buChar char="○"/>
            </a:pPr>
            <a:r>
              <a:rPr lang="en" sz="1500"/>
              <a:t>T-shirts</a:t>
            </a:r>
            <a:endParaRPr sz="1500"/>
          </a:p>
          <a:p>
            <a:pPr indent="-323850" lvl="1" marL="914400" rtl="0" algn="l">
              <a:spcBef>
                <a:spcPts val="0"/>
              </a:spcBef>
              <a:spcAft>
                <a:spcPts val="0"/>
              </a:spcAft>
              <a:buSzPts val="1500"/>
              <a:buChar char="○"/>
            </a:pPr>
            <a:r>
              <a:rPr lang="en" sz="1500"/>
              <a:t>Cups </a:t>
            </a:r>
            <a:endParaRPr sz="1500"/>
          </a:p>
          <a:p>
            <a:pPr indent="-323850" lvl="0" marL="457200" rtl="0" algn="l">
              <a:spcBef>
                <a:spcPts val="0"/>
              </a:spcBef>
              <a:spcAft>
                <a:spcPts val="0"/>
              </a:spcAft>
              <a:buSzPts val="1500"/>
              <a:buChar char="●"/>
            </a:pPr>
            <a:r>
              <a:rPr lang="en" sz="1500"/>
              <a:t>Hotel costs</a:t>
            </a:r>
            <a:endParaRPr sz="1500"/>
          </a:p>
          <a:p>
            <a:pPr indent="-323850" lvl="0" marL="457200" rtl="0" algn="l">
              <a:spcBef>
                <a:spcPts val="0"/>
              </a:spcBef>
              <a:spcAft>
                <a:spcPts val="0"/>
              </a:spcAft>
              <a:buSzPts val="1500"/>
              <a:buChar char="●"/>
            </a:pPr>
            <a:r>
              <a:rPr lang="en" sz="1500"/>
              <a:t>Where is it being held?</a:t>
            </a:r>
            <a:endParaRPr sz="1500"/>
          </a:p>
          <a:p>
            <a:pPr indent="-323850" lvl="1" marL="914400" rtl="0" algn="l">
              <a:spcBef>
                <a:spcPts val="0"/>
              </a:spcBef>
              <a:spcAft>
                <a:spcPts val="0"/>
              </a:spcAft>
              <a:buSzPts val="1500"/>
              <a:buChar char="○"/>
            </a:pPr>
            <a:r>
              <a:rPr lang="en" sz="1500"/>
              <a:t>Is there a fee for holding it there?</a:t>
            </a:r>
            <a:endParaRPr sz="1500"/>
          </a:p>
          <a:p>
            <a:pPr indent="-323850" lvl="0" marL="457200" rtl="0" algn="l">
              <a:spcBef>
                <a:spcPts val="0"/>
              </a:spcBef>
              <a:spcAft>
                <a:spcPts val="0"/>
              </a:spcAft>
              <a:buSzPts val="1500"/>
              <a:buChar char="●"/>
            </a:pPr>
            <a:r>
              <a:rPr lang="en" sz="1500"/>
              <a:t>Speakers</a:t>
            </a:r>
            <a:endParaRPr sz="1500"/>
          </a:p>
          <a:p>
            <a:pPr indent="-323850" lvl="1" marL="914400" rtl="0" algn="l">
              <a:spcBef>
                <a:spcPts val="0"/>
              </a:spcBef>
              <a:spcAft>
                <a:spcPts val="0"/>
              </a:spcAft>
              <a:buSzPts val="1500"/>
              <a:buChar char="○"/>
            </a:pPr>
            <a:r>
              <a:rPr lang="en" sz="1500"/>
              <a:t>Are you providing gifts for them? </a:t>
            </a:r>
            <a:endParaRPr sz="1500"/>
          </a:p>
          <a:p>
            <a:pPr indent="-323850" lvl="0" marL="457200" rtl="0" algn="l">
              <a:spcBef>
                <a:spcPts val="0"/>
              </a:spcBef>
              <a:spcAft>
                <a:spcPts val="0"/>
              </a:spcAft>
              <a:buSzPts val="1500"/>
              <a:buChar char="●"/>
            </a:pPr>
            <a:r>
              <a:rPr lang="en" sz="1500"/>
              <a:t>Online registration fee if applicable (we use CVENT) </a:t>
            </a:r>
            <a:endParaRPr sz="15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974" name="Google Shape;1974;p54"/>
          <p:cNvSpPr txBox="1"/>
          <p:nvPr>
            <p:ph type="title"/>
          </p:nvPr>
        </p:nvSpPr>
        <p:spPr>
          <a:xfrm>
            <a:off x="731525" y="445025"/>
            <a:ext cx="76812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 To: Budget Reports </a:t>
            </a:r>
            <a:endParaRPr/>
          </a:p>
        </p:txBody>
      </p:sp>
      <p:grpSp>
        <p:nvGrpSpPr>
          <p:cNvPr id="1975" name="Google Shape;1975;p54"/>
          <p:cNvGrpSpPr/>
          <p:nvPr/>
        </p:nvGrpSpPr>
        <p:grpSpPr>
          <a:xfrm>
            <a:off x="6711069" y="3621664"/>
            <a:ext cx="1482825" cy="1365275"/>
            <a:chOff x="789819" y="1559239"/>
            <a:chExt cx="1482825" cy="1365275"/>
          </a:xfrm>
        </p:grpSpPr>
        <p:grpSp>
          <p:nvGrpSpPr>
            <p:cNvPr id="1976" name="Google Shape;1976;p54"/>
            <p:cNvGrpSpPr/>
            <p:nvPr/>
          </p:nvGrpSpPr>
          <p:grpSpPr>
            <a:xfrm>
              <a:off x="789819" y="1559239"/>
              <a:ext cx="1424775" cy="1062850"/>
              <a:chOff x="789819" y="1559239"/>
              <a:chExt cx="1424775" cy="1062850"/>
            </a:xfrm>
          </p:grpSpPr>
          <p:sp>
            <p:nvSpPr>
              <p:cNvPr id="1977" name="Google Shape;1977;p54"/>
              <p:cNvSpPr/>
              <p:nvPr/>
            </p:nvSpPr>
            <p:spPr>
              <a:xfrm>
                <a:off x="1904244" y="1762789"/>
                <a:ext cx="310350" cy="193525"/>
              </a:xfrm>
              <a:custGeom>
                <a:rect b="b" l="l" r="r" t="t"/>
                <a:pathLst>
                  <a:path extrusionOk="0" h="7741" w="12414">
                    <a:moveTo>
                      <a:pt x="0" y="4386"/>
                    </a:moveTo>
                    <a:cubicBezTo>
                      <a:pt x="29" y="4243"/>
                      <a:pt x="115" y="4071"/>
                      <a:pt x="201" y="3956"/>
                    </a:cubicBezTo>
                    <a:cubicBezTo>
                      <a:pt x="1233" y="2523"/>
                      <a:pt x="5390" y="832"/>
                      <a:pt x="7626" y="574"/>
                    </a:cubicBezTo>
                    <a:cubicBezTo>
                      <a:pt x="12413" y="0"/>
                      <a:pt x="2494" y="7740"/>
                      <a:pt x="0" y="4386"/>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8" name="Google Shape;1978;p54"/>
              <p:cNvSpPr/>
              <p:nvPr/>
            </p:nvSpPr>
            <p:spPr>
              <a:xfrm>
                <a:off x="1821819" y="1658864"/>
                <a:ext cx="111125" cy="224350"/>
              </a:xfrm>
              <a:custGeom>
                <a:rect b="b" l="l" r="r" t="t"/>
                <a:pathLst>
                  <a:path extrusionOk="0" h="8974" w="4445">
                    <a:moveTo>
                      <a:pt x="3699" y="8371"/>
                    </a:moveTo>
                    <a:cubicBezTo>
                      <a:pt x="4100" y="8687"/>
                      <a:pt x="4444" y="1"/>
                      <a:pt x="3498" y="87"/>
                    </a:cubicBezTo>
                    <a:cubicBezTo>
                      <a:pt x="832" y="287"/>
                      <a:pt x="1" y="8973"/>
                      <a:pt x="3699" y="837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9" name="Google Shape;1979;p54"/>
              <p:cNvSpPr/>
              <p:nvPr/>
            </p:nvSpPr>
            <p:spPr>
              <a:xfrm>
                <a:off x="1775244" y="1925464"/>
                <a:ext cx="306750" cy="131900"/>
              </a:xfrm>
              <a:custGeom>
                <a:rect b="b" l="l" r="r" t="t"/>
                <a:pathLst>
                  <a:path extrusionOk="0" h="5276" w="12270">
                    <a:moveTo>
                      <a:pt x="1061" y="1520"/>
                    </a:moveTo>
                    <a:cubicBezTo>
                      <a:pt x="2494" y="1176"/>
                      <a:pt x="9432" y="87"/>
                      <a:pt x="10034" y="87"/>
                    </a:cubicBezTo>
                    <a:cubicBezTo>
                      <a:pt x="12270" y="1"/>
                      <a:pt x="11295" y="803"/>
                      <a:pt x="9604" y="2237"/>
                    </a:cubicBezTo>
                    <a:cubicBezTo>
                      <a:pt x="5906" y="5275"/>
                      <a:pt x="0" y="3211"/>
                      <a:pt x="1061" y="152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0" name="Google Shape;1980;p54"/>
              <p:cNvSpPr/>
              <p:nvPr/>
            </p:nvSpPr>
            <p:spPr>
              <a:xfrm>
                <a:off x="1610419" y="1762064"/>
                <a:ext cx="219325" cy="258025"/>
              </a:xfrm>
              <a:custGeom>
                <a:rect b="b" l="l" r="r" t="t"/>
                <a:pathLst>
                  <a:path extrusionOk="0" h="10321" w="8773">
                    <a:moveTo>
                      <a:pt x="8514" y="9174"/>
                    </a:moveTo>
                    <a:cubicBezTo>
                      <a:pt x="8772" y="7798"/>
                      <a:pt x="7253" y="1"/>
                      <a:pt x="5705" y="402"/>
                    </a:cubicBezTo>
                    <a:cubicBezTo>
                      <a:pt x="0" y="1893"/>
                      <a:pt x="6192" y="10321"/>
                      <a:pt x="8514" y="9174"/>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1" name="Google Shape;1981;p54"/>
              <p:cNvSpPr/>
              <p:nvPr/>
            </p:nvSpPr>
            <p:spPr>
              <a:xfrm>
                <a:off x="1692819" y="2081689"/>
                <a:ext cx="288125" cy="122575"/>
              </a:xfrm>
              <a:custGeom>
                <a:rect b="b" l="l" r="r" t="t"/>
                <a:pathLst>
                  <a:path extrusionOk="0" h="4903" w="11525">
                    <a:moveTo>
                      <a:pt x="1033" y="1119"/>
                    </a:moveTo>
                    <a:cubicBezTo>
                      <a:pt x="1090" y="1348"/>
                      <a:pt x="11525" y="1"/>
                      <a:pt x="11410" y="517"/>
                    </a:cubicBezTo>
                    <a:cubicBezTo>
                      <a:pt x="10579" y="3814"/>
                      <a:pt x="1" y="4903"/>
                      <a:pt x="1033" y="1119"/>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2" name="Google Shape;1982;p54"/>
              <p:cNvSpPr/>
              <p:nvPr/>
            </p:nvSpPr>
            <p:spPr>
              <a:xfrm>
                <a:off x="1527269" y="1907539"/>
                <a:ext cx="203575" cy="275225"/>
              </a:xfrm>
              <a:custGeom>
                <a:rect b="b" l="l" r="r" t="t"/>
                <a:pathLst>
                  <a:path extrusionOk="0" h="11009" w="8143">
                    <a:moveTo>
                      <a:pt x="8142" y="7827"/>
                    </a:moveTo>
                    <a:cubicBezTo>
                      <a:pt x="3355" y="11009"/>
                      <a:pt x="1" y="2810"/>
                      <a:pt x="2724" y="603"/>
                    </a:cubicBezTo>
                    <a:cubicBezTo>
                      <a:pt x="3498" y="1"/>
                      <a:pt x="7425" y="6795"/>
                      <a:pt x="8142" y="7827"/>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3" name="Google Shape;1983;p54"/>
              <p:cNvSpPr/>
              <p:nvPr/>
            </p:nvSpPr>
            <p:spPr>
              <a:xfrm>
                <a:off x="1447719" y="2035114"/>
                <a:ext cx="219325" cy="254450"/>
              </a:xfrm>
              <a:custGeom>
                <a:rect b="b" l="l" r="r" t="t"/>
                <a:pathLst>
                  <a:path extrusionOk="0" h="10178" w="8773">
                    <a:moveTo>
                      <a:pt x="8773" y="8056"/>
                    </a:moveTo>
                    <a:cubicBezTo>
                      <a:pt x="8773" y="8056"/>
                      <a:pt x="2982" y="1"/>
                      <a:pt x="2695" y="545"/>
                    </a:cubicBezTo>
                    <a:cubicBezTo>
                      <a:pt x="1" y="6078"/>
                      <a:pt x="6594" y="10177"/>
                      <a:pt x="8773" y="8056"/>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4" name="Google Shape;1984;p54"/>
              <p:cNvSpPr/>
              <p:nvPr/>
            </p:nvSpPr>
            <p:spPr>
              <a:xfrm>
                <a:off x="1013419" y="1559239"/>
                <a:ext cx="197125" cy="409250"/>
              </a:xfrm>
              <a:custGeom>
                <a:rect b="b" l="l" r="r" t="t"/>
                <a:pathLst>
                  <a:path extrusionOk="0" h="16370" w="7885">
                    <a:moveTo>
                      <a:pt x="2667" y="16370"/>
                    </a:moveTo>
                    <a:cubicBezTo>
                      <a:pt x="2466" y="16284"/>
                      <a:pt x="2294" y="16140"/>
                      <a:pt x="2151" y="15968"/>
                    </a:cubicBezTo>
                    <a:cubicBezTo>
                      <a:pt x="660" y="14277"/>
                      <a:pt x="1" y="8716"/>
                      <a:pt x="488" y="5935"/>
                    </a:cubicBezTo>
                    <a:cubicBezTo>
                      <a:pt x="1491" y="1"/>
                      <a:pt x="7884" y="14506"/>
                      <a:pt x="2667" y="1637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5" name="Google Shape;1985;p54"/>
              <p:cNvSpPr/>
              <p:nvPr/>
            </p:nvSpPr>
            <p:spPr>
              <a:xfrm>
                <a:off x="789819" y="1862389"/>
                <a:ext cx="301025" cy="208575"/>
              </a:xfrm>
              <a:custGeom>
                <a:rect b="b" l="l" r="r" t="t"/>
                <a:pathLst>
                  <a:path extrusionOk="0" h="8343" w="12041">
                    <a:moveTo>
                      <a:pt x="11525" y="3728"/>
                    </a:moveTo>
                    <a:cubicBezTo>
                      <a:pt x="12041" y="3355"/>
                      <a:pt x="947" y="1"/>
                      <a:pt x="689" y="1148"/>
                    </a:cubicBezTo>
                    <a:cubicBezTo>
                      <a:pt x="1" y="4416"/>
                      <a:pt x="10951" y="8343"/>
                      <a:pt x="11525" y="3728"/>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6" name="Google Shape;1986;p54"/>
              <p:cNvSpPr/>
              <p:nvPr/>
            </p:nvSpPr>
            <p:spPr>
              <a:xfrm>
                <a:off x="1160344" y="1772814"/>
                <a:ext cx="165575" cy="394900"/>
              </a:xfrm>
              <a:custGeom>
                <a:rect b="b" l="l" r="r" t="t"/>
                <a:pathLst>
                  <a:path extrusionOk="0" h="15796" w="6623">
                    <a:moveTo>
                      <a:pt x="0" y="13990"/>
                    </a:moveTo>
                    <a:cubicBezTo>
                      <a:pt x="58" y="12155"/>
                      <a:pt x="1204" y="3441"/>
                      <a:pt x="1405" y="2724"/>
                    </a:cubicBezTo>
                    <a:cubicBezTo>
                      <a:pt x="2122" y="1"/>
                      <a:pt x="2838" y="1434"/>
                      <a:pt x="4014" y="3957"/>
                    </a:cubicBezTo>
                    <a:cubicBezTo>
                      <a:pt x="6622" y="9432"/>
                      <a:pt x="1806" y="15796"/>
                      <a:pt x="0" y="1399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7" name="Google Shape;1987;p54"/>
              <p:cNvSpPr/>
              <p:nvPr/>
            </p:nvSpPr>
            <p:spPr>
              <a:xfrm>
                <a:off x="890169" y="2066639"/>
                <a:ext cx="329675" cy="232950"/>
              </a:xfrm>
              <a:custGeom>
                <a:rect b="b" l="l" r="r" t="t"/>
                <a:pathLst>
                  <a:path extrusionOk="0" h="9318" w="13187">
                    <a:moveTo>
                      <a:pt x="12556" y="1578"/>
                    </a:moveTo>
                    <a:cubicBezTo>
                      <a:pt x="10836" y="804"/>
                      <a:pt x="229" y="1"/>
                      <a:pt x="172" y="1979"/>
                    </a:cubicBezTo>
                    <a:cubicBezTo>
                      <a:pt x="0" y="9317"/>
                      <a:pt x="13187" y="4731"/>
                      <a:pt x="12556" y="1578"/>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8" name="Google Shape;1988;p54"/>
              <p:cNvSpPr/>
              <p:nvPr/>
            </p:nvSpPr>
            <p:spPr>
              <a:xfrm>
                <a:off x="1319444" y="1946964"/>
                <a:ext cx="174900" cy="387025"/>
              </a:xfrm>
              <a:custGeom>
                <a:rect b="b" l="l" r="r" t="t"/>
                <a:pathLst>
                  <a:path extrusionOk="0" h="15481" w="6996">
                    <a:moveTo>
                      <a:pt x="0" y="12958"/>
                    </a:moveTo>
                    <a:cubicBezTo>
                      <a:pt x="316" y="12958"/>
                      <a:pt x="2380" y="1"/>
                      <a:pt x="3010" y="316"/>
                    </a:cubicBezTo>
                    <a:cubicBezTo>
                      <a:pt x="6995" y="2409"/>
                      <a:pt x="4501" y="15480"/>
                      <a:pt x="0" y="12958"/>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9" name="Google Shape;1989;p54"/>
              <p:cNvSpPr/>
              <p:nvPr/>
            </p:nvSpPr>
            <p:spPr>
              <a:xfrm>
                <a:off x="1562194" y="1857339"/>
                <a:ext cx="348525" cy="580925"/>
              </a:xfrm>
              <a:custGeom>
                <a:rect b="b" l="l" r="r" t="t"/>
                <a:pathLst>
                  <a:path extrusionOk="0" h="23237" w="13941">
                    <a:moveTo>
                      <a:pt x="13547" y="1"/>
                    </a:moveTo>
                    <a:cubicBezTo>
                      <a:pt x="13465" y="1"/>
                      <a:pt x="13385" y="22"/>
                      <a:pt x="13310" y="60"/>
                    </a:cubicBezTo>
                    <a:cubicBezTo>
                      <a:pt x="13252" y="88"/>
                      <a:pt x="13224" y="88"/>
                      <a:pt x="13195" y="146"/>
                    </a:cubicBezTo>
                    <a:lnTo>
                      <a:pt x="13138" y="203"/>
                    </a:lnTo>
                    <a:cubicBezTo>
                      <a:pt x="11217" y="1923"/>
                      <a:pt x="9554" y="3901"/>
                      <a:pt x="8178" y="6051"/>
                    </a:cubicBezTo>
                    <a:cubicBezTo>
                      <a:pt x="5254" y="10494"/>
                      <a:pt x="2846" y="15282"/>
                      <a:pt x="1012" y="20269"/>
                    </a:cubicBezTo>
                    <a:cubicBezTo>
                      <a:pt x="840" y="20728"/>
                      <a:pt x="696" y="21187"/>
                      <a:pt x="496" y="21617"/>
                    </a:cubicBezTo>
                    <a:cubicBezTo>
                      <a:pt x="0" y="22678"/>
                      <a:pt x="8" y="23237"/>
                      <a:pt x="260" y="23237"/>
                    </a:cubicBezTo>
                    <a:cubicBezTo>
                      <a:pt x="519" y="23237"/>
                      <a:pt x="1034" y="22650"/>
                      <a:pt x="1528" y="21416"/>
                    </a:cubicBezTo>
                    <a:cubicBezTo>
                      <a:pt x="1757" y="20871"/>
                      <a:pt x="1958" y="20298"/>
                      <a:pt x="2158" y="19753"/>
                    </a:cubicBezTo>
                    <a:cubicBezTo>
                      <a:pt x="3764" y="15568"/>
                      <a:pt x="5742" y="11526"/>
                      <a:pt x="8121" y="7714"/>
                    </a:cubicBezTo>
                    <a:cubicBezTo>
                      <a:pt x="9325" y="5736"/>
                      <a:pt x="10730" y="3872"/>
                      <a:pt x="12278" y="2152"/>
                    </a:cubicBezTo>
                    <a:cubicBezTo>
                      <a:pt x="12765" y="1665"/>
                      <a:pt x="13252" y="1149"/>
                      <a:pt x="13797" y="690"/>
                    </a:cubicBezTo>
                    <a:lnTo>
                      <a:pt x="13883" y="604"/>
                    </a:lnTo>
                    <a:cubicBezTo>
                      <a:pt x="13940" y="518"/>
                      <a:pt x="13940" y="432"/>
                      <a:pt x="13940" y="346"/>
                    </a:cubicBezTo>
                    <a:cubicBezTo>
                      <a:pt x="13940" y="289"/>
                      <a:pt x="13940" y="260"/>
                      <a:pt x="13912" y="203"/>
                    </a:cubicBezTo>
                    <a:cubicBezTo>
                      <a:pt x="13883" y="174"/>
                      <a:pt x="13854" y="146"/>
                      <a:pt x="13854" y="117"/>
                    </a:cubicBezTo>
                    <a:cubicBezTo>
                      <a:pt x="13758" y="36"/>
                      <a:pt x="13651" y="1"/>
                      <a:pt x="1354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0" name="Google Shape;1990;p54"/>
              <p:cNvSpPr/>
              <p:nvPr/>
            </p:nvSpPr>
            <p:spPr>
              <a:xfrm>
                <a:off x="1631194" y="2197789"/>
                <a:ext cx="275950" cy="193525"/>
              </a:xfrm>
              <a:custGeom>
                <a:rect b="b" l="l" r="r" t="t"/>
                <a:pathLst>
                  <a:path extrusionOk="0" h="7741" w="11038">
                    <a:moveTo>
                      <a:pt x="0" y="1492"/>
                    </a:moveTo>
                    <a:cubicBezTo>
                      <a:pt x="0" y="1492"/>
                      <a:pt x="10894" y="1"/>
                      <a:pt x="10922" y="976"/>
                    </a:cubicBezTo>
                    <a:cubicBezTo>
                      <a:pt x="11037" y="3498"/>
                      <a:pt x="2236" y="7741"/>
                      <a:pt x="0" y="1492"/>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1" name="Google Shape;1991;p54"/>
              <p:cNvSpPr/>
              <p:nvPr/>
            </p:nvSpPr>
            <p:spPr>
              <a:xfrm>
                <a:off x="1057144" y="1957714"/>
                <a:ext cx="641375" cy="606650"/>
              </a:xfrm>
              <a:custGeom>
                <a:rect b="b" l="l" r="r" t="t"/>
                <a:pathLst>
                  <a:path extrusionOk="0" h="24266" w="25655">
                    <a:moveTo>
                      <a:pt x="631" y="1"/>
                    </a:moveTo>
                    <a:lnTo>
                      <a:pt x="459" y="29"/>
                    </a:lnTo>
                    <a:cubicBezTo>
                      <a:pt x="402" y="29"/>
                      <a:pt x="373" y="58"/>
                      <a:pt x="316" y="87"/>
                    </a:cubicBezTo>
                    <a:cubicBezTo>
                      <a:pt x="115" y="230"/>
                      <a:pt x="0" y="459"/>
                      <a:pt x="58" y="717"/>
                    </a:cubicBezTo>
                    <a:cubicBezTo>
                      <a:pt x="58" y="775"/>
                      <a:pt x="86" y="832"/>
                      <a:pt x="115" y="889"/>
                    </a:cubicBezTo>
                    <a:lnTo>
                      <a:pt x="144" y="975"/>
                    </a:lnTo>
                    <a:cubicBezTo>
                      <a:pt x="1663" y="3899"/>
                      <a:pt x="3727" y="6479"/>
                      <a:pt x="5934" y="8859"/>
                    </a:cubicBezTo>
                    <a:cubicBezTo>
                      <a:pt x="10636" y="13990"/>
                      <a:pt x="16054" y="18347"/>
                      <a:pt x="21730" y="22217"/>
                    </a:cubicBezTo>
                    <a:cubicBezTo>
                      <a:pt x="22246" y="22561"/>
                      <a:pt x="22819" y="22905"/>
                      <a:pt x="23278" y="23306"/>
                    </a:cubicBezTo>
                    <a:cubicBezTo>
                      <a:pt x="24131" y="23979"/>
                      <a:pt x="24746" y="24265"/>
                      <a:pt x="25064" y="24265"/>
                    </a:cubicBezTo>
                    <a:cubicBezTo>
                      <a:pt x="25655" y="24265"/>
                      <a:pt x="25228" y="23282"/>
                      <a:pt x="23421" y="21959"/>
                    </a:cubicBezTo>
                    <a:cubicBezTo>
                      <a:pt x="22762" y="21529"/>
                      <a:pt x="22102" y="21099"/>
                      <a:pt x="21472" y="20640"/>
                    </a:cubicBezTo>
                    <a:cubicBezTo>
                      <a:pt x="16656" y="17372"/>
                      <a:pt x="12155" y="13617"/>
                      <a:pt x="8056" y="9489"/>
                    </a:cubicBezTo>
                    <a:cubicBezTo>
                      <a:pt x="5963" y="7368"/>
                      <a:pt x="4042" y="5075"/>
                      <a:pt x="2380" y="2609"/>
                    </a:cubicBezTo>
                    <a:cubicBezTo>
                      <a:pt x="1892" y="1864"/>
                      <a:pt x="1434" y="1090"/>
                      <a:pt x="1032" y="287"/>
                    </a:cubicBezTo>
                    <a:lnTo>
                      <a:pt x="946" y="144"/>
                    </a:lnTo>
                    <a:cubicBezTo>
                      <a:pt x="860" y="87"/>
                      <a:pt x="746" y="29"/>
                      <a:pt x="63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2" name="Google Shape;1992;p54"/>
              <p:cNvSpPr/>
              <p:nvPr/>
            </p:nvSpPr>
            <p:spPr>
              <a:xfrm>
                <a:off x="1019169" y="2254414"/>
                <a:ext cx="355475" cy="202125"/>
              </a:xfrm>
              <a:custGeom>
                <a:rect b="b" l="l" r="r" t="t"/>
                <a:pathLst>
                  <a:path extrusionOk="0" h="8085" w="14219">
                    <a:moveTo>
                      <a:pt x="11839" y="1"/>
                    </a:moveTo>
                    <a:cubicBezTo>
                      <a:pt x="14219" y="6823"/>
                      <a:pt x="2351" y="8084"/>
                      <a:pt x="516" y="4071"/>
                    </a:cubicBezTo>
                    <a:cubicBezTo>
                      <a:pt x="0" y="2953"/>
                      <a:pt x="10234" y="517"/>
                      <a:pt x="1183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3" name="Google Shape;1993;p54"/>
              <p:cNvSpPr/>
              <p:nvPr/>
            </p:nvSpPr>
            <p:spPr>
              <a:xfrm>
                <a:off x="1150319" y="2376239"/>
                <a:ext cx="363375" cy="245850"/>
              </a:xfrm>
              <a:custGeom>
                <a:rect b="b" l="l" r="r" t="t"/>
                <a:pathLst>
                  <a:path extrusionOk="0" h="9834" w="14535">
                    <a:moveTo>
                      <a:pt x="12585" y="1"/>
                    </a:moveTo>
                    <a:cubicBezTo>
                      <a:pt x="12585" y="1"/>
                      <a:pt x="0" y="4243"/>
                      <a:pt x="631" y="4731"/>
                    </a:cubicBezTo>
                    <a:cubicBezTo>
                      <a:pt x="6794" y="9833"/>
                      <a:pt x="14534" y="3297"/>
                      <a:pt x="1258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94" name="Google Shape;1994;p54"/>
            <p:cNvGrpSpPr/>
            <p:nvPr/>
          </p:nvGrpSpPr>
          <p:grpSpPr>
            <a:xfrm>
              <a:off x="938169" y="1939789"/>
              <a:ext cx="1334475" cy="984725"/>
              <a:chOff x="938169" y="1939789"/>
              <a:chExt cx="1334475" cy="984725"/>
            </a:xfrm>
          </p:grpSpPr>
          <p:sp>
            <p:nvSpPr>
              <p:cNvPr id="1995" name="Google Shape;1995;p54"/>
              <p:cNvSpPr/>
              <p:nvPr/>
            </p:nvSpPr>
            <p:spPr>
              <a:xfrm>
                <a:off x="1147444" y="2126139"/>
                <a:ext cx="506000" cy="743925"/>
              </a:xfrm>
              <a:custGeom>
                <a:rect b="b" l="l" r="r" t="t"/>
                <a:pathLst>
                  <a:path extrusionOk="0" h="29757" w="20240">
                    <a:moveTo>
                      <a:pt x="19035" y="6135"/>
                    </a:moveTo>
                    <a:cubicBezTo>
                      <a:pt x="18146" y="3354"/>
                      <a:pt x="15824" y="0"/>
                      <a:pt x="11811" y="0"/>
                    </a:cubicBezTo>
                    <a:cubicBezTo>
                      <a:pt x="7798" y="0"/>
                      <a:pt x="4042" y="3354"/>
                      <a:pt x="3154" y="6135"/>
                    </a:cubicBezTo>
                    <a:cubicBezTo>
                      <a:pt x="1950" y="9861"/>
                      <a:pt x="0" y="19293"/>
                      <a:pt x="1806" y="22962"/>
                    </a:cubicBezTo>
                    <a:cubicBezTo>
                      <a:pt x="4157" y="27721"/>
                      <a:pt x="8027" y="29756"/>
                      <a:pt x="12012" y="29756"/>
                    </a:cubicBezTo>
                    <a:cubicBezTo>
                      <a:pt x="15996" y="29756"/>
                      <a:pt x="18146" y="25141"/>
                      <a:pt x="19035" y="22360"/>
                    </a:cubicBezTo>
                    <a:cubicBezTo>
                      <a:pt x="20239" y="18633"/>
                      <a:pt x="20239" y="9861"/>
                      <a:pt x="19035" y="6135"/>
                    </a:cubicBezTo>
                    <a:close/>
                  </a:path>
                </a:pathLst>
              </a:custGeom>
              <a:solidFill>
                <a:srgbClr val="D36E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6" name="Google Shape;1996;p54"/>
              <p:cNvSpPr/>
              <p:nvPr/>
            </p:nvSpPr>
            <p:spPr>
              <a:xfrm>
                <a:off x="1638369" y="2126139"/>
                <a:ext cx="506700" cy="743925"/>
              </a:xfrm>
              <a:custGeom>
                <a:rect b="b" l="l" r="r" t="t"/>
                <a:pathLst>
                  <a:path extrusionOk="0" h="29757" w="20268">
                    <a:moveTo>
                      <a:pt x="1204" y="6135"/>
                    </a:moveTo>
                    <a:cubicBezTo>
                      <a:pt x="2121" y="3354"/>
                      <a:pt x="4443" y="0"/>
                      <a:pt x="8457" y="0"/>
                    </a:cubicBezTo>
                    <a:cubicBezTo>
                      <a:pt x="12470" y="0"/>
                      <a:pt x="16197" y="3354"/>
                      <a:pt x="17114" y="6135"/>
                    </a:cubicBezTo>
                    <a:cubicBezTo>
                      <a:pt x="18318" y="9861"/>
                      <a:pt x="20267" y="19293"/>
                      <a:pt x="18433" y="22962"/>
                    </a:cubicBezTo>
                    <a:cubicBezTo>
                      <a:pt x="16082" y="27721"/>
                      <a:pt x="12441" y="29756"/>
                      <a:pt x="8457" y="29756"/>
                    </a:cubicBezTo>
                    <a:cubicBezTo>
                      <a:pt x="4443" y="29756"/>
                      <a:pt x="2121" y="25141"/>
                      <a:pt x="1204" y="22360"/>
                    </a:cubicBezTo>
                    <a:cubicBezTo>
                      <a:pt x="0" y="18633"/>
                      <a:pt x="0" y="9861"/>
                      <a:pt x="1204" y="6135"/>
                    </a:cubicBezTo>
                  </a:path>
                </a:pathLst>
              </a:custGeom>
              <a:solidFill>
                <a:srgbClr val="D36E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7" name="Google Shape;1997;p54"/>
              <p:cNvSpPr/>
              <p:nvPr/>
            </p:nvSpPr>
            <p:spPr>
              <a:xfrm>
                <a:off x="1391119" y="2089589"/>
                <a:ext cx="505275" cy="716675"/>
              </a:xfrm>
              <a:custGeom>
                <a:rect b="b" l="l" r="r" t="t"/>
                <a:pathLst>
                  <a:path extrusionOk="0" h="28667" w="20211">
                    <a:moveTo>
                      <a:pt x="3268" y="5218"/>
                    </a:moveTo>
                    <a:cubicBezTo>
                      <a:pt x="4644" y="2437"/>
                      <a:pt x="6507" y="0"/>
                      <a:pt x="10492" y="0"/>
                    </a:cubicBezTo>
                    <a:cubicBezTo>
                      <a:pt x="14477" y="0"/>
                      <a:pt x="16369" y="1348"/>
                      <a:pt x="17745" y="5218"/>
                    </a:cubicBezTo>
                    <a:cubicBezTo>
                      <a:pt x="19608" y="10435"/>
                      <a:pt x="20210" y="18232"/>
                      <a:pt x="19006" y="22217"/>
                    </a:cubicBezTo>
                    <a:cubicBezTo>
                      <a:pt x="18117" y="25169"/>
                      <a:pt x="14505" y="28667"/>
                      <a:pt x="10521" y="28667"/>
                    </a:cubicBezTo>
                    <a:cubicBezTo>
                      <a:pt x="6507" y="28667"/>
                      <a:pt x="1691" y="25227"/>
                      <a:pt x="1061" y="22217"/>
                    </a:cubicBezTo>
                    <a:cubicBezTo>
                      <a:pt x="0" y="17114"/>
                      <a:pt x="1003" y="9804"/>
                      <a:pt x="3268" y="5218"/>
                    </a:cubicBezTo>
                    <a:close/>
                  </a:path>
                </a:pathLst>
              </a:custGeom>
              <a:solidFill>
                <a:srgbClr val="D36E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8" name="Google Shape;1998;p54"/>
              <p:cNvSpPr/>
              <p:nvPr/>
            </p:nvSpPr>
            <p:spPr>
              <a:xfrm>
                <a:off x="1482844" y="1939789"/>
                <a:ext cx="330400" cy="369825"/>
              </a:xfrm>
              <a:custGeom>
                <a:rect b="b" l="l" r="r" t="t"/>
                <a:pathLst>
                  <a:path extrusionOk="0" h="14793" w="13216">
                    <a:moveTo>
                      <a:pt x="12126" y="12930"/>
                    </a:moveTo>
                    <a:cubicBezTo>
                      <a:pt x="13216" y="12930"/>
                      <a:pt x="7884" y="12844"/>
                      <a:pt x="6536" y="8802"/>
                    </a:cubicBezTo>
                    <a:cubicBezTo>
                      <a:pt x="5304" y="5190"/>
                      <a:pt x="5906" y="718"/>
                      <a:pt x="4902" y="517"/>
                    </a:cubicBezTo>
                    <a:cubicBezTo>
                      <a:pt x="2208" y="1"/>
                      <a:pt x="3039" y="6021"/>
                      <a:pt x="2752" y="10436"/>
                    </a:cubicBezTo>
                    <a:cubicBezTo>
                      <a:pt x="2609" y="12586"/>
                      <a:pt x="0" y="13961"/>
                      <a:pt x="832" y="14793"/>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9" name="Google Shape;1999;p54"/>
              <p:cNvSpPr/>
              <p:nvPr/>
            </p:nvSpPr>
            <p:spPr>
              <a:xfrm>
                <a:off x="1583894" y="1964889"/>
                <a:ext cx="258750" cy="215725"/>
              </a:xfrm>
              <a:custGeom>
                <a:rect b="b" l="l" r="r" t="t"/>
                <a:pathLst>
                  <a:path extrusionOk="0" h="8629" w="10350">
                    <a:moveTo>
                      <a:pt x="5246" y="3612"/>
                    </a:moveTo>
                    <a:cubicBezTo>
                      <a:pt x="5648" y="3612"/>
                      <a:pt x="6020" y="3813"/>
                      <a:pt x="6221" y="4157"/>
                    </a:cubicBezTo>
                    <a:cubicBezTo>
                      <a:pt x="6508" y="4673"/>
                      <a:pt x="6766" y="5332"/>
                      <a:pt x="6508" y="5820"/>
                    </a:cubicBezTo>
                    <a:cubicBezTo>
                      <a:pt x="6364" y="6020"/>
                      <a:pt x="6164" y="6135"/>
                      <a:pt x="5906" y="6164"/>
                    </a:cubicBezTo>
                    <a:cubicBezTo>
                      <a:pt x="5854" y="6171"/>
                      <a:pt x="5803" y="6175"/>
                      <a:pt x="5752" y="6175"/>
                    </a:cubicBezTo>
                    <a:cubicBezTo>
                      <a:pt x="5024" y="6175"/>
                      <a:pt x="4472" y="5425"/>
                      <a:pt x="4472" y="4702"/>
                    </a:cubicBezTo>
                    <a:cubicBezTo>
                      <a:pt x="4501" y="4329"/>
                      <a:pt x="4616" y="3985"/>
                      <a:pt x="4759" y="3670"/>
                    </a:cubicBezTo>
                    <a:cubicBezTo>
                      <a:pt x="4931" y="3641"/>
                      <a:pt x="5074" y="3612"/>
                      <a:pt x="5246" y="3612"/>
                    </a:cubicBezTo>
                    <a:close/>
                    <a:moveTo>
                      <a:pt x="8572" y="0"/>
                    </a:moveTo>
                    <a:cubicBezTo>
                      <a:pt x="8342" y="0"/>
                      <a:pt x="8113" y="29"/>
                      <a:pt x="7912" y="86"/>
                    </a:cubicBezTo>
                    <a:cubicBezTo>
                      <a:pt x="6823" y="430"/>
                      <a:pt x="5848" y="1090"/>
                      <a:pt x="5103" y="1978"/>
                    </a:cubicBezTo>
                    <a:cubicBezTo>
                      <a:pt x="4788" y="2351"/>
                      <a:pt x="4415" y="2838"/>
                      <a:pt x="4415" y="2838"/>
                    </a:cubicBezTo>
                    <a:cubicBezTo>
                      <a:pt x="2781" y="3326"/>
                      <a:pt x="1290" y="4730"/>
                      <a:pt x="430" y="6336"/>
                    </a:cubicBezTo>
                    <a:cubicBezTo>
                      <a:pt x="144" y="6766"/>
                      <a:pt x="0" y="7310"/>
                      <a:pt x="86" y="7826"/>
                    </a:cubicBezTo>
                    <a:cubicBezTo>
                      <a:pt x="144" y="8199"/>
                      <a:pt x="402" y="8486"/>
                      <a:pt x="746" y="8600"/>
                    </a:cubicBezTo>
                    <a:lnTo>
                      <a:pt x="946" y="8629"/>
                    </a:lnTo>
                    <a:cubicBezTo>
                      <a:pt x="1061" y="8629"/>
                      <a:pt x="1204" y="8572"/>
                      <a:pt x="1290" y="8486"/>
                    </a:cubicBezTo>
                    <a:lnTo>
                      <a:pt x="1405" y="8314"/>
                    </a:lnTo>
                    <a:lnTo>
                      <a:pt x="1434" y="8113"/>
                    </a:lnTo>
                    <a:lnTo>
                      <a:pt x="1376" y="7941"/>
                    </a:lnTo>
                    <a:lnTo>
                      <a:pt x="1262" y="7769"/>
                    </a:lnTo>
                    <a:lnTo>
                      <a:pt x="1118" y="7683"/>
                    </a:lnTo>
                    <a:cubicBezTo>
                      <a:pt x="1090" y="7654"/>
                      <a:pt x="1061" y="7654"/>
                      <a:pt x="1061" y="7654"/>
                    </a:cubicBezTo>
                    <a:cubicBezTo>
                      <a:pt x="946" y="7482"/>
                      <a:pt x="1090" y="7196"/>
                      <a:pt x="1204" y="6995"/>
                    </a:cubicBezTo>
                    <a:cubicBezTo>
                      <a:pt x="1778" y="5820"/>
                      <a:pt x="2666" y="4816"/>
                      <a:pt x="3784" y="4128"/>
                    </a:cubicBezTo>
                    <a:lnTo>
                      <a:pt x="3784" y="4128"/>
                    </a:lnTo>
                    <a:cubicBezTo>
                      <a:pt x="3698" y="4530"/>
                      <a:pt x="3698" y="4931"/>
                      <a:pt x="3784" y="5332"/>
                    </a:cubicBezTo>
                    <a:cubicBezTo>
                      <a:pt x="4022" y="6307"/>
                      <a:pt x="4891" y="6967"/>
                      <a:pt x="5852" y="6967"/>
                    </a:cubicBezTo>
                    <a:cubicBezTo>
                      <a:pt x="6049" y="6967"/>
                      <a:pt x="6250" y="6939"/>
                      <a:pt x="6450" y="6880"/>
                    </a:cubicBezTo>
                    <a:cubicBezTo>
                      <a:pt x="7884" y="6364"/>
                      <a:pt x="7654" y="4071"/>
                      <a:pt x="6450" y="3096"/>
                    </a:cubicBezTo>
                    <a:cubicBezTo>
                      <a:pt x="6135" y="2896"/>
                      <a:pt x="5791" y="2752"/>
                      <a:pt x="5418" y="2695"/>
                    </a:cubicBezTo>
                    <a:cubicBezTo>
                      <a:pt x="5848" y="2150"/>
                      <a:pt x="6364" y="1663"/>
                      <a:pt x="6966" y="1262"/>
                    </a:cubicBezTo>
                    <a:cubicBezTo>
                      <a:pt x="7422" y="950"/>
                      <a:pt x="7957" y="619"/>
                      <a:pt x="8539" y="619"/>
                    </a:cubicBezTo>
                    <a:cubicBezTo>
                      <a:pt x="8653" y="619"/>
                      <a:pt x="8769" y="631"/>
                      <a:pt x="8887" y="660"/>
                    </a:cubicBezTo>
                    <a:cubicBezTo>
                      <a:pt x="9346" y="832"/>
                      <a:pt x="9690" y="1204"/>
                      <a:pt x="9776" y="1692"/>
                    </a:cubicBezTo>
                    <a:lnTo>
                      <a:pt x="9919" y="1864"/>
                    </a:lnTo>
                    <a:lnTo>
                      <a:pt x="10148" y="1892"/>
                    </a:lnTo>
                    <a:lnTo>
                      <a:pt x="10320" y="1749"/>
                    </a:lnTo>
                    <a:lnTo>
                      <a:pt x="10349" y="1520"/>
                    </a:lnTo>
                    <a:cubicBezTo>
                      <a:pt x="10263" y="1147"/>
                      <a:pt x="10091" y="832"/>
                      <a:pt x="9862" y="574"/>
                    </a:cubicBezTo>
                    <a:cubicBezTo>
                      <a:pt x="9518" y="201"/>
                      <a:pt x="9059" y="0"/>
                      <a:pt x="857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0" name="Google Shape;2000;p54"/>
              <p:cNvSpPr/>
              <p:nvPr/>
            </p:nvSpPr>
            <p:spPr>
              <a:xfrm>
                <a:off x="938169" y="2167689"/>
                <a:ext cx="678000" cy="718850"/>
              </a:xfrm>
              <a:custGeom>
                <a:rect b="b" l="l" r="r" t="t"/>
                <a:pathLst>
                  <a:path extrusionOk="0" h="28754" w="27120">
                    <a:moveTo>
                      <a:pt x="25485" y="5935"/>
                    </a:moveTo>
                    <a:cubicBezTo>
                      <a:pt x="24281" y="3240"/>
                      <a:pt x="21157" y="1"/>
                      <a:pt x="15825" y="1"/>
                    </a:cubicBezTo>
                    <a:cubicBezTo>
                      <a:pt x="10493" y="1"/>
                      <a:pt x="5447" y="3240"/>
                      <a:pt x="4243" y="5935"/>
                    </a:cubicBezTo>
                    <a:cubicBezTo>
                      <a:pt x="2609" y="9518"/>
                      <a:pt x="1" y="18634"/>
                      <a:pt x="2437" y="22160"/>
                    </a:cubicBezTo>
                    <a:cubicBezTo>
                      <a:pt x="5591" y="26775"/>
                      <a:pt x="10751" y="28753"/>
                      <a:pt x="16083" y="28753"/>
                    </a:cubicBezTo>
                    <a:cubicBezTo>
                      <a:pt x="21443" y="28753"/>
                      <a:pt x="24281" y="24281"/>
                      <a:pt x="25514" y="21587"/>
                    </a:cubicBezTo>
                    <a:cubicBezTo>
                      <a:pt x="27119" y="18003"/>
                      <a:pt x="27119" y="9518"/>
                      <a:pt x="25514" y="5906"/>
                    </a:cubicBezTo>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1" name="Google Shape;2001;p54"/>
              <p:cNvSpPr/>
              <p:nvPr/>
            </p:nvSpPr>
            <p:spPr>
              <a:xfrm>
                <a:off x="1199044" y="2201389"/>
                <a:ext cx="417125" cy="682275"/>
              </a:xfrm>
              <a:custGeom>
                <a:rect b="b" l="l" r="r" t="t"/>
                <a:pathLst>
                  <a:path extrusionOk="0" h="27291" w="16685">
                    <a:moveTo>
                      <a:pt x="10808" y="0"/>
                    </a:moveTo>
                    <a:cubicBezTo>
                      <a:pt x="12671" y="1032"/>
                      <a:pt x="14162" y="2638"/>
                      <a:pt x="15079" y="4587"/>
                    </a:cubicBezTo>
                    <a:cubicBezTo>
                      <a:pt x="16684" y="8170"/>
                      <a:pt x="16684" y="16655"/>
                      <a:pt x="15079" y="20239"/>
                    </a:cubicBezTo>
                    <a:cubicBezTo>
                      <a:pt x="13961" y="22675"/>
                      <a:pt x="11524" y="26574"/>
                      <a:pt x="7081" y="27291"/>
                    </a:cubicBezTo>
                    <a:cubicBezTo>
                      <a:pt x="4214" y="26001"/>
                      <a:pt x="1921" y="24080"/>
                      <a:pt x="1434" y="22360"/>
                    </a:cubicBezTo>
                    <a:cubicBezTo>
                      <a:pt x="0" y="17143"/>
                      <a:pt x="1319" y="9661"/>
                      <a:pt x="4386" y="4988"/>
                    </a:cubicBezTo>
                    <a:cubicBezTo>
                      <a:pt x="5791" y="2781"/>
                      <a:pt x="7597" y="803"/>
                      <a:pt x="10808" y="0"/>
                    </a:cubicBezTo>
                    <a:close/>
                  </a:path>
                </a:pathLst>
              </a:custGeom>
              <a:solidFill>
                <a:srgbClr val="D172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2" name="Google Shape;2002;p54"/>
              <p:cNvSpPr/>
              <p:nvPr/>
            </p:nvSpPr>
            <p:spPr>
              <a:xfrm>
                <a:off x="1595369" y="2167689"/>
                <a:ext cx="677275" cy="718850"/>
              </a:xfrm>
              <a:custGeom>
                <a:rect b="b" l="l" r="r" t="t"/>
                <a:pathLst>
                  <a:path extrusionOk="0" h="28754" w="27091">
                    <a:moveTo>
                      <a:pt x="1634" y="5935"/>
                    </a:moveTo>
                    <a:cubicBezTo>
                      <a:pt x="2838" y="3240"/>
                      <a:pt x="5963" y="1"/>
                      <a:pt x="11295" y="1"/>
                    </a:cubicBezTo>
                    <a:cubicBezTo>
                      <a:pt x="16627" y="1"/>
                      <a:pt x="21701" y="3240"/>
                      <a:pt x="22876" y="5935"/>
                    </a:cubicBezTo>
                    <a:cubicBezTo>
                      <a:pt x="24510" y="9518"/>
                      <a:pt x="27090" y="18634"/>
                      <a:pt x="24682" y="22160"/>
                    </a:cubicBezTo>
                    <a:cubicBezTo>
                      <a:pt x="21529" y="26775"/>
                      <a:pt x="16655" y="28753"/>
                      <a:pt x="11295" y="28753"/>
                    </a:cubicBezTo>
                    <a:cubicBezTo>
                      <a:pt x="5963" y="28753"/>
                      <a:pt x="2809" y="24281"/>
                      <a:pt x="1634" y="21587"/>
                    </a:cubicBezTo>
                    <a:cubicBezTo>
                      <a:pt x="0" y="18003"/>
                      <a:pt x="0" y="9518"/>
                      <a:pt x="1634" y="5906"/>
                    </a:cubicBezTo>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3" name="Google Shape;2003;p54"/>
              <p:cNvSpPr/>
              <p:nvPr/>
            </p:nvSpPr>
            <p:spPr>
              <a:xfrm>
                <a:off x="1595369" y="2197089"/>
                <a:ext cx="407075" cy="685150"/>
              </a:xfrm>
              <a:custGeom>
                <a:rect b="b" l="l" r="r" t="t"/>
                <a:pathLst>
                  <a:path extrusionOk="0" h="27406" w="16283">
                    <a:moveTo>
                      <a:pt x="6221" y="0"/>
                    </a:moveTo>
                    <a:cubicBezTo>
                      <a:pt x="9603" y="488"/>
                      <a:pt x="11495" y="1978"/>
                      <a:pt x="12986" y="5131"/>
                    </a:cubicBezTo>
                    <a:cubicBezTo>
                      <a:pt x="15480" y="10463"/>
                      <a:pt x="16283" y="18433"/>
                      <a:pt x="14677" y="22503"/>
                    </a:cubicBezTo>
                    <a:cubicBezTo>
                      <a:pt x="13989" y="24223"/>
                      <a:pt x="12155" y="26087"/>
                      <a:pt x="9689" y="27405"/>
                    </a:cubicBezTo>
                    <a:cubicBezTo>
                      <a:pt x="5332" y="26631"/>
                      <a:pt x="2695" y="22819"/>
                      <a:pt x="1634" y="20411"/>
                    </a:cubicBezTo>
                    <a:cubicBezTo>
                      <a:pt x="0" y="16827"/>
                      <a:pt x="0" y="8342"/>
                      <a:pt x="1634" y="4759"/>
                    </a:cubicBezTo>
                    <a:cubicBezTo>
                      <a:pt x="2580" y="2695"/>
                      <a:pt x="4185" y="1032"/>
                      <a:pt x="6221" y="0"/>
                    </a:cubicBezTo>
                    <a:close/>
                  </a:path>
                </a:pathLst>
              </a:custGeom>
              <a:solidFill>
                <a:srgbClr val="D172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4" name="Google Shape;2004;p54"/>
              <p:cNvSpPr/>
              <p:nvPr/>
            </p:nvSpPr>
            <p:spPr>
              <a:xfrm>
                <a:off x="1254219" y="2192064"/>
                <a:ext cx="676575" cy="732450"/>
              </a:xfrm>
              <a:custGeom>
                <a:rect b="b" l="l" r="r" t="t"/>
                <a:pathLst>
                  <a:path extrusionOk="0" h="29298" w="27063">
                    <a:moveTo>
                      <a:pt x="4358" y="5361"/>
                    </a:moveTo>
                    <a:cubicBezTo>
                      <a:pt x="6221" y="2523"/>
                      <a:pt x="8658" y="1"/>
                      <a:pt x="14047" y="1"/>
                    </a:cubicBezTo>
                    <a:cubicBezTo>
                      <a:pt x="19408" y="1"/>
                      <a:pt x="21902" y="1377"/>
                      <a:pt x="23765" y="5361"/>
                    </a:cubicBezTo>
                    <a:cubicBezTo>
                      <a:pt x="26259" y="10693"/>
                      <a:pt x="27062" y="18634"/>
                      <a:pt x="25457" y="22704"/>
                    </a:cubicBezTo>
                    <a:cubicBezTo>
                      <a:pt x="24281" y="25714"/>
                      <a:pt x="19408" y="29298"/>
                      <a:pt x="14076" y="29298"/>
                    </a:cubicBezTo>
                    <a:cubicBezTo>
                      <a:pt x="8715" y="29298"/>
                      <a:pt x="2265" y="25772"/>
                      <a:pt x="1434" y="22704"/>
                    </a:cubicBezTo>
                    <a:cubicBezTo>
                      <a:pt x="1" y="17516"/>
                      <a:pt x="1319" y="10034"/>
                      <a:pt x="4387" y="5361"/>
                    </a:cubicBezTo>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5" name="Google Shape;2005;p54"/>
              <p:cNvSpPr/>
              <p:nvPr/>
            </p:nvSpPr>
            <p:spPr>
              <a:xfrm>
                <a:off x="1365319" y="2143639"/>
                <a:ext cx="238675" cy="496550"/>
              </a:xfrm>
              <a:custGeom>
                <a:rect b="b" l="l" r="r" t="t"/>
                <a:pathLst>
                  <a:path extrusionOk="0" h="19862" w="9547">
                    <a:moveTo>
                      <a:pt x="2465" y="11598"/>
                    </a:moveTo>
                    <a:lnTo>
                      <a:pt x="2494" y="11627"/>
                    </a:lnTo>
                    <a:cubicBezTo>
                      <a:pt x="3354" y="11655"/>
                      <a:pt x="4071" y="12401"/>
                      <a:pt x="4386" y="13232"/>
                    </a:cubicBezTo>
                    <a:cubicBezTo>
                      <a:pt x="3956" y="13490"/>
                      <a:pt x="3497" y="13691"/>
                      <a:pt x="3010" y="13805"/>
                    </a:cubicBezTo>
                    <a:cubicBezTo>
                      <a:pt x="2684" y="13883"/>
                      <a:pt x="2332" y="13961"/>
                      <a:pt x="2005" y="13961"/>
                    </a:cubicBezTo>
                    <a:cubicBezTo>
                      <a:pt x="1729" y="13961"/>
                      <a:pt x="1471" y="13906"/>
                      <a:pt x="1261" y="13748"/>
                    </a:cubicBezTo>
                    <a:cubicBezTo>
                      <a:pt x="516" y="13175"/>
                      <a:pt x="1376" y="11598"/>
                      <a:pt x="2465" y="11598"/>
                    </a:cubicBezTo>
                    <a:close/>
                    <a:moveTo>
                      <a:pt x="6263" y="0"/>
                    </a:moveTo>
                    <a:cubicBezTo>
                      <a:pt x="4531" y="0"/>
                      <a:pt x="2523" y="672"/>
                      <a:pt x="1577" y="2167"/>
                    </a:cubicBezTo>
                    <a:cubicBezTo>
                      <a:pt x="917" y="3199"/>
                      <a:pt x="975" y="4546"/>
                      <a:pt x="1720" y="5521"/>
                    </a:cubicBezTo>
                    <a:cubicBezTo>
                      <a:pt x="2494" y="6581"/>
                      <a:pt x="3669" y="7241"/>
                      <a:pt x="4673" y="8043"/>
                    </a:cubicBezTo>
                    <a:cubicBezTo>
                      <a:pt x="5361" y="8588"/>
                      <a:pt x="6106" y="9219"/>
                      <a:pt x="6307" y="10107"/>
                    </a:cubicBezTo>
                    <a:cubicBezTo>
                      <a:pt x="6536" y="11111"/>
                      <a:pt x="5819" y="12114"/>
                      <a:pt x="5017" y="12802"/>
                    </a:cubicBezTo>
                    <a:cubicBezTo>
                      <a:pt x="4558" y="11799"/>
                      <a:pt x="3612" y="10881"/>
                      <a:pt x="2494" y="10853"/>
                    </a:cubicBezTo>
                    <a:lnTo>
                      <a:pt x="2437" y="10853"/>
                    </a:lnTo>
                    <a:cubicBezTo>
                      <a:pt x="1032" y="10910"/>
                      <a:pt x="0" y="12200"/>
                      <a:pt x="258" y="13605"/>
                    </a:cubicBezTo>
                    <a:cubicBezTo>
                      <a:pt x="483" y="14490"/>
                      <a:pt x="1178" y="14788"/>
                      <a:pt x="1982" y="14788"/>
                    </a:cubicBezTo>
                    <a:cubicBezTo>
                      <a:pt x="2611" y="14788"/>
                      <a:pt x="3307" y="14605"/>
                      <a:pt x="3899" y="14379"/>
                    </a:cubicBezTo>
                    <a:cubicBezTo>
                      <a:pt x="4128" y="14293"/>
                      <a:pt x="4357" y="14207"/>
                      <a:pt x="4558" y="14092"/>
                    </a:cubicBezTo>
                    <a:lnTo>
                      <a:pt x="4558" y="14092"/>
                    </a:lnTo>
                    <a:cubicBezTo>
                      <a:pt x="4615" y="14551"/>
                      <a:pt x="4558" y="15038"/>
                      <a:pt x="4443" y="15497"/>
                    </a:cubicBezTo>
                    <a:cubicBezTo>
                      <a:pt x="4300" y="16357"/>
                      <a:pt x="3870" y="17131"/>
                      <a:pt x="3239" y="17733"/>
                    </a:cubicBezTo>
                    <a:cubicBezTo>
                      <a:pt x="3168" y="17718"/>
                      <a:pt x="3094" y="17711"/>
                      <a:pt x="3020" y="17711"/>
                    </a:cubicBezTo>
                    <a:cubicBezTo>
                      <a:pt x="2799" y="17711"/>
                      <a:pt x="2573" y="17776"/>
                      <a:pt x="2379" y="17905"/>
                    </a:cubicBezTo>
                    <a:cubicBezTo>
                      <a:pt x="1986" y="18249"/>
                      <a:pt x="2479" y="18594"/>
                      <a:pt x="2935" y="18594"/>
                    </a:cubicBezTo>
                    <a:cubicBezTo>
                      <a:pt x="3010" y="18594"/>
                      <a:pt x="3084" y="18584"/>
                      <a:pt x="3153" y="18564"/>
                    </a:cubicBezTo>
                    <a:cubicBezTo>
                      <a:pt x="3262" y="18542"/>
                      <a:pt x="3370" y="18439"/>
                      <a:pt x="3490" y="18439"/>
                    </a:cubicBezTo>
                    <a:cubicBezTo>
                      <a:pt x="3529" y="18439"/>
                      <a:pt x="3570" y="18450"/>
                      <a:pt x="3612" y="18478"/>
                    </a:cubicBezTo>
                    <a:cubicBezTo>
                      <a:pt x="3669" y="18535"/>
                      <a:pt x="3641" y="18593"/>
                      <a:pt x="3612" y="18679"/>
                    </a:cubicBezTo>
                    <a:cubicBezTo>
                      <a:pt x="3434" y="19090"/>
                      <a:pt x="3112" y="19239"/>
                      <a:pt x="2749" y="19239"/>
                    </a:cubicBezTo>
                    <a:cubicBezTo>
                      <a:pt x="2353" y="19239"/>
                      <a:pt x="1907" y="19060"/>
                      <a:pt x="1548" y="18851"/>
                    </a:cubicBezTo>
                    <a:lnTo>
                      <a:pt x="1548" y="18650"/>
                    </a:lnTo>
                    <a:lnTo>
                      <a:pt x="1376" y="18507"/>
                    </a:lnTo>
                    <a:cubicBezTo>
                      <a:pt x="1235" y="18436"/>
                      <a:pt x="1093" y="18385"/>
                      <a:pt x="951" y="18385"/>
                    </a:cubicBezTo>
                    <a:cubicBezTo>
                      <a:pt x="921" y="18385"/>
                      <a:pt x="891" y="18387"/>
                      <a:pt x="860" y="18392"/>
                    </a:cubicBezTo>
                    <a:cubicBezTo>
                      <a:pt x="545" y="18478"/>
                      <a:pt x="573" y="18879"/>
                      <a:pt x="803" y="19080"/>
                    </a:cubicBezTo>
                    <a:cubicBezTo>
                      <a:pt x="1354" y="19579"/>
                      <a:pt x="2074" y="19861"/>
                      <a:pt x="2807" y="19861"/>
                    </a:cubicBezTo>
                    <a:cubicBezTo>
                      <a:pt x="2875" y="19861"/>
                      <a:pt x="2942" y="19859"/>
                      <a:pt x="3010" y="19854"/>
                    </a:cubicBezTo>
                    <a:cubicBezTo>
                      <a:pt x="3669" y="19768"/>
                      <a:pt x="4214" y="19252"/>
                      <a:pt x="4271" y="18593"/>
                    </a:cubicBezTo>
                    <a:cubicBezTo>
                      <a:pt x="4300" y="18392"/>
                      <a:pt x="4214" y="18191"/>
                      <a:pt x="4042" y="18048"/>
                    </a:cubicBezTo>
                    <a:cubicBezTo>
                      <a:pt x="4042" y="18019"/>
                      <a:pt x="4013" y="17991"/>
                      <a:pt x="3985" y="17991"/>
                    </a:cubicBezTo>
                    <a:cubicBezTo>
                      <a:pt x="5017" y="16787"/>
                      <a:pt x="5475" y="15210"/>
                      <a:pt x="5246" y="13691"/>
                    </a:cubicBezTo>
                    <a:cubicBezTo>
                      <a:pt x="6278" y="12917"/>
                      <a:pt x="7310" y="11627"/>
                      <a:pt x="7195" y="10251"/>
                    </a:cubicBezTo>
                    <a:cubicBezTo>
                      <a:pt x="7023" y="8473"/>
                      <a:pt x="5246" y="7355"/>
                      <a:pt x="3813" y="6209"/>
                    </a:cubicBezTo>
                    <a:cubicBezTo>
                      <a:pt x="2953" y="5521"/>
                      <a:pt x="2007" y="4690"/>
                      <a:pt x="2064" y="3629"/>
                    </a:cubicBezTo>
                    <a:cubicBezTo>
                      <a:pt x="2150" y="2310"/>
                      <a:pt x="3411" y="1565"/>
                      <a:pt x="4615" y="1221"/>
                    </a:cubicBezTo>
                    <a:cubicBezTo>
                      <a:pt x="5147" y="1066"/>
                      <a:pt x="5712" y="979"/>
                      <a:pt x="6274" y="979"/>
                    </a:cubicBezTo>
                    <a:cubicBezTo>
                      <a:pt x="7167" y="979"/>
                      <a:pt x="8051" y="1198"/>
                      <a:pt x="8772" y="1708"/>
                    </a:cubicBezTo>
                    <a:lnTo>
                      <a:pt x="8973" y="1794"/>
                    </a:lnTo>
                    <a:cubicBezTo>
                      <a:pt x="9087" y="1794"/>
                      <a:pt x="9202" y="1766"/>
                      <a:pt x="9317" y="1737"/>
                    </a:cubicBezTo>
                    <a:lnTo>
                      <a:pt x="9460" y="1594"/>
                    </a:lnTo>
                    <a:lnTo>
                      <a:pt x="9546" y="1393"/>
                    </a:lnTo>
                    <a:lnTo>
                      <a:pt x="9546" y="1221"/>
                    </a:lnTo>
                    <a:lnTo>
                      <a:pt x="9460" y="1049"/>
                    </a:lnTo>
                    <a:lnTo>
                      <a:pt x="9345" y="906"/>
                    </a:lnTo>
                    <a:cubicBezTo>
                      <a:pt x="8657" y="418"/>
                      <a:pt x="7855" y="132"/>
                      <a:pt x="7023" y="46"/>
                    </a:cubicBezTo>
                    <a:cubicBezTo>
                      <a:pt x="6779" y="15"/>
                      <a:pt x="6524" y="0"/>
                      <a:pt x="626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006" name="Google Shape;2006;p54"/>
          <p:cNvGrpSpPr/>
          <p:nvPr/>
        </p:nvGrpSpPr>
        <p:grpSpPr>
          <a:xfrm rot="-5400000">
            <a:off x="4800433" y="2267876"/>
            <a:ext cx="530937" cy="872627"/>
            <a:chOff x="7107275" y="1417375"/>
            <a:chExt cx="259500" cy="426525"/>
          </a:xfrm>
        </p:grpSpPr>
        <p:sp>
          <p:nvSpPr>
            <p:cNvPr id="2007" name="Google Shape;2007;p54"/>
            <p:cNvSpPr/>
            <p:nvPr/>
          </p:nvSpPr>
          <p:spPr>
            <a:xfrm>
              <a:off x="7107275" y="1417375"/>
              <a:ext cx="246000" cy="375125"/>
            </a:xfrm>
            <a:custGeom>
              <a:rect b="b" l="l" r="r" t="t"/>
              <a:pathLst>
                <a:path extrusionOk="0" h="15005" w="9840">
                  <a:moveTo>
                    <a:pt x="2421" y="1"/>
                  </a:moveTo>
                  <a:cubicBezTo>
                    <a:pt x="284" y="1"/>
                    <a:pt x="0" y="3232"/>
                    <a:pt x="1128" y="5248"/>
                  </a:cubicBezTo>
                  <a:cubicBezTo>
                    <a:pt x="2082" y="6875"/>
                    <a:pt x="2593" y="7993"/>
                    <a:pt x="2279" y="7993"/>
                  </a:cubicBezTo>
                  <a:cubicBezTo>
                    <a:pt x="2195" y="7993"/>
                    <a:pt x="2051" y="7912"/>
                    <a:pt x="1840" y="7739"/>
                  </a:cubicBezTo>
                  <a:cubicBezTo>
                    <a:pt x="1479" y="7431"/>
                    <a:pt x="1103" y="7280"/>
                    <a:pt x="807" y="7280"/>
                  </a:cubicBezTo>
                  <a:cubicBezTo>
                    <a:pt x="313" y="7280"/>
                    <a:pt x="39" y="7699"/>
                    <a:pt x="416" y="8521"/>
                  </a:cubicBezTo>
                  <a:cubicBezTo>
                    <a:pt x="986" y="9838"/>
                    <a:pt x="4117" y="10727"/>
                    <a:pt x="3726" y="10905"/>
                  </a:cubicBezTo>
                  <a:cubicBezTo>
                    <a:pt x="3334" y="11048"/>
                    <a:pt x="2267" y="10763"/>
                    <a:pt x="1697" y="11332"/>
                  </a:cubicBezTo>
                  <a:cubicBezTo>
                    <a:pt x="820" y="12268"/>
                    <a:pt x="4842" y="15004"/>
                    <a:pt x="7174" y="15004"/>
                  </a:cubicBezTo>
                  <a:cubicBezTo>
                    <a:pt x="7680" y="15004"/>
                    <a:pt x="8107" y="14875"/>
                    <a:pt x="8387" y="14570"/>
                  </a:cubicBezTo>
                  <a:cubicBezTo>
                    <a:pt x="8989" y="13897"/>
                    <a:pt x="9839" y="8984"/>
                    <a:pt x="8050" y="8984"/>
                  </a:cubicBezTo>
                  <a:cubicBezTo>
                    <a:pt x="8044" y="8984"/>
                    <a:pt x="8037" y="8984"/>
                    <a:pt x="8031" y="8984"/>
                  </a:cubicBezTo>
                  <a:cubicBezTo>
                    <a:pt x="6325" y="9018"/>
                    <a:pt x="6745" y="10916"/>
                    <a:pt x="6438" y="10916"/>
                  </a:cubicBezTo>
                  <a:cubicBezTo>
                    <a:pt x="6425" y="10916"/>
                    <a:pt x="6410" y="10913"/>
                    <a:pt x="6394" y="10905"/>
                  </a:cubicBezTo>
                  <a:cubicBezTo>
                    <a:pt x="6038" y="10763"/>
                    <a:pt x="7070" y="5461"/>
                    <a:pt x="5860" y="5035"/>
                  </a:cubicBezTo>
                  <a:cubicBezTo>
                    <a:pt x="5761" y="5002"/>
                    <a:pt x="5669" y="4988"/>
                    <a:pt x="5584" y="4988"/>
                  </a:cubicBezTo>
                  <a:cubicBezTo>
                    <a:pt x="4735" y="4988"/>
                    <a:pt x="4568" y="6451"/>
                    <a:pt x="4214" y="6451"/>
                  </a:cubicBezTo>
                  <a:cubicBezTo>
                    <a:pt x="4173" y="6451"/>
                    <a:pt x="4129" y="6431"/>
                    <a:pt x="4081" y="6387"/>
                  </a:cubicBezTo>
                  <a:cubicBezTo>
                    <a:pt x="3583" y="5924"/>
                    <a:pt x="5078" y="338"/>
                    <a:pt x="2694" y="18"/>
                  </a:cubicBezTo>
                  <a:cubicBezTo>
                    <a:pt x="2599" y="6"/>
                    <a:pt x="2508" y="1"/>
                    <a:pt x="242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8" name="Google Shape;2008;p54"/>
            <p:cNvSpPr/>
            <p:nvPr/>
          </p:nvSpPr>
          <p:spPr>
            <a:xfrm>
              <a:off x="7153675" y="1458700"/>
              <a:ext cx="213100" cy="385200"/>
            </a:xfrm>
            <a:custGeom>
              <a:rect b="b" l="l" r="r" t="t"/>
              <a:pathLst>
                <a:path extrusionOk="0" h="15408" w="8524">
                  <a:moveTo>
                    <a:pt x="293" y="1"/>
                  </a:moveTo>
                  <a:cubicBezTo>
                    <a:pt x="149" y="1"/>
                    <a:pt x="1" y="99"/>
                    <a:pt x="19" y="286"/>
                  </a:cubicBezTo>
                  <a:cubicBezTo>
                    <a:pt x="55" y="749"/>
                    <a:pt x="90" y="1211"/>
                    <a:pt x="162" y="1674"/>
                  </a:cubicBezTo>
                  <a:cubicBezTo>
                    <a:pt x="767" y="6050"/>
                    <a:pt x="2830" y="10142"/>
                    <a:pt x="5997" y="13237"/>
                  </a:cubicBezTo>
                  <a:cubicBezTo>
                    <a:pt x="6780" y="14020"/>
                    <a:pt x="7598" y="14767"/>
                    <a:pt x="8523" y="15408"/>
                  </a:cubicBezTo>
                  <a:lnTo>
                    <a:pt x="8523" y="14732"/>
                  </a:lnTo>
                  <a:cubicBezTo>
                    <a:pt x="7776" y="14198"/>
                    <a:pt x="7100" y="13593"/>
                    <a:pt x="6495" y="12953"/>
                  </a:cubicBezTo>
                  <a:cubicBezTo>
                    <a:pt x="3506" y="10071"/>
                    <a:pt x="1514" y="6299"/>
                    <a:pt x="802" y="2243"/>
                  </a:cubicBezTo>
                  <a:cubicBezTo>
                    <a:pt x="660" y="1567"/>
                    <a:pt x="589" y="926"/>
                    <a:pt x="553" y="250"/>
                  </a:cubicBezTo>
                  <a:cubicBezTo>
                    <a:pt x="553" y="81"/>
                    <a:pt x="425" y="1"/>
                    <a:pt x="29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09" name="Google Shape;2009;p54"/>
          <p:cNvGrpSpPr/>
          <p:nvPr/>
        </p:nvGrpSpPr>
        <p:grpSpPr>
          <a:xfrm>
            <a:off x="7405721" y="1180889"/>
            <a:ext cx="913686" cy="714823"/>
            <a:chOff x="7462730" y="3249992"/>
            <a:chExt cx="913686" cy="714823"/>
          </a:xfrm>
        </p:grpSpPr>
        <p:sp>
          <p:nvSpPr>
            <p:cNvPr id="2010" name="Google Shape;2010;p54"/>
            <p:cNvSpPr/>
            <p:nvPr/>
          </p:nvSpPr>
          <p:spPr>
            <a:xfrm flipH="1">
              <a:off x="7462730" y="3249992"/>
              <a:ext cx="836541" cy="712315"/>
            </a:xfrm>
            <a:custGeom>
              <a:rect b="b" l="l" r="r" t="t"/>
              <a:pathLst>
                <a:path extrusionOk="0" h="43223" w="50761">
                  <a:moveTo>
                    <a:pt x="37539" y="12098"/>
                  </a:moveTo>
                  <a:cubicBezTo>
                    <a:pt x="37751" y="11277"/>
                    <a:pt x="37812" y="10487"/>
                    <a:pt x="38086" y="9696"/>
                  </a:cubicBezTo>
                  <a:cubicBezTo>
                    <a:pt x="39119" y="6383"/>
                    <a:pt x="40913" y="3101"/>
                    <a:pt x="44013" y="1368"/>
                  </a:cubicBezTo>
                  <a:cubicBezTo>
                    <a:pt x="45624" y="456"/>
                    <a:pt x="47296" y="152"/>
                    <a:pt x="49119" y="31"/>
                  </a:cubicBezTo>
                  <a:cubicBezTo>
                    <a:pt x="49545" y="0"/>
                    <a:pt x="49971" y="0"/>
                    <a:pt x="50366" y="0"/>
                  </a:cubicBezTo>
                  <a:cubicBezTo>
                    <a:pt x="50518" y="0"/>
                    <a:pt x="50639" y="0"/>
                    <a:pt x="50761" y="0"/>
                  </a:cubicBezTo>
                  <a:cubicBezTo>
                    <a:pt x="50761" y="365"/>
                    <a:pt x="50426" y="699"/>
                    <a:pt x="50244" y="1003"/>
                  </a:cubicBezTo>
                  <a:cubicBezTo>
                    <a:pt x="49788" y="1672"/>
                    <a:pt x="49393" y="2341"/>
                    <a:pt x="48968" y="3009"/>
                  </a:cubicBezTo>
                  <a:cubicBezTo>
                    <a:pt x="48329" y="4195"/>
                    <a:pt x="47569" y="5289"/>
                    <a:pt x="46688" y="6292"/>
                  </a:cubicBezTo>
                  <a:cubicBezTo>
                    <a:pt x="44317" y="8785"/>
                    <a:pt x="41034" y="10365"/>
                    <a:pt x="37934" y="11703"/>
                  </a:cubicBezTo>
                  <a:close/>
                  <a:moveTo>
                    <a:pt x="30457" y="19545"/>
                  </a:moveTo>
                  <a:cubicBezTo>
                    <a:pt x="30335" y="19666"/>
                    <a:pt x="30213" y="19788"/>
                    <a:pt x="30122" y="19909"/>
                  </a:cubicBezTo>
                  <a:lnTo>
                    <a:pt x="30426" y="19545"/>
                  </a:lnTo>
                  <a:close/>
                  <a:moveTo>
                    <a:pt x="30457" y="19545"/>
                  </a:moveTo>
                  <a:cubicBezTo>
                    <a:pt x="31551" y="18511"/>
                    <a:pt x="32858" y="17934"/>
                    <a:pt x="34286" y="17356"/>
                  </a:cubicBezTo>
                  <a:cubicBezTo>
                    <a:pt x="35928" y="16687"/>
                    <a:pt x="37569" y="16110"/>
                    <a:pt x="39241" y="15593"/>
                  </a:cubicBezTo>
                  <a:cubicBezTo>
                    <a:pt x="40913" y="15076"/>
                    <a:pt x="42736" y="14529"/>
                    <a:pt x="44469" y="14803"/>
                  </a:cubicBezTo>
                  <a:cubicBezTo>
                    <a:pt x="45958" y="15046"/>
                    <a:pt x="47174" y="15928"/>
                    <a:pt x="48512" y="16505"/>
                  </a:cubicBezTo>
                  <a:cubicBezTo>
                    <a:pt x="48664" y="16566"/>
                    <a:pt x="49575" y="16839"/>
                    <a:pt x="49575" y="17083"/>
                  </a:cubicBezTo>
                  <a:cubicBezTo>
                    <a:pt x="49545" y="17478"/>
                    <a:pt x="48664" y="17599"/>
                    <a:pt x="48420" y="17660"/>
                  </a:cubicBezTo>
                  <a:cubicBezTo>
                    <a:pt x="47326" y="17934"/>
                    <a:pt x="46201" y="18207"/>
                    <a:pt x="45107" y="18511"/>
                  </a:cubicBezTo>
                  <a:cubicBezTo>
                    <a:pt x="41946" y="19423"/>
                    <a:pt x="38846" y="20213"/>
                    <a:pt x="35563" y="20335"/>
                  </a:cubicBezTo>
                  <a:cubicBezTo>
                    <a:pt x="33830" y="20396"/>
                    <a:pt x="32037" y="20304"/>
                    <a:pt x="30457" y="19575"/>
                  </a:cubicBezTo>
                  <a:close/>
                  <a:moveTo>
                    <a:pt x="28481" y="21125"/>
                  </a:moveTo>
                  <a:cubicBezTo>
                    <a:pt x="27934" y="19666"/>
                    <a:pt x="27599" y="18146"/>
                    <a:pt x="27508" y="16566"/>
                  </a:cubicBezTo>
                  <a:cubicBezTo>
                    <a:pt x="27295" y="14073"/>
                    <a:pt x="27356" y="11429"/>
                    <a:pt x="28542" y="9149"/>
                  </a:cubicBezTo>
                  <a:cubicBezTo>
                    <a:pt x="29332" y="7721"/>
                    <a:pt x="30305" y="6414"/>
                    <a:pt x="31429" y="5259"/>
                  </a:cubicBezTo>
                  <a:cubicBezTo>
                    <a:pt x="31642" y="4985"/>
                    <a:pt x="31855" y="4742"/>
                    <a:pt x="32098" y="4529"/>
                  </a:cubicBezTo>
                  <a:lnTo>
                    <a:pt x="32280" y="4347"/>
                  </a:lnTo>
                  <a:cubicBezTo>
                    <a:pt x="32311" y="4316"/>
                    <a:pt x="32341" y="4256"/>
                    <a:pt x="32371" y="4286"/>
                  </a:cubicBezTo>
                  <a:cubicBezTo>
                    <a:pt x="32493" y="4468"/>
                    <a:pt x="32219" y="5167"/>
                    <a:pt x="32159" y="5380"/>
                  </a:cubicBezTo>
                  <a:cubicBezTo>
                    <a:pt x="31916" y="6414"/>
                    <a:pt x="31733" y="7447"/>
                    <a:pt x="31642" y="8511"/>
                  </a:cubicBezTo>
                  <a:cubicBezTo>
                    <a:pt x="31460" y="10274"/>
                    <a:pt x="31490" y="12067"/>
                    <a:pt x="31247" y="13830"/>
                  </a:cubicBezTo>
                  <a:cubicBezTo>
                    <a:pt x="31004" y="15472"/>
                    <a:pt x="30517" y="17083"/>
                    <a:pt x="29818" y="18572"/>
                  </a:cubicBezTo>
                  <a:cubicBezTo>
                    <a:pt x="29545" y="19271"/>
                    <a:pt x="29180" y="19909"/>
                    <a:pt x="28754" y="20517"/>
                  </a:cubicBezTo>
                  <a:close/>
                  <a:moveTo>
                    <a:pt x="23617" y="26201"/>
                  </a:moveTo>
                  <a:cubicBezTo>
                    <a:pt x="25776" y="23982"/>
                    <a:pt x="29028" y="23435"/>
                    <a:pt x="31976" y="23162"/>
                  </a:cubicBezTo>
                  <a:cubicBezTo>
                    <a:pt x="33405" y="23040"/>
                    <a:pt x="34833" y="22919"/>
                    <a:pt x="36232" y="23466"/>
                  </a:cubicBezTo>
                  <a:cubicBezTo>
                    <a:pt x="37448" y="23952"/>
                    <a:pt x="38724" y="24469"/>
                    <a:pt x="39940" y="25046"/>
                  </a:cubicBezTo>
                  <a:cubicBezTo>
                    <a:pt x="40366" y="25259"/>
                    <a:pt x="40791" y="25502"/>
                    <a:pt x="41217" y="25715"/>
                  </a:cubicBezTo>
                  <a:lnTo>
                    <a:pt x="41642" y="25897"/>
                  </a:lnTo>
                  <a:cubicBezTo>
                    <a:pt x="41703" y="25928"/>
                    <a:pt x="41946" y="25958"/>
                    <a:pt x="41885" y="25988"/>
                  </a:cubicBezTo>
                  <a:cubicBezTo>
                    <a:pt x="41460" y="26201"/>
                    <a:pt x="40791" y="26140"/>
                    <a:pt x="40366" y="26171"/>
                  </a:cubicBezTo>
                  <a:cubicBezTo>
                    <a:pt x="39119" y="26262"/>
                    <a:pt x="37873" y="26353"/>
                    <a:pt x="36657" y="26414"/>
                  </a:cubicBezTo>
                  <a:cubicBezTo>
                    <a:pt x="35320" y="26475"/>
                    <a:pt x="33982" y="26505"/>
                    <a:pt x="32675" y="26688"/>
                  </a:cubicBezTo>
                  <a:cubicBezTo>
                    <a:pt x="29818" y="27113"/>
                    <a:pt x="26657" y="27782"/>
                    <a:pt x="23861" y="26627"/>
                  </a:cubicBezTo>
                  <a:close/>
                  <a:moveTo>
                    <a:pt x="19484" y="29241"/>
                  </a:moveTo>
                  <a:cubicBezTo>
                    <a:pt x="18754" y="28572"/>
                    <a:pt x="18724" y="27113"/>
                    <a:pt x="18633" y="26201"/>
                  </a:cubicBezTo>
                  <a:cubicBezTo>
                    <a:pt x="18207" y="22736"/>
                    <a:pt x="18876" y="19757"/>
                    <a:pt x="20517" y="16718"/>
                  </a:cubicBezTo>
                  <a:cubicBezTo>
                    <a:pt x="21064" y="15532"/>
                    <a:pt x="21885" y="14499"/>
                    <a:pt x="22888" y="13678"/>
                  </a:cubicBezTo>
                  <a:cubicBezTo>
                    <a:pt x="23162" y="13465"/>
                    <a:pt x="23435" y="13253"/>
                    <a:pt x="23739" y="13040"/>
                  </a:cubicBezTo>
                  <a:cubicBezTo>
                    <a:pt x="23861" y="12918"/>
                    <a:pt x="23921" y="12888"/>
                    <a:pt x="24073" y="12766"/>
                  </a:cubicBezTo>
                  <a:cubicBezTo>
                    <a:pt x="24195" y="12675"/>
                    <a:pt x="24317" y="12523"/>
                    <a:pt x="24317" y="12614"/>
                  </a:cubicBezTo>
                  <a:cubicBezTo>
                    <a:pt x="24377" y="13222"/>
                    <a:pt x="24134" y="13891"/>
                    <a:pt x="23982" y="14499"/>
                  </a:cubicBezTo>
                  <a:cubicBezTo>
                    <a:pt x="23739" y="15654"/>
                    <a:pt x="23526" y="16839"/>
                    <a:pt x="23314" y="18025"/>
                  </a:cubicBezTo>
                  <a:cubicBezTo>
                    <a:pt x="23101" y="19119"/>
                    <a:pt x="22918" y="20244"/>
                    <a:pt x="22766" y="21368"/>
                  </a:cubicBezTo>
                  <a:cubicBezTo>
                    <a:pt x="22584" y="22919"/>
                    <a:pt x="22493" y="24560"/>
                    <a:pt x="21824" y="26019"/>
                  </a:cubicBezTo>
                  <a:cubicBezTo>
                    <a:pt x="21247" y="27143"/>
                    <a:pt x="20456" y="28177"/>
                    <a:pt x="19544" y="29089"/>
                  </a:cubicBezTo>
                  <a:close/>
                  <a:moveTo>
                    <a:pt x="9240" y="36080"/>
                  </a:moveTo>
                  <a:cubicBezTo>
                    <a:pt x="8693" y="34986"/>
                    <a:pt x="8693" y="33739"/>
                    <a:pt x="8784" y="32554"/>
                  </a:cubicBezTo>
                  <a:cubicBezTo>
                    <a:pt x="8967" y="29758"/>
                    <a:pt x="9787" y="27022"/>
                    <a:pt x="11216" y="24590"/>
                  </a:cubicBezTo>
                  <a:cubicBezTo>
                    <a:pt x="11946" y="23344"/>
                    <a:pt x="12918" y="22311"/>
                    <a:pt x="14104" y="21490"/>
                  </a:cubicBezTo>
                  <a:cubicBezTo>
                    <a:pt x="14316" y="21338"/>
                    <a:pt x="14560" y="21156"/>
                    <a:pt x="14803" y="21004"/>
                  </a:cubicBezTo>
                  <a:cubicBezTo>
                    <a:pt x="14894" y="20943"/>
                    <a:pt x="15076" y="20700"/>
                    <a:pt x="15107" y="20821"/>
                  </a:cubicBezTo>
                  <a:cubicBezTo>
                    <a:pt x="15167" y="21277"/>
                    <a:pt x="15107" y="21763"/>
                    <a:pt x="14955" y="22189"/>
                  </a:cubicBezTo>
                  <a:cubicBezTo>
                    <a:pt x="14742" y="23040"/>
                    <a:pt x="14560" y="23861"/>
                    <a:pt x="14377" y="24681"/>
                  </a:cubicBezTo>
                  <a:cubicBezTo>
                    <a:pt x="13587" y="28663"/>
                    <a:pt x="13101" y="33162"/>
                    <a:pt x="9696" y="35837"/>
                  </a:cubicBezTo>
                  <a:close/>
                  <a:moveTo>
                    <a:pt x="13708" y="33679"/>
                  </a:moveTo>
                  <a:cubicBezTo>
                    <a:pt x="16140" y="32615"/>
                    <a:pt x="19301" y="31946"/>
                    <a:pt x="21946" y="32311"/>
                  </a:cubicBezTo>
                  <a:cubicBezTo>
                    <a:pt x="23283" y="32524"/>
                    <a:pt x="24590" y="32919"/>
                    <a:pt x="25836" y="33496"/>
                  </a:cubicBezTo>
                  <a:cubicBezTo>
                    <a:pt x="27143" y="33982"/>
                    <a:pt x="28359" y="34742"/>
                    <a:pt x="29362" y="35685"/>
                  </a:cubicBezTo>
                  <a:cubicBezTo>
                    <a:pt x="29545" y="35897"/>
                    <a:pt x="29757" y="36080"/>
                    <a:pt x="29940" y="36232"/>
                  </a:cubicBezTo>
                  <a:cubicBezTo>
                    <a:pt x="30061" y="36323"/>
                    <a:pt x="30153" y="36445"/>
                    <a:pt x="30274" y="36536"/>
                  </a:cubicBezTo>
                  <a:cubicBezTo>
                    <a:pt x="30092" y="36718"/>
                    <a:pt x="29545" y="36597"/>
                    <a:pt x="29362" y="36566"/>
                  </a:cubicBezTo>
                  <a:cubicBezTo>
                    <a:pt x="28298" y="36475"/>
                    <a:pt x="27235" y="36414"/>
                    <a:pt x="26171" y="36414"/>
                  </a:cubicBezTo>
                  <a:cubicBezTo>
                    <a:pt x="24438" y="36414"/>
                    <a:pt x="22675" y="36597"/>
                    <a:pt x="20943" y="36505"/>
                  </a:cubicBezTo>
                  <a:cubicBezTo>
                    <a:pt x="19514" y="36414"/>
                    <a:pt x="18116" y="36141"/>
                    <a:pt x="16718" y="35715"/>
                  </a:cubicBezTo>
                  <a:cubicBezTo>
                    <a:pt x="15745" y="35411"/>
                    <a:pt x="14347" y="34955"/>
                    <a:pt x="13678" y="34104"/>
                  </a:cubicBezTo>
                  <a:close/>
                  <a:moveTo>
                    <a:pt x="1307" y="40214"/>
                  </a:moveTo>
                  <a:cubicBezTo>
                    <a:pt x="0" y="38086"/>
                    <a:pt x="608" y="35411"/>
                    <a:pt x="881" y="33071"/>
                  </a:cubicBezTo>
                  <a:cubicBezTo>
                    <a:pt x="973" y="32037"/>
                    <a:pt x="1155" y="31004"/>
                    <a:pt x="1368" y="30001"/>
                  </a:cubicBezTo>
                  <a:cubicBezTo>
                    <a:pt x="1581" y="29058"/>
                    <a:pt x="1976" y="28177"/>
                    <a:pt x="2553" y="27417"/>
                  </a:cubicBezTo>
                  <a:cubicBezTo>
                    <a:pt x="3374" y="26323"/>
                    <a:pt x="4347" y="25350"/>
                    <a:pt x="5228" y="24317"/>
                  </a:cubicBezTo>
                  <a:cubicBezTo>
                    <a:pt x="5532" y="23952"/>
                    <a:pt x="5836" y="23648"/>
                    <a:pt x="6140" y="23314"/>
                  </a:cubicBezTo>
                  <a:cubicBezTo>
                    <a:pt x="6322" y="23131"/>
                    <a:pt x="6292" y="23162"/>
                    <a:pt x="6505" y="22919"/>
                  </a:cubicBezTo>
                  <a:cubicBezTo>
                    <a:pt x="6535" y="22888"/>
                    <a:pt x="6596" y="22767"/>
                    <a:pt x="6596" y="22827"/>
                  </a:cubicBezTo>
                  <a:cubicBezTo>
                    <a:pt x="6626" y="23952"/>
                    <a:pt x="6049" y="25259"/>
                    <a:pt x="5988" y="26444"/>
                  </a:cubicBezTo>
                  <a:cubicBezTo>
                    <a:pt x="5806" y="29575"/>
                    <a:pt x="5410" y="32493"/>
                    <a:pt x="4347" y="35441"/>
                  </a:cubicBezTo>
                  <a:cubicBezTo>
                    <a:pt x="3799" y="36992"/>
                    <a:pt x="2766" y="39332"/>
                    <a:pt x="1307" y="40214"/>
                  </a:cubicBezTo>
                  <a:close/>
                  <a:moveTo>
                    <a:pt x="4499" y="38694"/>
                  </a:moveTo>
                  <a:cubicBezTo>
                    <a:pt x="6231" y="38025"/>
                    <a:pt x="8055" y="37752"/>
                    <a:pt x="9909" y="37812"/>
                  </a:cubicBezTo>
                  <a:cubicBezTo>
                    <a:pt x="11398" y="37873"/>
                    <a:pt x="13070" y="38116"/>
                    <a:pt x="14408" y="38846"/>
                  </a:cubicBezTo>
                  <a:cubicBezTo>
                    <a:pt x="15471" y="39423"/>
                    <a:pt x="16323" y="40366"/>
                    <a:pt x="17204" y="41217"/>
                  </a:cubicBezTo>
                  <a:cubicBezTo>
                    <a:pt x="17721" y="41703"/>
                    <a:pt x="18268" y="42159"/>
                    <a:pt x="18754" y="42676"/>
                  </a:cubicBezTo>
                  <a:cubicBezTo>
                    <a:pt x="18754" y="42676"/>
                    <a:pt x="19058" y="43071"/>
                    <a:pt x="19058" y="43071"/>
                  </a:cubicBezTo>
                  <a:cubicBezTo>
                    <a:pt x="18815" y="43223"/>
                    <a:pt x="18359" y="43101"/>
                    <a:pt x="18085" y="43071"/>
                  </a:cubicBezTo>
                  <a:cubicBezTo>
                    <a:pt x="17295" y="42949"/>
                    <a:pt x="16505" y="42858"/>
                    <a:pt x="15684" y="42797"/>
                  </a:cubicBezTo>
                  <a:cubicBezTo>
                    <a:pt x="12949" y="42493"/>
                    <a:pt x="10274" y="41794"/>
                    <a:pt x="7781" y="40700"/>
                  </a:cubicBezTo>
                  <a:cubicBezTo>
                    <a:pt x="6748" y="40274"/>
                    <a:pt x="5441" y="39818"/>
                    <a:pt x="4803" y="38815"/>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1" name="Google Shape;2011;p54"/>
            <p:cNvSpPr/>
            <p:nvPr/>
          </p:nvSpPr>
          <p:spPr>
            <a:xfrm flipH="1">
              <a:off x="7647571" y="3413295"/>
              <a:ext cx="728844" cy="551520"/>
            </a:xfrm>
            <a:custGeom>
              <a:rect b="b" l="l" r="r" t="t"/>
              <a:pathLst>
                <a:path extrusionOk="0" h="33466" w="44226">
                  <a:moveTo>
                    <a:pt x="42828" y="578"/>
                  </a:moveTo>
                  <a:cubicBezTo>
                    <a:pt x="35685" y="7964"/>
                    <a:pt x="28906" y="15502"/>
                    <a:pt x="20517" y="21611"/>
                  </a:cubicBezTo>
                  <a:cubicBezTo>
                    <a:pt x="14438" y="26019"/>
                    <a:pt x="7690" y="29362"/>
                    <a:pt x="760" y="32068"/>
                  </a:cubicBezTo>
                  <a:cubicBezTo>
                    <a:pt x="0" y="32341"/>
                    <a:pt x="426" y="33466"/>
                    <a:pt x="1155" y="33131"/>
                  </a:cubicBezTo>
                  <a:cubicBezTo>
                    <a:pt x="8207" y="30396"/>
                    <a:pt x="15046" y="26991"/>
                    <a:pt x="21186" y="22523"/>
                  </a:cubicBezTo>
                  <a:cubicBezTo>
                    <a:pt x="29636" y="16383"/>
                    <a:pt x="36475" y="8815"/>
                    <a:pt x="43648" y="1368"/>
                  </a:cubicBezTo>
                  <a:cubicBezTo>
                    <a:pt x="44226" y="821"/>
                    <a:pt x="43375" y="0"/>
                    <a:pt x="42858" y="578"/>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12" name="Google Shape;2012;p54"/>
          <p:cNvGrpSpPr/>
          <p:nvPr/>
        </p:nvGrpSpPr>
        <p:grpSpPr>
          <a:xfrm rot="-5400000">
            <a:off x="8076959" y="2189217"/>
            <a:ext cx="558436" cy="721945"/>
            <a:chOff x="6732373" y="3073158"/>
            <a:chExt cx="465363" cy="601621"/>
          </a:xfrm>
        </p:grpSpPr>
        <p:sp>
          <p:nvSpPr>
            <p:cNvPr id="2013" name="Google Shape;2013;p54"/>
            <p:cNvSpPr/>
            <p:nvPr/>
          </p:nvSpPr>
          <p:spPr>
            <a:xfrm>
              <a:off x="6772436" y="3168332"/>
              <a:ext cx="425299" cy="506447"/>
            </a:xfrm>
            <a:custGeom>
              <a:rect b="b" l="l" r="r" t="t"/>
              <a:pathLst>
                <a:path extrusionOk="0" h="30731" w="25807">
                  <a:moveTo>
                    <a:pt x="670" y="153"/>
                  </a:moveTo>
                  <a:cubicBezTo>
                    <a:pt x="1977" y="1"/>
                    <a:pt x="3192" y="366"/>
                    <a:pt x="4408" y="639"/>
                  </a:cubicBezTo>
                  <a:cubicBezTo>
                    <a:pt x="6597" y="1156"/>
                    <a:pt x="8724" y="1855"/>
                    <a:pt x="10791" y="2706"/>
                  </a:cubicBezTo>
                  <a:cubicBezTo>
                    <a:pt x="11703" y="3071"/>
                    <a:pt x="13466" y="3770"/>
                    <a:pt x="13922" y="4742"/>
                  </a:cubicBezTo>
                  <a:cubicBezTo>
                    <a:pt x="14104" y="5138"/>
                    <a:pt x="13284" y="5350"/>
                    <a:pt x="13041" y="5442"/>
                  </a:cubicBezTo>
                  <a:cubicBezTo>
                    <a:pt x="12068" y="5776"/>
                    <a:pt x="11186" y="6505"/>
                    <a:pt x="12038" y="7569"/>
                  </a:cubicBezTo>
                  <a:cubicBezTo>
                    <a:pt x="13800" y="9667"/>
                    <a:pt x="17600" y="9727"/>
                    <a:pt x="18664" y="12493"/>
                  </a:cubicBezTo>
                  <a:cubicBezTo>
                    <a:pt x="18937" y="13192"/>
                    <a:pt x="18573" y="13679"/>
                    <a:pt x="17934" y="13983"/>
                  </a:cubicBezTo>
                  <a:cubicBezTo>
                    <a:pt x="17478" y="14195"/>
                    <a:pt x="16931" y="14499"/>
                    <a:pt x="17235" y="15107"/>
                  </a:cubicBezTo>
                  <a:cubicBezTo>
                    <a:pt x="17722" y="16080"/>
                    <a:pt x="18937" y="16566"/>
                    <a:pt x="19849" y="16992"/>
                  </a:cubicBezTo>
                  <a:cubicBezTo>
                    <a:pt x="21612" y="17813"/>
                    <a:pt x="23861" y="18633"/>
                    <a:pt x="24925" y="20396"/>
                  </a:cubicBezTo>
                  <a:cubicBezTo>
                    <a:pt x="25047" y="20548"/>
                    <a:pt x="25138" y="20761"/>
                    <a:pt x="25199" y="20943"/>
                  </a:cubicBezTo>
                  <a:cubicBezTo>
                    <a:pt x="25807" y="22949"/>
                    <a:pt x="22554" y="22038"/>
                    <a:pt x="22372" y="23679"/>
                  </a:cubicBezTo>
                  <a:cubicBezTo>
                    <a:pt x="22311" y="24287"/>
                    <a:pt x="22706" y="24834"/>
                    <a:pt x="22980" y="25351"/>
                  </a:cubicBezTo>
                  <a:cubicBezTo>
                    <a:pt x="23740" y="26779"/>
                    <a:pt x="24743" y="30609"/>
                    <a:pt x="22007" y="30700"/>
                  </a:cubicBezTo>
                  <a:cubicBezTo>
                    <a:pt x="21004" y="30731"/>
                    <a:pt x="20092" y="29971"/>
                    <a:pt x="19424" y="29332"/>
                  </a:cubicBezTo>
                  <a:cubicBezTo>
                    <a:pt x="18117" y="28086"/>
                    <a:pt x="17205" y="26536"/>
                    <a:pt x="16141" y="25138"/>
                  </a:cubicBezTo>
                  <a:cubicBezTo>
                    <a:pt x="15533" y="24348"/>
                    <a:pt x="14773" y="23345"/>
                    <a:pt x="13770" y="23071"/>
                  </a:cubicBezTo>
                  <a:cubicBezTo>
                    <a:pt x="12645" y="22767"/>
                    <a:pt x="12250" y="23649"/>
                    <a:pt x="11490" y="24196"/>
                  </a:cubicBezTo>
                  <a:cubicBezTo>
                    <a:pt x="10822" y="24682"/>
                    <a:pt x="9849" y="24530"/>
                    <a:pt x="9180" y="24165"/>
                  </a:cubicBezTo>
                  <a:cubicBezTo>
                    <a:pt x="6566" y="22828"/>
                    <a:pt x="7053" y="19028"/>
                    <a:pt x="6627" y="16627"/>
                  </a:cubicBezTo>
                  <a:cubicBezTo>
                    <a:pt x="6475" y="15715"/>
                    <a:pt x="6171" y="14165"/>
                    <a:pt x="5320" y="13618"/>
                  </a:cubicBezTo>
                  <a:cubicBezTo>
                    <a:pt x="4834" y="13344"/>
                    <a:pt x="4287" y="13679"/>
                    <a:pt x="3922" y="13983"/>
                  </a:cubicBezTo>
                  <a:cubicBezTo>
                    <a:pt x="3223" y="14560"/>
                    <a:pt x="2341" y="15320"/>
                    <a:pt x="1399" y="14773"/>
                  </a:cubicBezTo>
                  <a:cubicBezTo>
                    <a:pt x="1" y="13983"/>
                    <a:pt x="122" y="11885"/>
                    <a:pt x="214" y="10548"/>
                  </a:cubicBezTo>
                  <a:cubicBezTo>
                    <a:pt x="335" y="8664"/>
                    <a:pt x="457" y="6779"/>
                    <a:pt x="548" y="4894"/>
                  </a:cubicBezTo>
                  <a:cubicBezTo>
                    <a:pt x="639" y="3496"/>
                    <a:pt x="852" y="2068"/>
                    <a:pt x="670" y="669"/>
                  </a:cubicBezTo>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4" name="Google Shape;2014;p54"/>
            <p:cNvSpPr/>
            <p:nvPr/>
          </p:nvSpPr>
          <p:spPr>
            <a:xfrm>
              <a:off x="6732373" y="3073158"/>
              <a:ext cx="362675" cy="473388"/>
            </a:xfrm>
            <a:custGeom>
              <a:rect b="b" l="l" r="r" t="t"/>
              <a:pathLst>
                <a:path extrusionOk="0" h="28725" w="22007">
                  <a:moveTo>
                    <a:pt x="183" y="821"/>
                  </a:moveTo>
                  <a:cubicBezTo>
                    <a:pt x="1368" y="4560"/>
                    <a:pt x="3617" y="7843"/>
                    <a:pt x="5775" y="11065"/>
                  </a:cubicBezTo>
                  <a:cubicBezTo>
                    <a:pt x="10031" y="17387"/>
                    <a:pt x="15076" y="23618"/>
                    <a:pt x="21034" y="28390"/>
                  </a:cubicBezTo>
                  <a:cubicBezTo>
                    <a:pt x="21490" y="28724"/>
                    <a:pt x="22007" y="28056"/>
                    <a:pt x="21581" y="27691"/>
                  </a:cubicBezTo>
                  <a:cubicBezTo>
                    <a:pt x="15715" y="22949"/>
                    <a:pt x="10730" y="16809"/>
                    <a:pt x="6535" y="10578"/>
                  </a:cubicBezTo>
                  <a:cubicBezTo>
                    <a:pt x="4408" y="7448"/>
                    <a:pt x="2189" y="4226"/>
                    <a:pt x="1064" y="578"/>
                  </a:cubicBezTo>
                  <a:cubicBezTo>
                    <a:pt x="882" y="1"/>
                    <a:pt x="0" y="274"/>
                    <a:pt x="183" y="852"/>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15" name="Google Shape;2015;p54"/>
          <p:cNvGrpSpPr/>
          <p:nvPr/>
        </p:nvGrpSpPr>
        <p:grpSpPr>
          <a:xfrm flipH="1" rot="10800000">
            <a:off x="6749400" y="735562"/>
            <a:ext cx="176352" cy="433327"/>
            <a:chOff x="4068699" y="2331023"/>
            <a:chExt cx="176352" cy="433327"/>
          </a:xfrm>
        </p:grpSpPr>
        <p:sp>
          <p:nvSpPr>
            <p:cNvPr id="2016" name="Google Shape;2016;p54"/>
            <p:cNvSpPr/>
            <p:nvPr/>
          </p:nvSpPr>
          <p:spPr>
            <a:xfrm>
              <a:off x="4068699" y="2437733"/>
              <a:ext cx="176352" cy="326617"/>
            </a:xfrm>
            <a:custGeom>
              <a:rect b="b" l="l" r="r" t="t"/>
              <a:pathLst>
                <a:path extrusionOk="0" h="19819" w="10701">
                  <a:moveTo>
                    <a:pt x="9454" y="91"/>
                  </a:moveTo>
                  <a:cubicBezTo>
                    <a:pt x="10244" y="1550"/>
                    <a:pt x="10426" y="3009"/>
                    <a:pt x="10548" y="4651"/>
                  </a:cubicBezTo>
                  <a:cubicBezTo>
                    <a:pt x="10700" y="6049"/>
                    <a:pt x="10670" y="7508"/>
                    <a:pt x="10457" y="8906"/>
                  </a:cubicBezTo>
                  <a:cubicBezTo>
                    <a:pt x="9940" y="11520"/>
                    <a:pt x="8268" y="14165"/>
                    <a:pt x="6475" y="16079"/>
                  </a:cubicBezTo>
                  <a:cubicBezTo>
                    <a:pt x="5290" y="17417"/>
                    <a:pt x="3800" y="18481"/>
                    <a:pt x="2128" y="19180"/>
                  </a:cubicBezTo>
                  <a:cubicBezTo>
                    <a:pt x="1764" y="19301"/>
                    <a:pt x="1399" y="19484"/>
                    <a:pt x="1065" y="19666"/>
                  </a:cubicBezTo>
                  <a:cubicBezTo>
                    <a:pt x="1004" y="19727"/>
                    <a:pt x="913" y="19757"/>
                    <a:pt x="821" y="19818"/>
                  </a:cubicBezTo>
                  <a:cubicBezTo>
                    <a:pt x="487" y="19545"/>
                    <a:pt x="457" y="18845"/>
                    <a:pt x="365" y="18481"/>
                  </a:cubicBezTo>
                  <a:cubicBezTo>
                    <a:pt x="122" y="16991"/>
                    <a:pt x="1" y="15472"/>
                    <a:pt x="31" y="13952"/>
                  </a:cubicBezTo>
                  <a:cubicBezTo>
                    <a:pt x="31" y="12584"/>
                    <a:pt x="153" y="11186"/>
                    <a:pt x="396" y="9848"/>
                  </a:cubicBezTo>
                  <a:cubicBezTo>
                    <a:pt x="1125" y="6596"/>
                    <a:pt x="3192" y="3860"/>
                    <a:pt x="5746" y="1854"/>
                  </a:cubicBezTo>
                  <a:cubicBezTo>
                    <a:pt x="6718" y="1094"/>
                    <a:pt x="7539" y="335"/>
                    <a:pt x="8755" y="0"/>
                  </a:cubicBezTo>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7" name="Google Shape;2017;p54"/>
            <p:cNvSpPr/>
            <p:nvPr/>
          </p:nvSpPr>
          <p:spPr>
            <a:xfrm>
              <a:off x="4150359" y="2331023"/>
              <a:ext cx="93178" cy="287543"/>
            </a:xfrm>
            <a:custGeom>
              <a:rect b="b" l="l" r="r" t="t"/>
              <a:pathLst>
                <a:path extrusionOk="0" h="17448" w="5654">
                  <a:moveTo>
                    <a:pt x="1368" y="16749"/>
                  </a:moveTo>
                  <a:cubicBezTo>
                    <a:pt x="2310" y="14682"/>
                    <a:pt x="2857" y="12524"/>
                    <a:pt x="3557" y="10396"/>
                  </a:cubicBezTo>
                  <a:cubicBezTo>
                    <a:pt x="4529" y="7357"/>
                    <a:pt x="5593" y="4013"/>
                    <a:pt x="5654" y="791"/>
                  </a:cubicBezTo>
                  <a:cubicBezTo>
                    <a:pt x="5654" y="31"/>
                    <a:pt x="4529" y="1"/>
                    <a:pt x="4499" y="761"/>
                  </a:cubicBezTo>
                  <a:cubicBezTo>
                    <a:pt x="4468" y="3892"/>
                    <a:pt x="3405" y="7113"/>
                    <a:pt x="2462" y="10031"/>
                  </a:cubicBezTo>
                  <a:cubicBezTo>
                    <a:pt x="1794" y="12129"/>
                    <a:pt x="1246" y="14256"/>
                    <a:pt x="335" y="16263"/>
                  </a:cubicBezTo>
                  <a:cubicBezTo>
                    <a:pt x="0" y="16962"/>
                    <a:pt x="1064" y="17448"/>
                    <a:pt x="1368" y="16749"/>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18" name="Google Shape;2018;p54"/>
          <p:cNvGrpSpPr/>
          <p:nvPr/>
        </p:nvGrpSpPr>
        <p:grpSpPr>
          <a:xfrm>
            <a:off x="6170605" y="2829401"/>
            <a:ext cx="1012605" cy="587673"/>
            <a:chOff x="7932500" y="1790100"/>
            <a:chExt cx="1380700" cy="801300"/>
          </a:xfrm>
        </p:grpSpPr>
        <p:sp>
          <p:nvSpPr>
            <p:cNvPr id="2019" name="Google Shape;2019;p54"/>
            <p:cNvSpPr/>
            <p:nvPr/>
          </p:nvSpPr>
          <p:spPr>
            <a:xfrm>
              <a:off x="8471750" y="1790100"/>
              <a:ext cx="841450" cy="801300"/>
            </a:xfrm>
            <a:custGeom>
              <a:rect b="b" l="l" r="r" t="t"/>
              <a:pathLst>
                <a:path extrusionOk="0" h="32052" w="33658">
                  <a:moveTo>
                    <a:pt x="33657" y="1"/>
                  </a:moveTo>
                  <a:lnTo>
                    <a:pt x="33657" y="1"/>
                  </a:lnTo>
                  <a:cubicBezTo>
                    <a:pt x="29986" y="2716"/>
                    <a:pt x="16753" y="4629"/>
                    <a:pt x="9256" y="10710"/>
                  </a:cubicBezTo>
                  <a:cubicBezTo>
                    <a:pt x="1760" y="16753"/>
                    <a:pt x="1" y="32051"/>
                    <a:pt x="1" y="32051"/>
                  </a:cubicBezTo>
                  <a:cubicBezTo>
                    <a:pt x="1" y="32051"/>
                    <a:pt x="16102" y="32051"/>
                    <a:pt x="24861" y="20883"/>
                  </a:cubicBezTo>
                  <a:cubicBezTo>
                    <a:pt x="31133" y="12928"/>
                    <a:pt x="33657" y="1"/>
                    <a:pt x="3365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0" name="Google Shape;2020;p54"/>
            <p:cNvSpPr/>
            <p:nvPr/>
          </p:nvSpPr>
          <p:spPr>
            <a:xfrm>
              <a:off x="8471750" y="1790100"/>
              <a:ext cx="841450" cy="801300"/>
            </a:xfrm>
            <a:custGeom>
              <a:rect b="b" l="l" r="r" t="t"/>
              <a:pathLst>
                <a:path extrusionOk="0" fill="none" h="32052" w="33658">
                  <a:moveTo>
                    <a:pt x="1" y="32051"/>
                  </a:moveTo>
                  <a:cubicBezTo>
                    <a:pt x="1" y="32051"/>
                    <a:pt x="11398" y="16408"/>
                    <a:pt x="33657" y="1"/>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1" name="Google Shape;2021;p54"/>
            <p:cNvSpPr/>
            <p:nvPr/>
          </p:nvSpPr>
          <p:spPr>
            <a:xfrm>
              <a:off x="8933575" y="1889550"/>
              <a:ext cx="121450" cy="211325"/>
            </a:xfrm>
            <a:custGeom>
              <a:rect b="b" l="l" r="r" t="t"/>
              <a:pathLst>
                <a:path extrusionOk="0" fill="none" h="8453" w="4858">
                  <a:moveTo>
                    <a:pt x="4858" y="1"/>
                  </a:moveTo>
                  <a:cubicBezTo>
                    <a:pt x="4858" y="1"/>
                    <a:pt x="2372" y="1875"/>
                    <a:pt x="1" y="8453"/>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2" name="Google Shape;2022;p54"/>
            <p:cNvSpPr/>
            <p:nvPr/>
          </p:nvSpPr>
          <p:spPr>
            <a:xfrm>
              <a:off x="8874300" y="1994725"/>
              <a:ext cx="381525" cy="160650"/>
            </a:xfrm>
            <a:custGeom>
              <a:rect b="b" l="l" r="r" t="t"/>
              <a:pathLst>
                <a:path extrusionOk="0" fill="none" h="6426" w="15261">
                  <a:moveTo>
                    <a:pt x="0" y="6426"/>
                  </a:moveTo>
                  <a:cubicBezTo>
                    <a:pt x="0" y="6426"/>
                    <a:pt x="8912" y="4590"/>
                    <a:pt x="15261" y="1"/>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3" name="Google Shape;2023;p54"/>
            <p:cNvSpPr/>
            <p:nvPr/>
          </p:nvSpPr>
          <p:spPr>
            <a:xfrm>
              <a:off x="9055000" y="1889550"/>
              <a:ext cx="233325" cy="105200"/>
            </a:xfrm>
            <a:custGeom>
              <a:rect b="b" l="l" r="r" t="t"/>
              <a:pathLst>
                <a:path extrusionOk="0" fill="none" h="4208" w="9333">
                  <a:moveTo>
                    <a:pt x="1" y="4208"/>
                  </a:moveTo>
                  <a:cubicBezTo>
                    <a:pt x="1" y="4208"/>
                    <a:pt x="5738" y="2487"/>
                    <a:pt x="9333" y="1"/>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4" name="Google Shape;2024;p54"/>
            <p:cNvSpPr/>
            <p:nvPr/>
          </p:nvSpPr>
          <p:spPr>
            <a:xfrm>
              <a:off x="8785375" y="1953625"/>
              <a:ext cx="95650" cy="286850"/>
            </a:xfrm>
            <a:custGeom>
              <a:rect b="b" l="l" r="r" t="t"/>
              <a:pathLst>
                <a:path extrusionOk="0" fill="none" h="11474" w="3826">
                  <a:moveTo>
                    <a:pt x="3825" y="0"/>
                  </a:moveTo>
                  <a:cubicBezTo>
                    <a:pt x="2066" y="3633"/>
                    <a:pt x="766" y="7496"/>
                    <a:pt x="1" y="11474"/>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5" name="Google Shape;2025;p54"/>
            <p:cNvSpPr/>
            <p:nvPr/>
          </p:nvSpPr>
          <p:spPr>
            <a:xfrm>
              <a:off x="8707925" y="2213675"/>
              <a:ext cx="451325" cy="107125"/>
            </a:xfrm>
            <a:custGeom>
              <a:rect b="b" l="l" r="r" t="t"/>
              <a:pathLst>
                <a:path extrusionOk="0" fill="none" h="4285" w="18053">
                  <a:moveTo>
                    <a:pt x="1" y="4246"/>
                  </a:moveTo>
                  <a:cubicBezTo>
                    <a:pt x="1" y="4246"/>
                    <a:pt x="9180" y="4284"/>
                    <a:pt x="18053" y="1"/>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6" name="Google Shape;2026;p54"/>
            <p:cNvSpPr/>
            <p:nvPr/>
          </p:nvSpPr>
          <p:spPr>
            <a:xfrm>
              <a:off x="8611350" y="2086525"/>
              <a:ext cx="60275" cy="336575"/>
            </a:xfrm>
            <a:custGeom>
              <a:rect b="b" l="l" r="r" t="t"/>
              <a:pathLst>
                <a:path extrusionOk="0" fill="none" h="13463" w="2411">
                  <a:moveTo>
                    <a:pt x="2410" y="0"/>
                  </a:moveTo>
                  <a:cubicBezTo>
                    <a:pt x="2410" y="0"/>
                    <a:pt x="728" y="4590"/>
                    <a:pt x="1" y="13463"/>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7" name="Google Shape;2027;p54"/>
            <p:cNvSpPr/>
            <p:nvPr/>
          </p:nvSpPr>
          <p:spPr>
            <a:xfrm>
              <a:off x="8532000" y="2390575"/>
              <a:ext cx="488625" cy="137700"/>
            </a:xfrm>
            <a:custGeom>
              <a:rect b="b" l="l" r="r" t="t"/>
              <a:pathLst>
                <a:path extrusionOk="0" fill="none" h="5508" w="19545">
                  <a:moveTo>
                    <a:pt x="0" y="5011"/>
                  </a:moveTo>
                  <a:cubicBezTo>
                    <a:pt x="0" y="5011"/>
                    <a:pt x="7573" y="5508"/>
                    <a:pt x="19544" y="0"/>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8" name="Google Shape;2028;p54"/>
            <p:cNvSpPr/>
            <p:nvPr/>
          </p:nvSpPr>
          <p:spPr>
            <a:xfrm>
              <a:off x="7932500" y="1790100"/>
              <a:ext cx="709475" cy="754450"/>
            </a:xfrm>
            <a:custGeom>
              <a:rect b="b" l="l" r="r" t="t"/>
              <a:pathLst>
                <a:path extrusionOk="0" h="30178" w="28379">
                  <a:moveTo>
                    <a:pt x="3328" y="1"/>
                  </a:moveTo>
                  <a:lnTo>
                    <a:pt x="3328" y="1"/>
                  </a:lnTo>
                  <a:cubicBezTo>
                    <a:pt x="3328" y="1"/>
                    <a:pt x="0" y="28379"/>
                    <a:pt x="20806" y="30177"/>
                  </a:cubicBezTo>
                  <a:cubicBezTo>
                    <a:pt x="20806" y="30177"/>
                    <a:pt x="28379" y="11857"/>
                    <a:pt x="332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9" name="Google Shape;2029;p54"/>
            <p:cNvSpPr/>
            <p:nvPr/>
          </p:nvSpPr>
          <p:spPr>
            <a:xfrm>
              <a:off x="8015675" y="1790100"/>
              <a:ext cx="437000" cy="754450"/>
            </a:xfrm>
            <a:custGeom>
              <a:rect b="b" l="l" r="r" t="t"/>
              <a:pathLst>
                <a:path extrusionOk="0" fill="none" h="30178" w="17480">
                  <a:moveTo>
                    <a:pt x="1" y="1"/>
                  </a:moveTo>
                  <a:cubicBezTo>
                    <a:pt x="1" y="1"/>
                    <a:pt x="10212" y="13540"/>
                    <a:pt x="17479" y="30177"/>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0" name="Google Shape;2030;p54"/>
            <p:cNvSpPr/>
            <p:nvPr/>
          </p:nvSpPr>
          <p:spPr>
            <a:xfrm>
              <a:off x="8015675" y="1927800"/>
              <a:ext cx="161625" cy="102325"/>
            </a:xfrm>
            <a:custGeom>
              <a:rect b="b" l="l" r="r" t="t"/>
              <a:pathLst>
                <a:path extrusionOk="0" fill="none" h="4093" w="6465">
                  <a:moveTo>
                    <a:pt x="1" y="0"/>
                  </a:moveTo>
                  <a:cubicBezTo>
                    <a:pt x="2028" y="1568"/>
                    <a:pt x="4208" y="2945"/>
                    <a:pt x="6464" y="4093"/>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1" name="Google Shape;2031;p54"/>
            <p:cNvSpPr/>
            <p:nvPr/>
          </p:nvSpPr>
          <p:spPr>
            <a:xfrm>
              <a:off x="8198300" y="1896250"/>
              <a:ext cx="36350" cy="226625"/>
            </a:xfrm>
            <a:custGeom>
              <a:rect b="b" l="l" r="r" t="t"/>
              <a:pathLst>
                <a:path extrusionOk="0" fill="none" h="9065" w="1454">
                  <a:moveTo>
                    <a:pt x="1" y="0"/>
                  </a:moveTo>
                  <a:cubicBezTo>
                    <a:pt x="766" y="2983"/>
                    <a:pt x="1224" y="6005"/>
                    <a:pt x="1454" y="9065"/>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2" name="Google Shape;2032;p54"/>
            <p:cNvSpPr/>
            <p:nvPr/>
          </p:nvSpPr>
          <p:spPr>
            <a:xfrm>
              <a:off x="8026200" y="2086525"/>
              <a:ext cx="267750" cy="139625"/>
            </a:xfrm>
            <a:custGeom>
              <a:rect b="b" l="l" r="r" t="t"/>
              <a:pathLst>
                <a:path extrusionOk="0" fill="none" h="5585" w="10710">
                  <a:moveTo>
                    <a:pt x="0" y="0"/>
                  </a:moveTo>
                  <a:cubicBezTo>
                    <a:pt x="0" y="0"/>
                    <a:pt x="5546" y="3748"/>
                    <a:pt x="10709" y="5584"/>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3" name="Google Shape;2033;p54"/>
            <p:cNvSpPr/>
            <p:nvPr/>
          </p:nvSpPr>
          <p:spPr>
            <a:xfrm>
              <a:off x="8327375" y="2010025"/>
              <a:ext cx="30625" cy="320325"/>
            </a:xfrm>
            <a:custGeom>
              <a:rect b="b" l="l" r="r" t="t"/>
              <a:pathLst>
                <a:path extrusionOk="0" fill="none" h="12813" w="1225">
                  <a:moveTo>
                    <a:pt x="1" y="1"/>
                  </a:moveTo>
                  <a:cubicBezTo>
                    <a:pt x="957" y="4208"/>
                    <a:pt x="1225" y="8529"/>
                    <a:pt x="880" y="12813"/>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4" name="Google Shape;2034;p54"/>
            <p:cNvSpPr/>
            <p:nvPr/>
          </p:nvSpPr>
          <p:spPr>
            <a:xfrm>
              <a:off x="8072100" y="2254800"/>
              <a:ext cx="313625" cy="147275"/>
            </a:xfrm>
            <a:custGeom>
              <a:rect b="b" l="l" r="r" t="t"/>
              <a:pathLst>
                <a:path extrusionOk="0" fill="none" h="5891" w="12545">
                  <a:moveTo>
                    <a:pt x="0" y="1"/>
                  </a:moveTo>
                  <a:cubicBezTo>
                    <a:pt x="0" y="1"/>
                    <a:pt x="6655" y="4284"/>
                    <a:pt x="12545" y="5890"/>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5" name="Google Shape;2035;p54"/>
            <p:cNvSpPr/>
            <p:nvPr/>
          </p:nvSpPr>
          <p:spPr>
            <a:xfrm>
              <a:off x="8429700" y="2190750"/>
              <a:ext cx="34425" cy="302150"/>
            </a:xfrm>
            <a:custGeom>
              <a:rect b="b" l="l" r="r" t="t"/>
              <a:pathLst>
                <a:path extrusionOk="0" fill="none" h="12086" w="1377">
                  <a:moveTo>
                    <a:pt x="536" y="0"/>
                  </a:moveTo>
                  <a:cubicBezTo>
                    <a:pt x="536" y="0"/>
                    <a:pt x="1377" y="6999"/>
                    <a:pt x="0" y="12086"/>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36" name="Google Shape;2036;p54"/>
          <p:cNvGrpSpPr/>
          <p:nvPr/>
        </p:nvGrpSpPr>
        <p:grpSpPr>
          <a:xfrm rot="-7476558">
            <a:off x="5787686" y="1348519"/>
            <a:ext cx="869572" cy="1150091"/>
            <a:chOff x="9681025" y="636075"/>
            <a:chExt cx="668875" cy="884650"/>
          </a:xfrm>
        </p:grpSpPr>
        <p:sp>
          <p:nvSpPr>
            <p:cNvPr id="2037" name="Google Shape;2037;p54"/>
            <p:cNvSpPr/>
            <p:nvPr/>
          </p:nvSpPr>
          <p:spPr>
            <a:xfrm>
              <a:off x="10171925" y="725950"/>
              <a:ext cx="109125" cy="313150"/>
            </a:xfrm>
            <a:custGeom>
              <a:rect b="b" l="l" r="r" t="t"/>
              <a:pathLst>
                <a:path extrusionOk="0" h="12526" w="4365">
                  <a:moveTo>
                    <a:pt x="3065" y="0"/>
                  </a:moveTo>
                  <a:cubicBezTo>
                    <a:pt x="1387" y="3356"/>
                    <a:pt x="0" y="12525"/>
                    <a:pt x="1986" y="12525"/>
                  </a:cubicBezTo>
                  <a:cubicBezTo>
                    <a:pt x="2037" y="12525"/>
                    <a:pt x="2091" y="12519"/>
                    <a:pt x="2147" y="12507"/>
                  </a:cubicBezTo>
                  <a:cubicBezTo>
                    <a:pt x="4365" y="12009"/>
                    <a:pt x="3065" y="1"/>
                    <a:pt x="30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8" name="Google Shape;2038;p54"/>
            <p:cNvSpPr/>
            <p:nvPr/>
          </p:nvSpPr>
          <p:spPr>
            <a:xfrm>
              <a:off x="9880600" y="762750"/>
              <a:ext cx="326850" cy="70500"/>
            </a:xfrm>
            <a:custGeom>
              <a:rect b="b" l="l" r="r" t="t"/>
              <a:pathLst>
                <a:path extrusionOk="0" h="2820" w="13074">
                  <a:moveTo>
                    <a:pt x="11505" y="0"/>
                  </a:moveTo>
                  <a:cubicBezTo>
                    <a:pt x="7755" y="0"/>
                    <a:pt x="1" y="936"/>
                    <a:pt x="2555" y="2391"/>
                  </a:cubicBezTo>
                  <a:cubicBezTo>
                    <a:pt x="3095" y="2695"/>
                    <a:pt x="3772" y="2820"/>
                    <a:pt x="4521" y="2820"/>
                  </a:cubicBezTo>
                  <a:cubicBezTo>
                    <a:pt x="8015" y="2820"/>
                    <a:pt x="13073" y="96"/>
                    <a:pt x="13073" y="96"/>
                  </a:cubicBezTo>
                  <a:cubicBezTo>
                    <a:pt x="12742" y="31"/>
                    <a:pt x="12191" y="0"/>
                    <a:pt x="1150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9" name="Google Shape;2039;p54"/>
            <p:cNvSpPr/>
            <p:nvPr/>
          </p:nvSpPr>
          <p:spPr>
            <a:xfrm>
              <a:off x="10078075" y="813900"/>
              <a:ext cx="82500" cy="263475"/>
            </a:xfrm>
            <a:custGeom>
              <a:rect b="b" l="l" r="r" t="t"/>
              <a:pathLst>
                <a:path extrusionOk="0" h="10539" w="3300">
                  <a:moveTo>
                    <a:pt x="3300" y="1"/>
                  </a:moveTo>
                  <a:lnTo>
                    <a:pt x="3300" y="1"/>
                  </a:lnTo>
                  <a:cubicBezTo>
                    <a:pt x="1109" y="3305"/>
                    <a:pt x="0" y="10538"/>
                    <a:pt x="1477" y="10538"/>
                  </a:cubicBezTo>
                  <a:cubicBezTo>
                    <a:pt x="1521" y="10538"/>
                    <a:pt x="1568" y="10532"/>
                    <a:pt x="1617" y="10518"/>
                  </a:cubicBezTo>
                  <a:cubicBezTo>
                    <a:pt x="3300" y="10021"/>
                    <a:pt x="3300" y="1"/>
                    <a:pt x="330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0" name="Google Shape;2040;p54"/>
            <p:cNvSpPr/>
            <p:nvPr/>
          </p:nvSpPr>
          <p:spPr>
            <a:xfrm>
              <a:off x="9849075" y="869350"/>
              <a:ext cx="259875" cy="97800"/>
            </a:xfrm>
            <a:custGeom>
              <a:rect b="b" l="l" r="r" t="t"/>
              <a:pathLst>
                <a:path extrusionOk="0" h="3912" w="10395">
                  <a:moveTo>
                    <a:pt x="10284" y="0"/>
                  </a:moveTo>
                  <a:cubicBezTo>
                    <a:pt x="7615" y="0"/>
                    <a:pt x="0" y="1328"/>
                    <a:pt x="604" y="3214"/>
                  </a:cubicBezTo>
                  <a:cubicBezTo>
                    <a:pt x="760" y="3710"/>
                    <a:pt x="1193" y="3912"/>
                    <a:pt x="1797" y="3912"/>
                  </a:cubicBezTo>
                  <a:cubicBezTo>
                    <a:pt x="4453" y="3912"/>
                    <a:pt x="10395" y="1"/>
                    <a:pt x="10395" y="1"/>
                  </a:cubicBezTo>
                  <a:cubicBezTo>
                    <a:pt x="10359" y="1"/>
                    <a:pt x="10322" y="0"/>
                    <a:pt x="1028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1" name="Google Shape;2041;p54"/>
            <p:cNvSpPr/>
            <p:nvPr/>
          </p:nvSpPr>
          <p:spPr>
            <a:xfrm>
              <a:off x="10002575" y="914300"/>
              <a:ext cx="71000" cy="260100"/>
            </a:xfrm>
            <a:custGeom>
              <a:rect b="b" l="l" r="r" t="t"/>
              <a:pathLst>
                <a:path extrusionOk="0" h="10404" w="2840">
                  <a:moveTo>
                    <a:pt x="2687" y="1"/>
                  </a:moveTo>
                  <a:cubicBezTo>
                    <a:pt x="379" y="3957"/>
                    <a:pt x="1" y="10404"/>
                    <a:pt x="1216" y="10404"/>
                  </a:cubicBezTo>
                  <a:cubicBezTo>
                    <a:pt x="1270" y="10404"/>
                    <a:pt x="1326" y="10391"/>
                    <a:pt x="1386" y="10365"/>
                  </a:cubicBezTo>
                  <a:cubicBezTo>
                    <a:pt x="2840" y="9753"/>
                    <a:pt x="2687" y="1"/>
                    <a:pt x="268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2" name="Google Shape;2042;p54"/>
            <p:cNvSpPr/>
            <p:nvPr/>
          </p:nvSpPr>
          <p:spPr>
            <a:xfrm>
              <a:off x="9781425" y="991750"/>
              <a:ext cx="225225" cy="93275"/>
            </a:xfrm>
            <a:custGeom>
              <a:rect b="b" l="l" r="r" t="t"/>
              <a:pathLst>
                <a:path extrusionOk="0" h="3731" w="9009">
                  <a:moveTo>
                    <a:pt x="9008" y="1"/>
                  </a:moveTo>
                  <a:cubicBezTo>
                    <a:pt x="9008" y="1"/>
                    <a:pt x="671" y="613"/>
                    <a:pt x="135" y="2946"/>
                  </a:cubicBezTo>
                  <a:cubicBezTo>
                    <a:pt x="1" y="3503"/>
                    <a:pt x="256" y="3731"/>
                    <a:pt x="765" y="3731"/>
                  </a:cubicBezTo>
                  <a:cubicBezTo>
                    <a:pt x="2421" y="3731"/>
                    <a:pt x="6756" y="1317"/>
                    <a:pt x="900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3" name="Google Shape;2043;p54"/>
            <p:cNvSpPr/>
            <p:nvPr/>
          </p:nvSpPr>
          <p:spPr>
            <a:xfrm>
              <a:off x="9919125" y="1023300"/>
              <a:ext cx="77000" cy="233325"/>
            </a:xfrm>
            <a:custGeom>
              <a:rect b="b" l="l" r="r" t="t"/>
              <a:pathLst>
                <a:path extrusionOk="0" h="9333" w="3080">
                  <a:moveTo>
                    <a:pt x="2506" y="1"/>
                  </a:moveTo>
                  <a:cubicBezTo>
                    <a:pt x="1154" y="2847"/>
                    <a:pt x="1" y="9332"/>
                    <a:pt x="1139" y="9332"/>
                  </a:cubicBezTo>
                  <a:cubicBezTo>
                    <a:pt x="1224" y="9332"/>
                    <a:pt x="1323" y="9296"/>
                    <a:pt x="1435" y="9218"/>
                  </a:cubicBezTo>
                  <a:cubicBezTo>
                    <a:pt x="3080" y="8147"/>
                    <a:pt x="2506" y="1"/>
                    <a:pt x="250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4" name="Google Shape;2044;p54"/>
            <p:cNvSpPr/>
            <p:nvPr/>
          </p:nvSpPr>
          <p:spPr>
            <a:xfrm>
              <a:off x="9753800" y="1084500"/>
              <a:ext cx="182100" cy="113300"/>
            </a:xfrm>
            <a:custGeom>
              <a:rect b="b" l="l" r="r" t="t"/>
              <a:pathLst>
                <a:path extrusionOk="0" h="4532" w="7284">
                  <a:moveTo>
                    <a:pt x="7283" y="0"/>
                  </a:moveTo>
                  <a:lnTo>
                    <a:pt x="7283" y="0"/>
                  </a:lnTo>
                  <a:cubicBezTo>
                    <a:pt x="7283" y="1"/>
                    <a:pt x="705" y="1492"/>
                    <a:pt x="131" y="3825"/>
                  </a:cubicBezTo>
                  <a:cubicBezTo>
                    <a:pt x="1" y="4322"/>
                    <a:pt x="129" y="4531"/>
                    <a:pt x="438" y="4531"/>
                  </a:cubicBezTo>
                  <a:cubicBezTo>
                    <a:pt x="1578" y="4531"/>
                    <a:pt x="5177" y="1686"/>
                    <a:pt x="728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5" name="Google Shape;2045;p54"/>
            <p:cNvSpPr/>
            <p:nvPr/>
          </p:nvSpPr>
          <p:spPr>
            <a:xfrm>
              <a:off x="9842050" y="1134225"/>
              <a:ext cx="88100" cy="214450"/>
            </a:xfrm>
            <a:custGeom>
              <a:rect b="b" l="l" r="r" t="t"/>
              <a:pathLst>
                <a:path extrusionOk="0" h="8578" w="3524">
                  <a:moveTo>
                    <a:pt x="2376" y="0"/>
                  </a:moveTo>
                  <a:cubicBezTo>
                    <a:pt x="1343" y="2445"/>
                    <a:pt x="1" y="8577"/>
                    <a:pt x="1138" y="8577"/>
                  </a:cubicBezTo>
                  <a:cubicBezTo>
                    <a:pt x="1264" y="8577"/>
                    <a:pt x="1421" y="8502"/>
                    <a:pt x="1611" y="8338"/>
                  </a:cubicBezTo>
                  <a:cubicBezTo>
                    <a:pt x="3524" y="6655"/>
                    <a:pt x="2376" y="1"/>
                    <a:pt x="237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6" name="Google Shape;2046;p54"/>
            <p:cNvSpPr/>
            <p:nvPr/>
          </p:nvSpPr>
          <p:spPr>
            <a:xfrm>
              <a:off x="9721050" y="1197325"/>
              <a:ext cx="138350" cy="107425"/>
            </a:xfrm>
            <a:custGeom>
              <a:rect b="b" l="l" r="r" t="t"/>
              <a:pathLst>
                <a:path extrusionOk="0" h="4297" w="5534">
                  <a:moveTo>
                    <a:pt x="5534" y="0"/>
                  </a:moveTo>
                  <a:lnTo>
                    <a:pt x="5534" y="0"/>
                  </a:lnTo>
                  <a:cubicBezTo>
                    <a:pt x="5533" y="1"/>
                    <a:pt x="944" y="1377"/>
                    <a:pt x="179" y="3596"/>
                  </a:cubicBezTo>
                  <a:cubicBezTo>
                    <a:pt x="1" y="4089"/>
                    <a:pt x="60" y="4297"/>
                    <a:pt x="284" y="4297"/>
                  </a:cubicBezTo>
                  <a:cubicBezTo>
                    <a:pt x="1069" y="4297"/>
                    <a:pt x="3868" y="1755"/>
                    <a:pt x="553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7" name="Google Shape;2047;p54"/>
            <p:cNvSpPr/>
            <p:nvPr/>
          </p:nvSpPr>
          <p:spPr>
            <a:xfrm>
              <a:off x="9776825" y="1241300"/>
              <a:ext cx="76850" cy="191450"/>
            </a:xfrm>
            <a:custGeom>
              <a:rect b="b" l="l" r="r" t="t"/>
              <a:pathLst>
                <a:path extrusionOk="0" h="7658" w="3074">
                  <a:moveTo>
                    <a:pt x="2232" y="1"/>
                  </a:moveTo>
                  <a:cubicBezTo>
                    <a:pt x="1323" y="2027"/>
                    <a:pt x="1" y="7657"/>
                    <a:pt x="1031" y="7657"/>
                  </a:cubicBezTo>
                  <a:cubicBezTo>
                    <a:pt x="1129" y="7657"/>
                    <a:pt x="1248" y="7606"/>
                    <a:pt x="1390" y="7497"/>
                  </a:cubicBezTo>
                  <a:cubicBezTo>
                    <a:pt x="3073" y="6235"/>
                    <a:pt x="2232" y="1"/>
                    <a:pt x="223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8" name="Google Shape;2048;p54"/>
            <p:cNvSpPr/>
            <p:nvPr/>
          </p:nvSpPr>
          <p:spPr>
            <a:xfrm>
              <a:off x="9681025" y="1304425"/>
              <a:ext cx="112400" cy="88650"/>
            </a:xfrm>
            <a:custGeom>
              <a:rect b="b" l="l" r="r" t="t"/>
              <a:pathLst>
                <a:path extrusionOk="0" h="3546" w="4496">
                  <a:moveTo>
                    <a:pt x="4496" y="0"/>
                  </a:moveTo>
                  <a:cubicBezTo>
                    <a:pt x="4495" y="0"/>
                    <a:pt x="556" y="1339"/>
                    <a:pt x="97" y="3060"/>
                  </a:cubicBezTo>
                  <a:cubicBezTo>
                    <a:pt x="1" y="3402"/>
                    <a:pt x="65" y="3546"/>
                    <a:pt x="239" y="3546"/>
                  </a:cubicBezTo>
                  <a:cubicBezTo>
                    <a:pt x="960" y="3546"/>
                    <a:pt x="3571" y="1078"/>
                    <a:pt x="449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9" name="Google Shape;2049;p54"/>
            <p:cNvSpPr/>
            <p:nvPr/>
          </p:nvSpPr>
          <p:spPr>
            <a:xfrm>
              <a:off x="9719775" y="1361775"/>
              <a:ext cx="63300" cy="158950"/>
            </a:xfrm>
            <a:custGeom>
              <a:rect b="b" l="l" r="r" t="t"/>
              <a:pathLst>
                <a:path extrusionOk="0" h="6358" w="2532">
                  <a:moveTo>
                    <a:pt x="1760" y="1"/>
                  </a:moveTo>
                  <a:lnTo>
                    <a:pt x="1760" y="1"/>
                  </a:lnTo>
                  <a:cubicBezTo>
                    <a:pt x="1377" y="766"/>
                    <a:pt x="1" y="6235"/>
                    <a:pt x="727" y="6350"/>
                  </a:cubicBezTo>
                  <a:cubicBezTo>
                    <a:pt x="764" y="6355"/>
                    <a:pt x="799" y="6358"/>
                    <a:pt x="833" y="6358"/>
                  </a:cubicBezTo>
                  <a:cubicBezTo>
                    <a:pt x="2532" y="6358"/>
                    <a:pt x="1760" y="1"/>
                    <a:pt x="176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0" name="Google Shape;2050;p54"/>
            <p:cNvSpPr/>
            <p:nvPr/>
          </p:nvSpPr>
          <p:spPr>
            <a:xfrm>
              <a:off x="9725525" y="636075"/>
              <a:ext cx="624375" cy="803175"/>
            </a:xfrm>
            <a:custGeom>
              <a:rect b="b" l="l" r="r" t="t"/>
              <a:pathLst>
                <a:path extrusionOk="0" fill="none" h="32127" w="24975">
                  <a:moveTo>
                    <a:pt x="24975" y="0"/>
                  </a:moveTo>
                  <a:cubicBezTo>
                    <a:pt x="24975" y="0"/>
                    <a:pt x="9562" y="12048"/>
                    <a:pt x="0" y="32127"/>
                  </a:cubicBezTo>
                </a:path>
              </a:pathLst>
            </a:custGeom>
            <a:solidFill>
              <a:schemeClr val="lt2"/>
            </a:solidFill>
            <a:ln cap="rnd"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4" name="Shape 2054"/>
        <p:cNvGrpSpPr/>
        <p:nvPr/>
      </p:nvGrpSpPr>
      <p:grpSpPr>
        <a:xfrm>
          <a:off x="0" y="0"/>
          <a:ext cx="0" cy="0"/>
          <a:chOff x="0" y="0"/>
          <a:chExt cx="0" cy="0"/>
        </a:xfrm>
      </p:grpSpPr>
      <p:sp>
        <p:nvSpPr>
          <p:cNvPr id="2055" name="Google Shape;2055;p55"/>
          <p:cNvSpPr txBox="1"/>
          <p:nvPr>
            <p:ph type="title"/>
          </p:nvPr>
        </p:nvSpPr>
        <p:spPr>
          <a:xfrm>
            <a:off x="731525" y="445025"/>
            <a:ext cx="7681200" cy="100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200"/>
              <a:t>Treasurer Workshop: </a:t>
            </a:r>
            <a:endParaRPr sz="3200"/>
          </a:p>
          <a:p>
            <a:pPr indent="0" lvl="0" marL="0" rtl="0" algn="ctr">
              <a:spcBef>
                <a:spcPts val="0"/>
              </a:spcBef>
              <a:spcAft>
                <a:spcPts val="0"/>
              </a:spcAft>
              <a:buNone/>
            </a:pPr>
            <a:r>
              <a:rPr b="1" lang="en" sz="2000">
                <a:solidFill>
                  <a:schemeClr val="dk2"/>
                </a:solidFill>
                <a:latin typeface="Montserrat"/>
                <a:ea typeface="Montserrat"/>
                <a:cs typeface="Montserrat"/>
                <a:sym typeface="Montserrat"/>
              </a:rPr>
              <a:t>How to easily keep track of expenses/deposits </a:t>
            </a:r>
            <a:endParaRPr b="1" sz="2000">
              <a:solidFill>
                <a:schemeClr val="dk2"/>
              </a:solidFill>
              <a:latin typeface="Montserrat"/>
              <a:ea typeface="Montserrat"/>
              <a:cs typeface="Montserrat"/>
              <a:sym typeface="Montserrat"/>
            </a:endParaRPr>
          </a:p>
          <a:p>
            <a:pPr indent="0" lvl="0" marL="0" rtl="0" algn="l">
              <a:spcBef>
                <a:spcPts val="0"/>
              </a:spcBef>
              <a:spcAft>
                <a:spcPts val="0"/>
              </a:spcAft>
              <a:buNone/>
            </a:pPr>
            <a:r>
              <a:t/>
            </a:r>
            <a:endParaRPr sz="3200"/>
          </a:p>
        </p:txBody>
      </p:sp>
      <p:pic>
        <p:nvPicPr>
          <p:cNvPr id="2056" name="Google Shape;2056;p55"/>
          <p:cNvPicPr preferRelativeResize="0"/>
          <p:nvPr/>
        </p:nvPicPr>
        <p:blipFill>
          <a:blip r:embed="rId3">
            <a:alphaModFix/>
          </a:blip>
          <a:stretch>
            <a:fillRect/>
          </a:stretch>
        </p:blipFill>
        <p:spPr>
          <a:xfrm>
            <a:off x="166300" y="2396975"/>
            <a:ext cx="3957545" cy="2746526"/>
          </a:xfrm>
          <a:prstGeom prst="rect">
            <a:avLst/>
          </a:prstGeom>
          <a:noFill/>
          <a:ln cap="flat" cmpd="sng" w="19050">
            <a:solidFill>
              <a:schemeClr val="dk2"/>
            </a:solidFill>
            <a:prstDash val="solid"/>
            <a:round/>
            <a:headEnd len="sm" w="sm" type="none"/>
            <a:tailEnd len="sm" w="sm" type="none"/>
          </a:ln>
        </p:spPr>
      </p:pic>
      <p:pic>
        <p:nvPicPr>
          <p:cNvPr id="2057" name="Google Shape;2057;p55"/>
          <p:cNvPicPr preferRelativeResize="0"/>
          <p:nvPr/>
        </p:nvPicPr>
        <p:blipFill>
          <a:blip r:embed="rId4">
            <a:alphaModFix/>
          </a:blip>
          <a:stretch>
            <a:fillRect/>
          </a:stretch>
        </p:blipFill>
        <p:spPr>
          <a:xfrm>
            <a:off x="4765400" y="2373588"/>
            <a:ext cx="4163699" cy="2793300"/>
          </a:xfrm>
          <a:prstGeom prst="rect">
            <a:avLst/>
          </a:prstGeom>
          <a:noFill/>
          <a:ln cap="flat" cmpd="sng" w="19050">
            <a:solidFill>
              <a:schemeClr val="dk2"/>
            </a:solidFill>
            <a:prstDash val="solid"/>
            <a:round/>
            <a:headEnd len="sm" w="sm" type="none"/>
            <a:tailEnd len="sm" w="sm" type="none"/>
          </a:ln>
        </p:spPr>
      </p:pic>
      <p:sp>
        <p:nvSpPr>
          <p:cNvPr id="2058" name="Google Shape;2058;p55"/>
          <p:cNvSpPr txBox="1"/>
          <p:nvPr/>
        </p:nvSpPr>
        <p:spPr>
          <a:xfrm>
            <a:off x="868175" y="1810125"/>
            <a:ext cx="1723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Montserrat"/>
                <a:ea typeface="Montserrat"/>
                <a:cs typeface="Montserrat"/>
                <a:sym typeface="Montserrat"/>
              </a:rPr>
              <a:t>NO </a:t>
            </a:r>
            <a:endParaRPr b="1">
              <a:latin typeface="Montserrat"/>
              <a:ea typeface="Montserrat"/>
              <a:cs typeface="Montserrat"/>
              <a:sym typeface="Montserrat"/>
            </a:endParaRPr>
          </a:p>
        </p:txBody>
      </p:sp>
      <p:sp>
        <p:nvSpPr>
          <p:cNvPr id="2059" name="Google Shape;2059;p55"/>
          <p:cNvSpPr txBox="1"/>
          <p:nvPr/>
        </p:nvSpPr>
        <p:spPr>
          <a:xfrm>
            <a:off x="5856800" y="1810113"/>
            <a:ext cx="1980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Montserrat"/>
                <a:ea typeface="Montserrat"/>
                <a:cs typeface="Montserrat"/>
                <a:sym typeface="Montserrat"/>
              </a:rPr>
              <a:t>YES </a:t>
            </a:r>
            <a:endParaRPr b="1">
              <a:latin typeface="Montserrat"/>
              <a:ea typeface="Montserrat"/>
              <a:cs typeface="Montserrat"/>
              <a:sym typeface="Montserrat"/>
            </a:endParaRPr>
          </a:p>
        </p:txBody>
      </p:sp>
      <p:grpSp>
        <p:nvGrpSpPr>
          <p:cNvPr id="2060" name="Google Shape;2060;p55"/>
          <p:cNvGrpSpPr/>
          <p:nvPr/>
        </p:nvGrpSpPr>
        <p:grpSpPr>
          <a:xfrm>
            <a:off x="292477" y="154153"/>
            <a:ext cx="1190157" cy="677708"/>
            <a:chOff x="6973805" y="2370828"/>
            <a:chExt cx="1190157" cy="677708"/>
          </a:xfrm>
        </p:grpSpPr>
        <p:grpSp>
          <p:nvGrpSpPr>
            <p:cNvPr id="2061" name="Google Shape;2061;p55"/>
            <p:cNvGrpSpPr/>
            <p:nvPr/>
          </p:nvGrpSpPr>
          <p:grpSpPr>
            <a:xfrm rot="-5400000">
              <a:off x="7587200" y="2463757"/>
              <a:ext cx="661675" cy="491850"/>
              <a:chOff x="9017600" y="1935450"/>
              <a:chExt cx="661675" cy="491850"/>
            </a:xfrm>
          </p:grpSpPr>
          <p:sp>
            <p:nvSpPr>
              <p:cNvPr id="2062" name="Google Shape;2062;p55"/>
              <p:cNvSpPr/>
              <p:nvPr/>
            </p:nvSpPr>
            <p:spPr>
              <a:xfrm>
                <a:off x="9039600" y="1969250"/>
                <a:ext cx="639675" cy="458050"/>
              </a:xfrm>
              <a:custGeom>
                <a:rect b="b" l="l" r="r" t="t"/>
                <a:pathLst>
                  <a:path extrusionOk="0" h="18322" w="25587">
                    <a:moveTo>
                      <a:pt x="8818" y="1"/>
                    </a:moveTo>
                    <a:cubicBezTo>
                      <a:pt x="8699" y="1"/>
                      <a:pt x="8577" y="9"/>
                      <a:pt x="8452" y="25"/>
                    </a:cubicBezTo>
                    <a:cubicBezTo>
                      <a:pt x="5584" y="446"/>
                      <a:pt x="4704" y="4347"/>
                      <a:pt x="4704" y="4347"/>
                    </a:cubicBezTo>
                    <a:cubicBezTo>
                      <a:pt x="4704" y="4347"/>
                      <a:pt x="0" y="5188"/>
                      <a:pt x="77" y="8172"/>
                    </a:cubicBezTo>
                    <a:cubicBezTo>
                      <a:pt x="153" y="11117"/>
                      <a:pt x="5507" y="11576"/>
                      <a:pt x="5507" y="11576"/>
                    </a:cubicBezTo>
                    <a:cubicBezTo>
                      <a:pt x="5507" y="11576"/>
                      <a:pt x="4628" y="15630"/>
                      <a:pt x="6884" y="17083"/>
                    </a:cubicBezTo>
                    <a:cubicBezTo>
                      <a:pt x="7266" y="17326"/>
                      <a:pt x="7700" y="17427"/>
                      <a:pt x="8157" y="17427"/>
                    </a:cubicBezTo>
                    <a:cubicBezTo>
                      <a:pt x="10354" y="17427"/>
                      <a:pt x="13080" y="15094"/>
                      <a:pt x="13080" y="15094"/>
                    </a:cubicBezTo>
                    <a:cubicBezTo>
                      <a:pt x="13080" y="15094"/>
                      <a:pt x="17331" y="18322"/>
                      <a:pt x="20138" y="18322"/>
                    </a:cubicBezTo>
                    <a:cubicBezTo>
                      <a:pt x="20720" y="18322"/>
                      <a:pt x="21240" y="18183"/>
                      <a:pt x="21647" y="17848"/>
                    </a:cubicBezTo>
                    <a:cubicBezTo>
                      <a:pt x="25587" y="14635"/>
                      <a:pt x="17631" y="9204"/>
                      <a:pt x="17631" y="9204"/>
                    </a:cubicBezTo>
                    <a:cubicBezTo>
                      <a:pt x="17631" y="9204"/>
                      <a:pt x="20576" y="6336"/>
                      <a:pt x="19046" y="4576"/>
                    </a:cubicBezTo>
                    <a:cubicBezTo>
                      <a:pt x="18360" y="3767"/>
                      <a:pt x="16946" y="3549"/>
                      <a:pt x="15618" y="3549"/>
                    </a:cubicBezTo>
                    <a:cubicBezTo>
                      <a:pt x="14060" y="3549"/>
                      <a:pt x="12621" y="3850"/>
                      <a:pt x="12621" y="3850"/>
                    </a:cubicBezTo>
                    <a:cubicBezTo>
                      <a:pt x="12621" y="3850"/>
                      <a:pt x="11431" y="1"/>
                      <a:pt x="881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3" name="Google Shape;2063;p55"/>
              <p:cNvSpPr/>
              <p:nvPr/>
            </p:nvSpPr>
            <p:spPr>
              <a:xfrm>
                <a:off x="9017600" y="1935450"/>
                <a:ext cx="516350" cy="391075"/>
              </a:xfrm>
              <a:custGeom>
                <a:rect b="b" l="l" r="r" t="t"/>
                <a:pathLst>
                  <a:path extrusionOk="0" fill="none" h="15643" w="20654">
                    <a:moveTo>
                      <a:pt x="0" y="0"/>
                    </a:moveTo>
                    <a:cubicBezTo>
                      <a:pt x="5929" y="6349"/>
                      <a:pt x="12928" y="11627"/>
                      <a:pt x="20653" y="15643"/>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4" name="Google Shape;2064;p55"/>
              <p:cNvSpPr/>
              <p:nvPr/>
            </p:nvSpPr>
            <p:spPr>
              <a:xfrm>
                <a:off x="9180150" y="2090350"/>
                <a:ext cx="39225" cy="170200"/>
              </a:xfrm>
              <a:custGeom>
                <a:rect b="b" l="l" r="r" t="t"/>
                <a:pathLst>
                  <a:path extrusionOk="0" fill="none" h="6808" w="1569">
                    <a:moveTo>
                      <a:pt x="0" y="0"/>
                    </a:moveTo>
                    <a:lnTo>
                      <a:pt x="1568" y="6808"/>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5" name="Google Shape;2065;p55"/>
              <p:cNvSpPr/>
              <p:nvPr/>
            </p:nvSpPr>
            <p:spPr>
              <a:xfrm>
                <a:off x="9269075" y="2160150"/>
                <a:ext cx="55475" cy="153950"/>
              </a:xfrm>
              <a:custGeom>
                <a:rect b="b" l="l" r="r" t="t"/>
                <a:pathLst>
                  <a:path extrusionOk="0" fill="none" h="6158" w="2219">
                    <a:moveTo>
                      <a:pt x="0" y="0"/>
                    </a:moveTo>
                    <a:lnTo>
                      <a:pt x="2218" y="6158"/>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6" name="Google Shape;2066;p55"/>
              <p:cNvSpPr/>
              <p:nvPr/>
            </p:nvSpPr>
            <p:spPr>
              <a:xfrm>
                <a:off x="9403875" y="2251925"/>
                <a:ext cx="64100" cy="91825"/>
              </a:xfrm>
              <a:custGeom>
                <a:rect b="b" l="l" r="r" t="t"/>
                <a:pathLst>
                  <a:path extrusionOk="0" fill="none" h="3673" w="2564">
                    <a:moveTo>
                      <a:pt x="1" y="1"/>
                    </a:moveTo>
                    <a:lnTo>
                      <a:pt x="2563" y="3672"/>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7" name="Google Shape;2067;p55"/>
              <p:cNvSpPr/>
              <p:nvPr/>
            </p:nvSpPr>
            <p:spPr>
              <a:xfrm>
                <a:off x="9467950" y="2290175"/>
                <a:ext cx="75550" cy="25"/>
              </a:xfrm>
              <a:custGeom>
                <a:rect b="b" l="l" r="r" t="t"/>
                <a:pathLst>
                  <a:path extrusionOk="0" fill="none" h="1" w="3022">
                    <a:moveTo>
                      <a:pt x="0" y="1"/>
                    </a:moveTo>
                    <a:lnTo>
                      <a:pt x="3022" y="1"/>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8" name="Google Shape;2068;p55"/>
              <p:cNvSpPr/>
              <p:nvPr/>
            </p:nvSpPr>
            <p:spPr>
              <a:xfrm>
                <a:off x="9314950" y="2160150"/>
                <a:ext cx="153025" cy="33475"/>
              </a:xfrm>
              <a:custGeom>
                <a:rect b="b" l="l" r="r" t="t"/>
                <a:pathLst>
                  <a:path extrusionOk="0" fill="none" h="1339" w="6121">
                    <a:moveTo>
                      <a:pt x="1" y="1339"/>
                    </a:moveTo>
                    <a:lnTo>
                      <a:pt x="6120" y="0"/>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9" name="Google Shape;2069;p55"/>
              <p:cNvSpPr/>
              <p:nvPr/>
            </p:nvSpPr>
            <p:spPr>
              <a:xfrm>
                <a:off x="9212650" y="2116150"/>
                <a:ext cx="152050" cy="25"/>
              </a:xfrm>
              <a:custGeom>
                <a:rect b="b" l="l" r="r" t="t"/>
                <a:pathLst>
                  <a:path extrusionOk="0" fill="none" h="1" w="6082">
                    <a:moveTo>
                      <a:pt x="1" y="1"/>
                    </a:moveTo>
                    <a:lnTo>
                      <a:pt x="6082" y="1"/>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70" name="Google Shape;2070;p55"/>
            <p:cNvGrpSpPr/>
            <p:nvPr/>
          </p:nvGrpSpPr>
          <p:grpSpPr>
            <a:xfrm rot="-7200044">
              <a:off x="7123749" y="2410401"/>
              <a:ext cx="436965" cy="598562"/>
              <a:chOff x="8899700" y="901250"/>
              <a:chExt cx="436975" cy="598575"/>
            </a:xfrm>
          </p:grpSpPr>
          <p:sp>
            <p:nvSpPr>
              <p:cNvPr id="2071" name="Google Shape;2071;p55"/>
              <p:cNvSpPr/>
              <p:nvPr/>
            </p:nvSpPr>
            <p:spPr>
              <a:xfrm>
                <a:off x="8899700" y="1034150"/>
                <a:ext cx="436975" cy="465675"/>
              </a:xfrm>
              <a:custGeom>
                <a:rect b="b" l="l" r="r" t="t"/>
                <a:pathLst>
                  <a:path extrusionOk="0" h="18627" w="17479">
                    <a:moveTo>
                      <a:pt x="6578" y="1"/>
                    </a:moveTo>
                    <a:cubicBezTo>
                      <a:pt x="6578" y="1"/>
                      <a:pt x="0" y="7650"/>
                      <a:pt x="11130" y="18627"/>
                    </a:cubicBezTo>
                    <a:cubicBezTo>
                      <a:pt x="11130" y="18627"/>
                      <a:pt x="17478" y="2984"/>
                      <a:pt x="657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2" name="Google Shape;2072;p55"/>
              <p:cNvSpPr/>
              <p:nvPr/>
            </p:nvSpPr>
            <p:spPr>
              <a:xfrm>
                <a:off x="8987650" y="901250"/>
                <a:ext cx="173100" cy="446550"/>
              </a:xfrm>
              <a:custGeom>
                <a:rect b="b" l="l" r="r" t="t"/>
                <a:pathLst>
                  <a:path extrusionOk="0" fill="none" h="17862" w="6924">
                    <a:moveTo>
                      <a:pt x="1" y="1"/>
                    </a:moveTo>
                    <a:cubicBezTo>
                      <a:pt x="3596" y="5355"/>
                      <a:pt x="5967" y="11436"/>
                      <a:pt x="6923" y="17862"/>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3" name="Google Shape;2073;p55"/>
              <p:cNvSpPr/>
              <p:nvPr/>
            </p:nvSpPr>
            <p:spPr>
              <a:xfrm>
                <a:off x="9108125" y="1249300"/>
                <a:ext cx="32550" cy="98500"/>
              </a:xfrm>
              <a:custGeom>
                <a:rect b="b" l="l" r="r" t="t"/>
                <a:pathLst>
                  <a:path extrusionOk="0" fill="none" h="3940" w="1302">
                    <a:moveTo>
                      <a:pt x="1" y="3940"/>
                    </a:moveTo>
                    <a:lnTo>
                      <a:pt x="1301" y="0"/>
                    </a:ln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4" name="Google Shape;2074;p55"/>
              <p:cNvSpPr/>
              <p:nvPr/>
            </p:nvSpPr>
            <p:spPr>
              <a:xfrm>
                <a:off x="9124375" y="1190025"/>
                <a:ext cx="66975" cy="108050"/>
              </a:xfrm>
              <a:custGeom>
                <a:rect b="b" l="l" r="r" t="t"/>
                <a:pathLst>
                  <a:path extrusionOk="0" fill="none" h="4322" w="2679">
                    <a:moveTo>
                      <a:pt x="2678" y="4322"/>
                    </a:moveTo>
                    <a:lnTo>
                      <a:pt x="1" y="0"/>
                    </a:ln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5" name="Google Shape;2075;p55"/>
              <p:cNvSpPr/>
              <p:nvPr/>
            </p:nvSpPr>
            <p:spPr>
              <a:xfrm>
                <a:off x="9073700" y="1125950"/>
                <a:ext cx="28725" cy="111900"/>
              </a:xfrm>
              <a:custGeom>
                <a:rect b="b" l="l" r="r" t="t"/>
                <a:pathLst>
                  <a:path extrusionOk="0" fill="none" h="4476" w="1149">
                    <a:moveTo>
                      <a:pt x="1148" y="1"/>
                    </a:moveTo>
                    <a:lnTo>
                      <a:pt x="1" y="4475"/>
                    </a:ln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6" name="Google Shape;2076;p55"/>
              <p:cNvSpPr/>
              <p:nvPr/>
            </p:nvSpPr>
            <p:spPr>
              <a:xfrm>
                <a:off x="9084225" y="1079100"/>
                <a:ext cx="75550" cy="67900"/>
              </a:xfrm>
              <a:custGeom>
                <a:rect b="b" l="l" r="r" t="t"/>
                <a:pathLst>
                  <a:path extrusionOk="0" fill="none" h="2716" w="3022">
                    <a:moveTo>
                      <a:pt x="1" y="0"/>
                    </a:moveTo>
                    <a:lnTo>
                      <a:pt x="3022" y="2716"/>
                    </a:ln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077" name="Google Shape;2077;p55"/>
          <p:cNvGrpSpPr/>
          <p:nvPr/>
        </p:nvGrpSpPr>
        <p:grpSpPr>
          <a:xfrm>
            <a:off x="3747636" y="1706641"/>
            <a:ext cx="1205413" cy="431300"/>
            <a:chOff x="4550109" y="1908764"/>
            <a:chExt cx="935226" cy="334626"/>
          </a:xfrm>
        </p:grpSpPr>
        <p:sp>
          <p:nvSpPr>
            <p:cNvPr id="2078" name="Google Shape;2078;p55"/>
            <p:cNvSpPr/>
            <p:nvPr/>
          </p:nvSpPr>
          <p:spPr>
            <a:xfrm>
              <a:off x="4550109" y="1908764"/>
              <a:ext cx="854076" cy="334626"/>
            </a:xfrm>
            <a:custGeom>
              <a:rect b="b" l="l" r="r" t="t"/>
              <a:pathLst>
                <a:path extrusionOk="0" h="20305" w="51825">
                  <a:moveTo>
                    <a:pt x="8906" y="10152"/>
                  </a:moveTo>
                  <a:cubicBezTo>
                    <a:pt x="8025" y="10669"/>
                    <a:pt x="7082" y="11125"/>
                    <a:pt x="6140" y="11490"/>
                  </a:cubicBezTo>
                  <a:cubicBezTo>
                    <a:pt x="4894" y="12006"/>
                    <a:pt x="3587" y="12432"/>
                    <a:pt x="2219" y="12280"/>
                  </a:cubicBezTo>
                  <a:cubicBezTo>
                    <a:pt x="1581" y="12219"/>
                    <a:pt x="1003" y="11976"/>
                    <a:pt x="517" y="11550"/>
                  </a:cubicBezTo>
                  <a:cubicBezTo>
                    <a:pt x="183" y="11338"/>
                    <a:pt x="0" y="10943"/>
                    <a:pt x="61" y="10517"/>
                  </a:cubicBezTo>
                  <a:cubicBezTo>
                    <a:pt x="274" y="9666"/>
                    <a:pt x="1550" y="9180"/>
                    <a:pt x="2341" y="9058"/>
                  </a:cubicBezTo>
                  <a:cubicBezTo>
                    <a:pt x="3769" y="8784"/>
                    <a:pt x="8055" y="9484"/>
                    <a:pt x="8633" y="9605"/>
                  </a:cubicBezTo>
                  <a:close/>
                  <a:moveTo>
                    <a:pt x="14225" y="9848"/>
                  </a:moveTo>
                  <a:cubicBezTo>
                    <a:pt x="13648" y="10395"/>
                    <a:pt x="13222" y="11064"/>
                    <a:pt x="12645" y="11642"/>
                  </a:cubicBezTo>
                  <a:cubicBezTo>
                    <a:pt x="11307" y="13040"/>
                    <a:pt x="9788" y="14256"/>
                    <a:pt x="8177" y="15319"/>
                  </a:cubicBezTo>
                  <a:cubicBezTo>
                    <a:pt x="7417" y="15836"/>
                    <a:pt x="5988" y="16900"/>
                    <a:pt x="4955" y="16474"/>
                  </a:cubicBezTo>
                  <a:cubicBezTo>
                    <a:pt x="3800" y="15958"/>
                    <a:pt x="4803" y="14408"/>
                    <a:pt x="5350" y="13830"/>
                  </a:cubicBezTo>
                  <a:cubicBezTo>
                    <a:pt x="7234" y="11854"/>
                    <a:pt x="9970" y="11034"/>
                    <a:pt x="12462" y="10000"/>
                  </a:cubicBezTo>
                  <a:close/>
                  <a:moveTo>
                    <a:pt x="14195" y="9088"/>
                  </a:moveTo>
                  <a:cubicBezTo>
                    <a:pt x="12949" y="8967"/>
                    <a:pt x="11733" y="8693"/>
                    <a:pt x="10578" y="8268"/>
                  </a:cubicBezTo>
                  <a:cubicBezTo>
                    <a:pt x="10122" y="8085"/>
                    <a:pt x="9696" y="7903"/>
                    <a:pt x="9271" y="7660"/>
                  </a:cubicBezTo>
                  <a:cubicBezTo>
                    <a:pt x="8936" y="7477"/>
                    <a:pt x="8633" y="7295"/>
                    <a:pt x="8298" y="7052"/>
                  </a:cubicBezTo>
                  <a:cubicBezTo>
                    <a:pt x="8116" y="6930"/>
                    <a:pt x="7903" y="6778"/>
                    <a:pt x="7721" y="6626"/>
                  </a:cubicBezTo>
                  <a:cubicBezTo>
                    <a:pt x="7538" y="6535"/>
                    <a:pt x="7386" y="6383"/>
                    <a:pt x="7265" y="6262"/>
                  </a:cubicBezTo>
                  <a:cubicBezTo>
                    <a:pt x="6687" y="5714"/>
                    <a:pt x="5471" y="4286"/>
                    <a:pt x="6657" y="3739"/>
                  </a:cubicBezTo>
                  <a:cubicBezTo>
                    <a:pt x="7477" y="3344"/>
                    <a:pt x="8602" y="3769"/>
                    <a:pt x="9392" y="4073"/>
                  </a:cubicBezTo>
                  <a:cubicBezTo>
                    <a:pt x="11338" y="4863"/>
                    <a:pt x="12523" y="6262"/>
                    <a:pt x="13617" y="8025"/>
                  </a:cubicBezTo>
                  <a:cubicBezTo>
                    <a:pt x="13921" y="8420"/>
                    <a:pt x="14165" y="8876"/>
                    <a:pt x="14438" y="9301"/>
                  </a:cubicBezTo>
                  <a:close/>
                  <a:moveTo>
                    <a:pt x="21399" y="8906"/>
                  </a:moveTo>
                  <a:cubicBezTo>
                    <a:pt x="20122" y="8389"/>
                    <a:pt x="18876" y="7903"/>
                    <a:pt x="17660" y="7295"/>
                  </a:cubicBezTo>
                  <a:cubicBezTo>
                    <a:pt x="16171" y="6596"/>
                    <a:pt x="14408" y="5167"/>
                    <a:pt x="13861" y="3556"/>
                  </a:cubicBezTo>
                  <a:cubicBezTo>
                    <a:pt x="13678" y="3009"/>
                    <a:pt x="14043" y="2462"/>
                    <a:pt x="14620" y="2462"/>
                  </a:cubicBezTo>
                  <a:cubicBezTo>
                    <a:pt x="15502" y="2371"/>
                    <a:pt x="16505" y="2827"/>
                    <a:pt x="17234" y="3313"/>
                  </a:cubicBezTo>
                  <a:cubicBezTo>
                    <a:pt x="17842" y="3678"/>
                    <a:pt x="18390" y="4134"/>
                    <a:pt x="18906" y="4651"/>
                  </a:cubicBezTo>
                  <a:cubicBezTo>
                    <a:pt x="20031" y="5775"/>
                    <a:pt x="20760" y="7265"/>
                    <a:pt x="21368" y="8754"/>
                  </a:cubicBezTo>
                  <a:close/>
                  <a:moveTo>
                    <a:pt x="22007" y="9088"/>
                  </a:moveTo>
                  <a:cubicBezTo>
                    <a:pt x="21186" y="10213"/>
                    <a:pt x="20213" y="11277"/>
                    <a:pt x="19149" y="12189"/>
                  </a:cubicBezTo>
                  <a:cubicBezTo>
                    <a:pt x="18116" y="13253"/>
                    <a:pt x="16961" y="14164"/>
                    <a:pt x="15745" y="14955"/>
                  </a:cubicBezTo>
                  <a:cubicBezTo>
                    <a:pt x="14894" y="15471"/>
                    <a:pt x="13283" y="16323"/>
                    <a:pt x="12462" y="15289"/>
                  </a:cubicBezTo>
                  <a:cubicBezTo>
                    <a:pt x="11763" y="14438"/>
                    <a:pt x="12979" y="13161"/>
                    <a:pt x="13557" y="12645"/>
                  </a:cubicBezTo>
                  <a:cubicBezTo>
                    <a:pt x="14347" y="12067"/>
                    <a:pt x="15168" y="11550"/>
                    <a:pt x="16049" y="11155"/>
                  </a:cubicBezTo>
                  <a:cubicBezTo>
                    <a:pt x="17356" y="10426"/>
                    <a:pt x="18724" y="9818"/>
                    <a:pt x="20122" y="9271"/>
                  </a:cubicBezTo>
                  <a:close/>
                  <a:moveTo>
                    <a:pt x="28451" y="8693"/>
                  </a:moveTo>
                  <a:cubicBezTo>
                    <a:pt x="27235" y="8177"/>
                    <a:pt x="26110" y="7538"/>
                    <a:pt x="25016" y="6809"/>
                  </a:cubicBezTo>
                  <a:cubicBezTo>
                    <a:pt x="24317" y="6353"/>
                    <a:pt x="23618" y="5866"/>
                    <a:pt x="22979" y="5350"/>
                  </a:cubicBezTo>
                  <a:cubicBezTo>
                    <a:pt x="22432" y="4803"/>
                    <a:pt x="21946" y="4164"/>
                    <a:pt x="21551" y="3496"/>
                  </a:cubicBezTo>
                  <a:cubicBezTo>
                    <a:pt x="21308" y="3192"/>
                    <a:pt x="21095" y="2857"/>
                    <a:pt x="20943" y="2493"/>
                  </a:cubicBezTo>
                  <a:cubicBezTo>
                    <a:pt x="20760" y="1763"/>
                    <a:pt x="21794" y="1641"/>
                    <a:pt x="22280" y="1702"/>
                  </a:cubicBezTo>
                  <a:cubicBezTo>
                    <a:pt x="22554" y="1733"/>
                    <a:pt x="22827" y="1793"/>
                    <a:pt x="23070" y="1885"/>
                  </a:cubicBezTo>
                  <a:cubicBezTo>
                    <a:pt x="23496" y="2067"/>
                    <a:pt x="23891" y="2280"/>
                    <a:pt x="24286" y="2523"/>
                  </a:cubicBezTo>
                  <a:cubicBezTo>
                    <a:pt x="26323" y="4043"/>
                    <a:pt x="27812" y="6231"/>
                    <a:pt x="28451" y="8724"/>
                  </a:cubicBezTo>
                  <a:lnTo>
                    <a:pt x="28633" y="8784"/>
                  </a:lnTo>
                  <a:lnTo>
                    <a:pt x="28481" y="8845"/>
                  </a:lnTo>
                  <a:cubicBezTo>
                    <a:pt x="28481" y="8815"/>
                    <a:pt x="28481" y="8754"/>
                    <a:pt x="28451" y="8724"/>
                  </a:cubicBezTo>
                  <a:close/>
                  <a:moveTo>
                    <a:pt x="28724" y="9240"/>
                  </a:moveTo>
                  <a:cubicBezTo>
                    <a:pt x="27934" y="9757"/>
                    <a:pt x="27539" y="10669"/>
                    <a:pt x="26961" y="11398"/>
                  </a:cubicBezTo>
                  <a:cubicBezTo>
                    <a:pt x="26171" y="12371"/>
                    <a:pt x="25259" y="13283"/>
                    <a:pt x="24226" y="14043"/>
                  </a:cubicBezTo>
                  <a:cubicBezTo>
                    <a:pt x="22918" y="15046"/>
                    <a:pt x="21399" y="15715"/>
                    <a:pt x="19757" y="16019"/>
                  </a:cubicBezTo>
                  <a:cubicBezTo>
                    <a:pt x="18420" y="16231"/>
                    <a:pt x="18906" y="14529"/>
                    <a:pt x="19393" y="13921"/>
                  </a:cubicBezTo>
                  <a:cubicBezTo>
                    <a:pt x="21399" y="11459"/>
                    <a:pt x="24985" y="10395"/>
                    <a:pt x="27782" y="9088"/>
                  </a:cubicBezTo>
                  <a:close/>
                  <a:moveTo>
                    <a:pt x="36597" y="9392"/>
                  </a:moveTo>
                  <a:cubicBezTo>
                    <a:pt x="36141" y="9301"/>
                    <a:pt x="35745" y="9119"/>
                    <a:pt x="35381" y="8876"/>
                  </a:cubicBezTo>
                  <a:cubicBezTo>
                    <a:pt x="34499" y="8359"/>
                    <a:pt x="33648" y="7781"/>
                    <a:pt x="32888" y="7173"/>
                  </a:cubicBezTo>
                  <a:cubicBezTo>
                    <a:pt x="31976" y="6474"/>
                    <a:pt x="31186" y="5684"/>
                    <a:pt x="30517" y="4803"/>
                  </a:cubicBezTo>
                  <a:cubicBezTo>
                    <a:pt x="30092" y="4286"/>
                    <a:pt x="29727" y="3708"/>
                    <a:pt x="29393" y="3131"/>
                  </a:cubicBezTo>
                  <a:cubicBezTo>
                    <a:pt x="28876" y="2249"/>
                    <a:pt x="27873" y="213"/>
                    <a:pt x="29575" y="30"/>
                  </a:cubicBezTo>
                  <a:cubicBezTo>
                    <a:pt x="29788" y="0"/>
                    <a:pt x="29970" y="30"/>
                    <a:pt x="30183" y="61"/>
                  </a:cubicBezTo>
                  <a:cubicBezTo>
                    <a:pt x="30578" y="152"/>
                    <a:pt x="30973" y="274"/>
                    <a:pt x="31338" y="456"/>
                  </a:cubicBezTo>
                  <a:cubicBezTo>
                    <a:pt x="33192" y="1429"/>
                    <a:pt x="34651" y="3009"/>
                    <a:pt x="35442" y="4924"/>
                  </a:cubicBezTo>
                  <a:cubicBezTo>
                    <a:pt x="35989" y="6262"/>
                    <a:pt x="36262" y="7690"/>
                    <a:pt x="36262" y="9119"/>
                  </a:cubicBezTo>
                  <a:close/>
                  <a:moveTo>
                    <a:pt x="36749" y="9757"/>
                  </a:moveTo>
                  <a:cubicBezTo>
                    <a:pt x="34469" y="12067"/>
                    <a:pt x="32463" y="14955"/>
                    <a:pt x="29302" y="16140"/>
                  </a:cubicBezTo>
                  <a:cubicBezTo>
                    <a:pt x="28420" y="16566"/>
                    <a:pt x="27417" y="16566"/>
                    <a:pt x="26566" y="16140"/>
                  </a:cubicBezTo>
                  <a:cubicBezTo>
                    <a:pt x="26232" y="16019"/>
                    <a:pt x="25806" y="15836"/>
                    <a:pt x="25685" y="15441"/>
                  </a:cubicBezTo>
                  <a:cubicBezTo>
                    <a:pt x="25381" y="14408"/>
                    <a:pt x="27083" y="13405"/>
                    <a:pt x="27751" y="12979"/>
                  </a:cubicBezTo>
                  <a:cubicBezTo>
                    <a:pt x="30213" y="11429"/>
                    <a:pt x="33040" y="10517"/>
                    <a:pt x="35745" y="9514"/>
                  </a:cubicBezTo>
                  <a:close/>
                  <a:moveTo>
                    <a:pt x="44591" y="10791"/>
                  </a:moveTo>
                  <a:cubicBezTo>
                    <a:pt x="43223" y="9909"/>
                    <a:pt x="41946" y="8906"/>
                    <a:pt x="40761" y="7812"/>
                  </a:cubicBezTo>
                  <a:cubicBezTo>
                    <a:pt x="39393" y="6414"/>
                    <a:pt x="38329" y="4742"/>
                    <a:pt x="37721" y="2888"/>
                  </a:cubicBezTo>
                  <a:cubicBezTo>
                    <a:pt x="37448" y="2067"/>
                    <a:pt x="37448" y="942"/>
                    <a:pt x="38542" y="821"/>
                  </a:cubicBezTo>
                  <a:cubicBezTo>
                    <a:pt x="39727" y="699"/>
                    <a:pt x="40913" y="1702"/>
                    <a:pt x="41673" y="2462"/>
                  </a:cubicBezTo>
                  <a:cubicBezTo>
                    <a:pt x="43831" y="4681"/>
                    <a:pt x="44378" y="7599"/>
                    <a:pt x="44591" y="10547"/>
                  </a:cubicBezTo>
                  <a:close/>
                  <a:moveTo>
                    <a:pt x="45047" y="11003"/>
                  </a:moveTo>
                  <a:cubicBezTo>
                    <a:pt x="44347" y="12067"/>
                    <a:pt x="43040" y="12766"/>
                    <a:pt x="42007" y="13526"/>
                  </a:cubicBezTo>
                  <a:cubicBezTo>
                    <a:pt x="40274" y="14894"/>
                    <a:pt x="38451" y="16110"/>
                    <a:pt x="36505" y="17204"/>
                  </a:cubicBezTo>
                  <a:cubicBezTo>
                    <a:pt x="35563" y="17721"/>
                    <a:pt x="34742" y="17903"/>
                    <a:pt x="33709" y="17569"/>
                  </a:cubicBezTo>
                  <a:cubicBezTo>
                    <a:pt x="33405" y="17478"/>
                    <a:pt x="32979" y="17326"/>
                    <a:pt x="32888" y="16991"/>
                  </a:cubicBezTo>
                  <a:cubicBezTo>
                    <a:pt x="32645" y="15958"/>
                    <a:pt x="34074" y="14772"/>
                    <a:pt x="34803" y="14347"/>
                  </a:cubicBezTo>
                  <a:cubicBezTo>
                    <a:pt x="35594" y="13921"/>
                    <a:pt x="36414" y="13557"/>
                    <a:pt x="37235" y="13222"/>
                  </a:cubicBezTo>
                  <a:cubicBezTo>
                    <a:pt x="39211" y="12280"/>
                    <a:pt x="41247" y="11490"/>
                    <a:pt x="43344" y="10882"/>
                  </a:cubicBezTo>
                  <a:close/>
                  <a:moveTo>
                    <a:pt x="51369" y="12250"/>
                  </a:moveTo>
                  <a:cubicBezTo>
                    <a:pt x="50244" y="11338"/>
                    <a:pt x="49272" y="10304"/>
                    <a:pt x="48451" y="9119"/>
                  </a:cubicBezTo>
                  <a:cubicBezTo>
                    <a:pt x="47934" y="8237"/>
                    <a:pt x="47448" y="7295"/>
                    <a:pt x="47053" y="6353"/>
                  </a:cubicBezTo>
                  <a:cubicBezTo>
                    <a:pt x="46658" y="5411"/>
                    <a:pt x="46050" y="4407"/>
                    <a:pt x="46171" y="3313"/>
                  </a:cubicBezTo>
                  <a:cubicBezTo>
                    <a:pt x="46171" y="3070"/>
                    <a:pt x="46232" y="2796"/>
                    <a:pt x="46354" y="2584"/>
                  </a:cubicBezTo>
                  <a:cubicBezTo>
                    <a:pt x="47022" y="790"/>
                    <a:pt x="49059" y="2523"/>
                    <a:pt x="49697" y="3344"/>
                  </a:cubicBezTo>
                  <a:cubicBezTo>
                    <a:pt x="50609" y="4620"/>
                    <a:pt x="51217" y="6079"/>
                    <a:pt x="51430" y="7629"/>
                  </a:cubicBezTo>
                  <a:cubicBezTo>
                    <a:pt x="51734" y="9240"/>
                    <a:pt x="51825" y="10791"/>
                    <a:pt x="51369" y="12280"/>
                  </a:cubicBezTo>
                  <a:close/>
                  <a:moveTo>
                    <a:pt x="51278" y="12614"/>
                  </a:moveTo>
                  <a:lnTo>
                    <a:pt x="51551" y="12614"/>
                  </a:lnTo>
                  <a:cubicBezTo>
                    <a:pt x="50275" y="14073"/>
                    <a:pt x="48937" y="15441"/>
                    <a:pt x="47509" y="16718"/>
                  </a:cubicBezTo>
                  <a:cubicBezTo>
                    <a:pt x="45928" y="18177"/>
                    <a:pt x="44104" y="19605"/>
                    <a:pt x="41946" y="19970"/>
                  </a:cubicBezTo>
                  <a:cubicBezTo>
                    <a:pt x="41278" y="20092"/>
                    <a:pt x="39667" y="20304"/>
                    <a:pt x="39636" y="19271"/>
                  </a:cubicBezTo>
                  <a:cubicBezTo>
                    <a:pt x="39606" y="17994"/>
                    <a:pt x="41065" y="16778"/>
                    <a:pt x="41946" y="16110"/>
                  </a:cubicBezTo>
                  <a:cubicBezTo>
                    <a:pt x="44408" y="14195"/>
                    <a:pt x="47721" y="13070"/>
                    <a:pt x="50791" y="12645"/>
                  </a:cubicBezTo>
                  <a:lnTo>
                    <a:pt x="51217" y="12645"/>
                  </a:lnTo>
                  <a:cubicBezTo>
                    <a:pt x="51278" y="12493"/>
                    <a:pt x="51308" y="12371"/>
                    <a:pt x="51369" y="12250"/>
                  </a:cubicBezTo>
                  <a:lnTo>
                    <a:pt x="51551" y="12432"/>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9" name="Google Shape;2079;p55"/>
            <p:cNvSpPr/>
            <p:nvPr/>
          </p:nvSpPr>
          <p:spPr>
            <a:xfrm>
              <a:off x="4680353" y="2038003"/>
              <a:ext cx="804982" cy="107202"/>
            </a:xfrm>
            <a:custGeom>
              <a:rect b="b" l="l" r="r" t="t"/>
              <a:pathLst>
                <a:path extrusionOk="0" h="6505" w="48846">
                  <a:moveTo>
                    <a:pt x="851" y="2736"/>
                  </a:moveTo>
                  <a:cubicBezTo>
                    <a:pt x="9848" y="2037"/>
                    <a:pt x="18845" y="1186"/>
                    <a:pt x="27873" y="2280"/>
                  </a:cubicBezTo>
                  <a:cubicBezTo>
                    <a:pt x="32250" y="2766"/>
                    <a:pt x="36596" y="3556"/>
                    <a:pt x="40882" y="4559"/>
                  </a:cubicBezTo>
                  <a:cubicBezTo>
                    <a:pt x="43192" y="5107"/>
                    <a:pt x="45563" y="6049"/>
                    <a:pt x="47934" y="6414"/>
                  </a:cubicBezTo>
                  <a:cubicBezTo>
                    <a:pt x="48694" y="6505"/>
                    <a:pt x="48846" y="5380"/>
                    <a:pt x="48086" y="5259"/>
                  </a:cubicBezTo>
                  <a:cubicBezTo>
                    <a:pt x="45776" y="4894"/>
                    <a:pt x="43435" y="3982"/>
                    <a:pt x="41125" y="3435"/>
                  </a:cubicBezTo>
                  <a:cubicBezTo>
                    <a:pt x="36809" y="2401"/>
                    <a:pt x="32432" y="1642"/>
                    <a:pt x="27994" y="1094"/>
                  </a:cubicBezTo>
                  <a:cubicBezTo>
                    <a:pt x="18906" y="0"/>
                    <a:pt x="9818" y="851"/>
                    <a:pt x="760" y="1581"/>
                  </a:cubicBezTo>
                  <a:cubicBezTo>
                    <a:pt x="0" y="1642"/>
                    <a:pt x="91" y="2766"/>
                    <a:pt x="821" y="2705"/>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80" name="Google Shape;2080;p55"/>
          <p:cNvGrpSpPr/>
          <p:nvPr/>
        </p:nvGrpSpPr>
        <p:grpSpPr>
          <a:xfrm rot="-5400000">
            <a:off x="370937" y="1242991"/>
            <a:ext cx="628168" cy="1037418"/>
            <a:chOff x="4414941" y="1723176"/>
            <a:chExt cx="628168" cy="1037418"/>
          </a:xfrm>
        </p:grpSpPr>
        <p:sp>
          <p:nvSpPr>
            <p:cNvPr id="2081" name="Google Shape;2081;p55"/>
            <p:cNvSpPr/>
            <p:nvPr/>
          </p:nvSpPr>
          <p:spPr>
            <a:xfrm>
              <a:off x="4414941" y="1808330"/>
              <a:ext cx="628168" cy="952264"/>
            </a:xfrm>
            <a:custGeom>
              <a:rect b="b" l="l" r="r" t="t"/>
              <a:pathLst>
                <a:path extrusionOk="0" h="57783" w="38117">
                  <a:moveTo>
                    <a:pt x="13162" y="41126"/>
                  </a:moveTo>
                  <a:cubicBezTo>
                    <a:pt x="13314" y="41916"/>
                    <a:pt x="13587" y="42706"/>
                    <a:pt x="13709" y="43527"/>
                  </a:cubicBezTo>
                  <a:cubicBezTo>
                    <a:pt x="14226" y="46931"/>
                    <a:pt x="14043" y="50670"/>
                    <a:pt x="12037" y="53588"/>
                  </a:cubicBezTo>
                  <a:cubicBezTo>
                    <a:pt x="10973" y="55108"/>
                    <a:pt x="9575" y="56111"/>
                    <a:pt x="7995" y="57023"/>
                  </a:cubicBezTo>
                  <a:cubicBezTo>
                    <a:pt x="7599" y="57235"/>
                    <a:pt x="7235" y="57387"/>
                    <a:pt x="6870" y="57600"/>
                  </a:cubicBezTo>
                  <a:cubicBezTo>
                    <a:pt x="6870" y="57600"/>
                    <a:pt x="6536" y="57782"/>
                    <a:pt x="6536" y="57782"/>
                  </a:cubicBezTo>
                  <a:cubicBezTo>
                    <a:pt x="6384" y="57448"/>
                    <a:pt x="6505" y="56992"/>
                    <a:pt x="6566" y="56627"/>
                  </a:cubicBezTo>
                  <a:cubicBezTo>
                    <a:pt x="6688" y="55867"/>
                    <a:pt x="6748" y="55077"/>
                    <a:pt x="6809" y="54287"/>
                  </a:cubicBezTo>
                  <a:cubicBezTo>
                    <a:pt x="6870" y="52950"/>
                    <a:pt x="7083" y="51642"/>
                    <a:pt x="7417" y="50366"/>
                  </a:cubicBezTo>
                  <a:cubicBezTo>
                    <a:pt x="8481" y="47083"/>
                    <a:pt x="10730" y="44226"/>
                    <a:pt x="12949" y="41642"/>
                  </a:cubicBezTo>
                  <a:close/>
                  <a:moveTo>
                    <a:pt x="16262" y="31308"/>
                  </a:moveTo>
                  <a:cubicBezTo>
                    <a:pt x="16323" y="31156"/>
                    <a:pt x="16384" y="31004"/>
                    <a:pt x="16414" y="30852"/>
                  </a:cubicBezTo>
                  <a:lnTo>
                    <a:pt x="16293" y="31308"/>
                  </a:lnTo>
                  <a:close/>
                  <a:moveTo>
                    <a:pt x="16262" y="31308"/>
                  </a:moveTo>
                  <a:cubicBezTo>
                    <a:pt x="15746" y="32706"/>
                    <a:pt x="14803" y="33831"/>
                    <a:pt x="13770" y="34955"/>
                  </a:cubicBezTo>
                  <a:cubicBezTo>
                    <a:pt x="12584" y="36262"/>
                    <a:pt x="11369" y="37509"/>
                    <a:pt x="10092" y="38694"/>
                  </a:cubicBezTo>
                  <a:cubicBezTo>
                    <a:pt x="8815" y="39910"/>
                    <a:pt x="7417" y="41186"/>
                    <a:pt x="5715" y="41703"/>
                  </a:cubicBezTo>
                  <a:cubicBezTo>
                    <a:pt x="4317" y="42129"/>
                    <a:pt x="2827" y="41855"/>
                    <a:pt x="1368" y="41916"/>
                  </a:cubicBezTo>
                  <a:cubicBezTo>
                    <a:pt x="1216" y="41916"/>
                    <a:pt x="244" y="42068"/>
                    <a:pt x="153" y="41855"/>
                  </a:cubicBezTo>
                  <a:cubicBezTo>
                    <a:pt x="1" y="41490"/>
                    <a:pt x="730" y="41004"/>
                    <a:pt x="943" y="40822"/>
                  </a:cubicBezTo>
                  <a:cubicBezTo>
                    <a:pt x="1824" y="40092"/>
                    <a:pt x="2706" y="39393"/>
                    <a:pt x="3557" y="38633"/>
                  </a:cubicBezTo>
                  <a:cubicBezTo>
                    <a:pt x="5989" y="36414"/>
                    <a:pt x="8420" y="34347"/>
                    <a:pt x="11369" y="32828"/>
                  </a:cubicBezTo>
                  <a:cubicBezTo>
                    <a:pt x="12888" y="32068"/>
                    <a:pt x="14530" y="31338"/>
                    <a:pt x="16262" y="31308"/>
                  </a:cubicBezTo>
                  <a:close/>
                  <a:moveTo>
                    <a:pt x="17357" y="29028"/>
                  </a:moveTo>
                  <a:cubicBezTo>
                    <a:pt x="18481" y="30092"/>
                    <a:pt x="19454" y="31338"/>
                    <a:pt x="20244" y="32706"/>
                  </a:cubicBezTo>
                  <a:cubicBezTo>
                    <a:pt x="21521" y="34864"/>
                    <a:pt x="22615" y="37265"/>
                    <a:pt x="22524" y="39849"/>
                  </a:cubicBezTo>
                  <a:cubicBezTo>
                    <a:pt x="22433" y="41460"/>
                    <a:pt x="22159" y="43071"/>
                    <a:pt x="21642" y="44591"/>
                  </a:cubicBezTo>
                  <a:cubicBezTo>
                    <a:pt x="21551" y="44925"/>
                    <a:pt x="21460" y="45229"/>
                    <a:pt x="21338" y="45533"/>
                  </a:cubicBezTo>
                  <a:cubicBezTo>
                    <a:pt x="21308" y="45685"/>
                    <a:pt x="21308" y="45655"/>
                    <a:pt x="21247" y="45776"/>
                  </a:cubicBezTo>
                  <a:cubicBezTo>
                    <a:pt x="21247" y="45807"/>
                    <a:pt x="21247" y="45898"/>
                    <a:pt x="21217" y="45867"/>
                  </a:cubicBezTo>
                  <a:cubicBezTo>
                    <a:pt x="21034" y="45776"/>
                    <a:pt x="20974" y="45016"/>
                    <a:pt x="20943" y="44803"/>
                  </a:cubicBezTo>
                  <a:cubicBezTo>
                    <a:pt x="20700" y="43770"/>
                    <a:pt x="20396" y="42767"/>
                    <a:pt x="20031" y="41764"/>
                  </a:cubicBezTo>
                  <a:cubicBezTo>
                    <a:pt x="19423" y="40092"/>
                    <a:pt x="18603" y="38512"/>
                    <a:pt x="18025" y="36809"/>
                  </a:cubicBezTo>
                  <a:cubicBezTo>
                    <a:pt x="17539" y="35229"/>
                    <a:pt x="17296" y="33557"/>
                    <a:pt x="17265" y="31885"/>
                  </a:cubicBezTo>
                  <a:cubicBezTo>
                    <a:pt x="17235" y="31186"/>
                    <a:pt x="17265" y="30457"/>
                    <a:pt x="17357" y="29727"/>
                  </a:cubicBezTo>
                  <a:close/>
                  <a:moveTo>
                    <a:pt x="19515" y="22341"/>
                  </a:moveTo>
                  <a:cubicBezTo>
                    <a:pt x="18542" y="25259"/>
                    <a:pt x="15867" y="27174"/>
                    <a:pt x="13344" y="28694"/>
                  </a:cubicBezTo>
                  <a:cubicBezTo>
                    <a:pt x="12098" y="29423"/>
                    <a:pt x="10852" y="30183"/>
                    <a:pt x="9362" y="30305"/>
                  </a:cubicBezTo>
                  <a:cubicBezTo>
                    <a:pt x="8055" y="30396"/>
                    <a:pt x="6688" y="30487"/>
                    <a:pt x="5350" y="30487"/>
                  </a:cubicBezTo>
                  <a:cubicBezTo>
                    <a:pt x="4864" y="30487"/>
                    <a:pt x="4378" y="30457"/>
                    <a:pt x="3891" y="30457"/>
                  </a:cubicBezTo>
                  <a:lnTo>
                    <a:pt x="3435" y="30457"/>
                  </a:lnTo>
                  <a:cubicBezTo>
                    <a:pt x="3344" y="30457"/>
                    <a:pt x="3131" y="30518"/>
                    <a:pt x="3192" y="30457"/>
                  </a:cubicBezTo>
                  <a:cubicBezTo>
                    <a:pt x="3466" y="30062"/>
                    <a:pt x="4074" y="29849"/>
                    <a:pt x="4469" y="29636"/>
                  </a:cubicBezTo>
                  <a:cubicBezTo>
                    <a:pt x="5563" y="29028"/>
                    <a:pt x="6627" y="28390"/>
                    <a:pt x="7721" y="27812"/>
                  </a:cubicBezTo>
                  <a:cubicBezTo>
                    <a:pt x="8876" y="27174"/>
                    <a:pt x="10062" y="26566"/>
                    <a:pt x="11186" y="25806"/>
                  </a:cubicBezTo>
                  <a:cubicBezTo>
                    <a:pt x="13557" y="24195"/>
                    <a:pt x="16110" y="22189"/>
                    <a:pt x="19119" y="22007"/>
                  </a:cubicBezTo>
                  <a:close/>
                  <a:moveTo>
                    <a:pt x="21946" y="17812"/>
                  </a:moveTo>
                  <a:cubicBezTo>
                    <a:pt x="22889" y="18086"/>
                    <a:pt x="23527" y="19393"/>
                    <a:pt x="24013" y="20153"/>
                  </a:cubicBezTo>
                  <a:cubicBezTo>
                    <a:pt x="25928" y="23101"/>
                    <a:pt x="26597" y="26080"/>
                    <a:pt x="26475" y="29545"/>
                  </a:cubicBezTo>
                  <a:cubicBezTo>
                    <a:pt x="26475" y="30822"/>
                    <a:pt x="26202" y="32129"/>
                    <a:pt x="25685" y="33314"/>
                  </a:cubicBezTo>
                  <a:cubicBezTo>
                    <a:pt x="25533" y="33618"/>
                    <a:pt x="25351" y="33922"/>
                    <a:pt x="25199" y="34256"/>
                  </a:cubicBezTo>
                  <a:cubicBezTo>
                    <a:pt x="25107" y="34408"/>
                    <a:pt x="25077" y="34469"/>
                    <a:pt x="25016" y="34621"/>
                  </a:cubicBezTo>
                  <a:cubicBezTo>
                    <a:pt x="24955" y="34712"/>
                    <a:pt x="24895" y="34955"/>
                    <a:pt x="24864" y="34895"/>
                  </a:cubicBezTo>
                  <a:cubicBezTo>
                    <a:pt x="24530" y="34347"/>
                    <a:pt x="24469" y="33648"/>
                    <a:pt x="24317" y="33040"/>
                  </a:cubicBezTo>
                  <a:cubicBezTo>
                    <a:pt x="24044" y="31885"/>
                    <a:pt x="23740" y="30730"/>
                    <a:pt x="23405" y="29575"/>
                  </a:cubicBezTo>
                  <a:cubicBezTo>
                    <a:pt x="23101" y="28481"/>
                    <a:pt x="22797" y="27387"/>
                    <a:pt x="22433" y="26323"/>
                  </a:cubicBezTo>
                  <a:cubicBezTo>
                    <a:pt x="21916" y="24864"/>
                    <a:pt x="21247" y="23344"/>
                    <a:pt x="21247" y="21733"/>
                  </a:cubicBezTo>
                  <a:cubicBezTo>
                    <a:pt x="21278" y="20457"/>
                    <a:pt x="21490" y="19210"/>
                    <a:pt x="21946" y="17995"/>
                  </a:cubicBezTo>
                  <a:close/>
                  <a:moveTo>
                    <a:pt x="28147" y="7174"/>
                  </a:moveTo>
                  <a:cubicBezTo>
                    <a:pt x="29120" y="7934"/>
                    <a:pt x="29667" y="9028"/>
                    <a:pt x="30123" y="10122"/>
                  </a:cubicBezTo>
                  <a:cubicBezTo>
                    <a:pt x="31156" y="12736"/>
                    <a:pt x="31582" y="15563"/>
                    <a:pt x="31399" y="18390"/>
                  </a:cubicBezTo>
                  <a:cubicBezTo>
                    <a:pt x="31278" y="19788"/>
                    <a:pt x="30852" y="21186"/>
                    <a:pt x="30153" y="22402"/>
                  </a:cubicBezTo>
                  <a:lnTo>
                    <a:pt x="29728" y="23162"/>
                  </a:lnTo>
                  <a:cubicBezTo>
                    <a:pt x="29667" y="23283"/>
                    <a:pt x="29606" y="23587"/>
                    <a:pt x="29545" y="23496"/>
                  </a:cubicBezTo>
                  <a:cubicBezTo>
                    <a:pt x="29272" y="23101"/>
                    <a:pt x="29089" y="22645"/>
                    <a:pt x="29059" y="22159"/>
                  </a:cubicBezTo>
                  <a:cubicBezTo>
                    <a:pt x="28876" y="21338"/>
                    <a:pt x="28694" y="20517"/>
                    <a:pt x="28481" y="19666"/>
                  </a:cubicBezTo>
                  <a:cubicBezTo>
                    <a:pt x="27478" y="15776"/>
                    <a:pt x="25928" y="11490"/>
                    <a:pt x="27843" y="7599"/>
                  </a:cubicBezTo>
                  <a:close/>
                  <a:moveTo>
                    <a:pt x="25168" y="11277"/>
                  </a:moveTo>
                  <a:cubicBezTo>
                    <a:pt x="23466" y="13314"/>
                    <a:pt x="20882" y="15259"/>
                    <a:pt x="18390" y="16110"/>
                  </a:cubicBezTo>
                  <a:cubicBezTo>
                    <a:pt x="17053" y="16505"/>
                    <a:pt x="15715" y="16718"/>
                    <a:pt x="14347" y="16748"/>
                  </a:cubicBezTo>
                  <a:cubicBezTo>
                    <a:pt x="12949" y="16870"/>
                    <a:pt x="11551" y="16718"/>
                    <a:pt x="10214" y="16323"/>
                  </a:cubicBezTo>
                  <a:cubicBezTo>
                    <a:pt x="9940" y="16232"/>
                    <a:pt x="9697" y="16140"/>
                    <a:pt x="9454" y="16080"/>
                  </a:cubicBezTo>
                  <a:cubicBezTo>
                    <a:pt x="9302" y="16049"/>
                    <a:pt x="9150" y="15988"/>
                    <a:pt x="9028" y="15928"/>
                  </a:cubicBezTo>
                  <a:cubicBezTo>
                    <a:pt x="9089" y="15715"/>
                    <a:pt x="9636" y="15593"/>
                    <a:pt x="9818" y="15502"/>
                  </a:cubicBezTo>
                  <a:cubicBezTo>
                    <a:pt x="10821" y="15137"/>
                    <a:pt x="11794" y="14742"/>
                    <a:pt x="12767" y="14286"/>
                  </a:cubicBezTo>
                  <a:cubicBezTo>
                    <a:pt x="14317" y="13526"/>
                    <a:pt x="15806" y="12584"/>
                    <a:pt x="17417" y="11915"/>
                  </a:cubicBezTo>
                  <a:cubicBezTo>
                    <a:pt x="18755" y="11368"/>
                    <a:pt x="20123" y="10973"/>
                    <a:pt x="21551" y="10791"/>
                  </a:cubicBezTo>
                  <a:cubicBezTo>
                    <a:pt x="22585" y="10608"/>
                    <a:pt x="24013" y="10426"/>
                    <a:pt x="25016" y="10882"/>
                  </a:cubicBezTo>
                  <a:close/>
                  <a:moveTo>
                    <a:pt x="33466" y="0"/>
                  </a:moveTo>
                  <a:cubicBezTo>
                    <a:pt x="35564" y="1307"/>
                    <a:pt x="36232" y="4013"/>
                    <a:pt x="36992" y="6232"/>
                  </a:cubicBezTo>
                  <a:cubicBezTo>
                    <a:pt x="37326" y="7204"/>
                    <a:pt x="37630" y="8207"/>
                    <a:pt x="37874" y="9210"/>
                  </a:cubicBezTo>
                  <a:cubicBezTo>
                    <a:pt x="38117" y="10153"/>
                    <a:pt x="38117" y="11095"/>
                    <a:pt x="37934" y="12037"/>
                  </a:cubicBezTo>
                  <a:cubicBezTo>
                    <a:pt x="37691" y="13374"/>
                    <a:pt x="37235" y="14712"/>
                    <a:pt x="36901" y="16019"/>
                  </a:cubicBezTo>
                  <a:cubicBezTo>
                    <a:pt x="36779" y="16444"/>
                    <a:pt x="36658" y="16870"/>
                    <a:pt x="36506" y="17295"/>
                  </a:cubicBezTo>
                  <a:cubicBezTo>
                    <a:pt x="36445" y="17539"/>
                    <a:pt x="36445" y="17539"/>
                    <a:pt x="36354" y="17812"/>
                  </a:cubicBezTo>
                  <a:cubicBezTo>
                    <a:pt x="36354" y="17843"/>
                    <a:pt x="36354" y="17995"/>
                    <a:pt x="36323" y="17964"/>
                  </a:cubicBezTo>
                  <a:cubicBezTo>
                    <a:pt x="35776" y="16931"/>
                    <a:pt x="35746" y="15502"/>
                    <a:pt x="35290" y="14408"/>
                  </a:cubicBezTo>
                  <a:cubicBezTo>
                    <a:pt x="34105" y="11520"/>
                    <a:pt x="33162" y="8724"/>
                    <a:pt x="32828" y="5593"/>
                  </a:cubicBezTo>
                  <a:cubicBezTo>
                    <a:pt x="32646" y="4013"/>
                    <a:pt x="32585" y="1459"/>
                    <a:pt x="33466" y="31"/>
                  </a:cubicBezTo>
                  <a:close/>
                  <a:moveTo>
                    <a:pt x="31278" y="2736"/>
                  </a:moveTo>
                  <a:cubicBezTo>
                    <a:pt x="30001" y="4073"/>
                    <a:pt x="28481" y="5137"/>
                    <a:pt x="26779" y="5897"/>
                  </a:cubicBezTo>
                  <a:cubicBezTo>
                    <a:pt x="25411" y="6475"/>
                    <a:pt x="23800" y="6991"/>
                    <a:pt x="22281" y="6931"/>
                  </a:cubicBezTo>
                  <a:cubicBezTo>
                    <a:pt x="21065" y="6870"/>
                    <a:pt x="19910" y="6383"/>
                    <a:pt x="18755" y="6019"/>
                  </a:cubicBezTo>
                  <a:cubicBezTo>
                    <a:pt x="18086" y="5806"/>
                    <a:pt x="17387" y="5624"/>
                    <a:pt x="16718" y="5380"/>
                  </a:cubicBezTo>
                  <a:cubicBezTo>
                    <a:pt x="16718" y="5380"/>
                    <a:pt x="16262" y="5168"/>
                    <a:pt x="16262" y="5168"/>
                  </a:cubicBezTo>
                  <a:cubicBezTo>
                    <a:pt x="16414" y="4894"/>
                    <a:pt x="16870" y="4803"/>
                    <a:pt x="17144" y="4712"/>
                  </a:cubicBezTo>
                  <a:cubicBezTo>
                    <a:pt x="17904" y="4469"/>
                    <a:pt x="18664" y="4195"/>
                    <a:pt x="19393" y="3921"/>
                  </a:cubicBezTo>
                  <a:cubicBezTo>
                    <a:pt x="21977" y="2979"/>
                    <a:pt x="24712" y="2432"/>
                    <a:pt x="27448" y="2341"/>
                  </a:cubicBezTo>
                  <a:cubicBezTo>
                    <a:pt x="28542" y="2280"/>
                    <a:pt x="29940" y="2128"/>
                    <a:pt x="30943" y="2706"/>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2" name="Google Shape;2082;p55"/>
            <p:cNvSpPr/>
            <p:nvPr/>
          </p:nvSpPr>
          <p:spPr>
            <a:xfrm>
              <a:off x="4611815" y="1723176"/>
              <a:ext cx="428299" cy="803482"/>
            </a:xfrm>
            <a:custGeom>
              <a:rect b="b" l="l" r="r" t="t"/>
              <a:pathLst>
                <a:path extrusionOk="0" h="48755" w="25989">
                  <a:moveTo>
                    <a:pt x="1368" y="47995"/>
                  </a:moveTo>
                  <a:cubicBezTo>
                    <a:pt x="4559" y="38238"/>
                    <a:pt x="7386" y="28481"/>
                    <a:pt x="12280" y="19332"/>
                  </a:cubicBezTo>
                  <a:cubicBezTo>
                    <a:pt x="15806" y="12736"/>
                    <a:pt x="20396" y="6778"/>
                    <a:pt x="25472" y="1307"/>
                  </a:cubicBezTo>
                  <a:cubicBezTo>
                    <a:pt x="25988" y="882"/>
                    <a:pt x="25016" y="0"/>
                    <a:pt x="24651" y="547"/>
                  </a:cubicBezTo>
                  <a:cubicBezTo>
                    <a:pt x="19484" y="6079"/>
                    <a:pt x="14833" y="12098"/>
                    <a:pt x="11246" y="18815"/>
                  </a:cubicBezTo>
                  <a:cubicBezTo>
                    <a:pt x="6353" y="28025"/>
                    <a:pt x="3496" y="37812"/>
                    <a:pt x="274" y="47660"/>
                  </a:cubicBezTo>
                  <a:cubicBezTo>
                    <a:pt x="0" y="48390"/>
                    <a:pt x="1155" y="48755"/>
                    <a:pt x="1368" y="47995"/>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056"/>
                                        </p:tgtEl>
                                        <p:attrNameLst>
                                          <p:attrName>style.visibility</p:attrName>
                                        </p:attrNameLst>
                                      </p:cBhvr>
                                      <p:to>
                                        <p:strVal val="visible"/>
                                      </p:to>
                                    </p:set>
                                    <p:anim calcmode="lin" valueType="num">
                                      <p:cBhvr additive="base">
                                        <p:cTn dur="1000"/>
                                        <p:tgtEl>
                                          <p:spTgt spid="2056"/>
                                        </p:tgtEl>
                                        <p:attrNameLst>
                                          <p:attrName>ppt_w</p:attrName>
                                        </p:attrNameLst>
                                      </p:cBhvr>
                                      <p:tavLst>
                                        <p:tav fmla="" tm="0">
                                          <p:val>
                                            <p:strVal val="0"/>
                                          </p:val>
                                        </p:tav>
                                        <p:tav fmla="" tm="100000">
                                          <p:val>
                                            <p:strVal val="#ppt_w"/>
                                          </p:val>
                                        </p:tav>
                                      </p:tavLst>
                                    </p:anim>
                                    <p:anim calcmode="lin" valueType="num">
                                      <p:cBhvr additive="base">
                                        <p:cTn dur="1000"/>
                                        <p:tgtEl>
                                          <p:spTgt spid="2056"/>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057"/>
                                        </p:tgtEl>
                                        <p:attrNameLst>
                                          <p:attrName>style.visibility</p:attrName>
                                        </p:attrNameLst>
                                      </p:cBhvr>
                                      <p:to>
                                        <p:strVal val="visible"/>
                                      </p:to>
                                    </p:set>
                                    <p:anim calcmode="lin" valueType="num">
                                      <p:cBhvr additive="base">
                                        <p:cTn dur="1000"/>
                                        <p:tgtEl>
                                          <p:spTgt spid="2057"/>
                                        </p:tgtEl>
                                        <p:attrNameLst>
                                          <p:attrName>ppt_w</p:attrName>
                                        </p:attrNameLst>
                                      </p:cBhvr>
                                      <p:tavLst>
                                        <p:tav fmla="" tm="0">
                                          <p:val>
                                            <p:strVal val="0"/>
                                          </p:val>
                                        </p:tav>
                                        <p:tav fmla="" tm="100000">
                                          <p:val>
                                            <p:strVal val="#ppt_w"/>
                                          </p:val>
                                        </p:tav>
                                      </p:tavLst>
                                    </p:anim>
                                    <p:anim calcmode="lin" valueType="num">
                                      <p:cBhvr additive="base">
                                        <p:cTn dur="1000"/>
                                        <p:tgtEl>
                                          <p:spTgt spid="2057"/>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6" name="Shape 2086"/>
        <p:cNvGrpSpPr/>
        <p:nvPr/>
      </p:nvGrpSpPr>
      <p:grpSpPr>
        <a:xfrm>
          <a:off x="0" y="0"/>
          <a:ext cx="0" cy="0"/>
          <a:chOff x="0" y="0"/>
          <a:chExt cx="0" cy="0"/>
        </a:xfrm>
      </p:grpSpPr>
      <p:sp>
        <p:nvSpPr>
          <p:cNvPr id="2087" name="Google Shape;2087;p56"/>
          <p:cNvSpPr txBox="1"/>
          <p:nvPr>
            <p:ph idx="1" type="body"/>
          </p:nvPr>
        </p:nvSpPr>
        <p:spPr>
          <a:xfrm>
            <a:off x="731525" y="668551"/>
            <a:ext cx="7681200" cy="10764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Char char="●"/>
            </a:pPr>
            <a:r>
              <a:rPr lang="en" sz="1600"/>
              <a:t>Easier to keep track of</a:t>
            </a:r>
            <a:endParaRPr sz="1600"/>
          </a:p>
          <a:p>
            <a:pPr indent="-330200" lvl="0" marL="457200" rtl="0" algn="l">
              <a:spcBef>
                <a:spcPts val="0"/>
              </a:spcBef>
              <a:spcAft>
                <a:spcPts val="0"/>
              </a:spcAft>
              <a:buSzPts val="1600"/>
              <a:buChar char="●"/>
            </a:pPr>
            <a:r>
              <a:rPr lang="en" sz="1600"/>
              <a:t>More organized</a:t>
            </a:r>
            <a:endParaRPr sz="1600"/>
          </a:p>
          <a:p>
            <a:pPr indent="-330200" lvl="0" marL="457200" rtl="0" algn="l">
              <a:spcBef>
                <a:spcPts val="0"/>
              </a:spcBef>
              <a:spcAft>
                <a:spcPts val="0"/>
              </a:spcAft>
              <a:buSzPts val="1600"/>
              <a:buChar char="●"/>
            </a:pPr>
            <a:r>
              <a:rPr lang="en" sz="1600"/>
              <a:t>Easier to </a:t>
            </a:r>
            <a:r>
              <a:rPr lang="en" sz="1600"/>
              <a:t>transfer to each treasurer every year (especially if it on Google Sheets)</a:t>
            </a:r>
            <a:endParaRPr sz="1600"/>
          </a:p>
          <a:p>
            <a:pPr indent="0" lvl="0" marL="457200" rtl="0" algn="l">
              <a:spcBef>
                <a:spcPts val="0"/>
              </a:spcBef>
              <a:spcAft>
                <a:spcPts val="0"/>
              </a:spcAft>
              <a:buNone/>
            </a:pPr>
            <a:r>
              <a:t/>
            </a:r>
            <a:endParaRPr/>
          </a:p>
        </p:txBody>
      </p:sp>
      <p:sp>
        <p:nvSpPr>
          <p:cNvPr id="2088" name="Google Shape;2088;p56"/>
          <p:cNvSpPr txBox="1"/>
          <p:nvPr>
            <p:ph type="title"/>
          </p:nvPr>
        </p:nvSpPr>
        <p:spPr>
          <a:xfrm>
            <a:off x="731525" y="77975"/>
            <a:ext cx="7681200" cy="939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600"/>
              <a:t>Why You Should Use an Excel Spreadsheet </a:t>
            </a:r>
            <a:endParaRPr sz="2600"/>
          </a:p>
        </p:txBody>
      </p:sp>
      <p:sp>
        <p:nvSpPr>
          <p:cNvPr id="2089" name="Google Shape;2089;p56"/>
          <p:cNvSpPr txBox="1"/>
          <p:nvPr/>
        </p:nvSpPr>
        <p:spPr>
          <a:xfrm>
            <a:off x="731525" y="1745000"/>
            <a:ext cx="7945200" cy="96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600">
                <a:solidFill>
                  <a:schemeClr val="accent3"/>
                </a:solidFill>
                <a:latin typeface="Tenor Sans"/>
                <a:ea typeface="Tenor Sans"/>
                <a:cs typeface="Tenor Sans"/>
                <a:sym typeface="Tenor Sans"/>
              </a:rPr>
              <a:t>Easy How To: Step-By-Step</a:t>
            </a:r>
            <a:br>
              <a:rPr lang="en">
                <a:latin typeface="Montserrat"/>
                <a:ea typeface="Montserrat"/>
                <a:cs typeface="Montserrat"/>
                <a:sym typeface="Montserrat"/>
              </a:rPr>
            </a:br>
            <a:br>
              <a:rPr lang="en">
                <a:latin typeface="Montserrat"/>
                <a:ea typeface="Montserrat"/>
                <a:cs typeface="Montserrat"/>
                <a:sym typeface="Montserrat"/>
              </a:rPr>
            </a:br>
            <a:r>
              <a:rPr lang="en" sz="1100" u="sng">
                <a:solidFill>
                  <a:schemeClr val="hlink"/>
                </a:solidFill>
                <a:hlinkClick r:id="rId3"/>
              </a:rPr>
              <a:t>How to Make a Budget in Google Sheets (Step by Step) (tillerhq.com)</a:t>
            </a:r>
            <a:endParaRPr>
              <a:latin typeface="Montserrat"/>
              <a:ea typeface="Montserrat"/>
              <a:cs typeface="Montserrat"/>
              <a:sym typeface="Montserrat"/>
            </a:endParaRPr>
          </a:p>
        </p:txBody>
      </p:sp>
      <p:pic>
        <p:nvPicPr>
          <p:cNvPr id="2090" name="Google Shape;2090;p56"/>
          <p:cNvPicPr preferRelativeResize="0"/>
          <p:nvPr/>
        </p:nvPicPr>
        <p:blipFill rotWithShape="1">
          <a:blip r:embed="rId4">
            <a:alphaModFix/>
          </a:blip>
          <a:srcRect b="10093" l="27355" r="10116" t="14639"/>
          <a:stretch/>
        </p:blipFill>
        <p:spPr>
          <a:xfrm>
            <a:off x="5340625" y="2222600"/>
            <a:ext cx="3581674" cy="2694501"/>
          </a:xfrm>
          <a:prstGeom prst="rect">
            <a:avLst/>
          </a:prstGeom>
          <a:noFill/>
          <a:ln cap="flat" cmpd="sng" w="19050">
            <a:solidFill>
              <a:schemeClr val="dk2"/>
            </a:solidFill>
            <a:prstDash val="solid"/>
            <a:round/>
            <a:headEnd len="sm" w="sm" type="none"/>
            <a:tailEnd len="sm" w="sm" type="none"/>
          </a:ln>
        </p:spPr>
      </p:pic>
      <p:grpSp>
        <p:nvGrpSpPr>
          <p:cNvPr id="2091" name="Google Shape;2091;p56"/>
          <p:cNvGrpSpPr/>
          <p:nvPr/>
        </p:nvGrpSpPr>
        <p:grpSpPr>
          <a:xfrm>
            <a:off x="66519" y="3778214"/>
            <a:ext cx="1482825" cy="1365275"/>
            <a:chOff x="789819" y="1559239"/>
            <a:chExt cx="1482825" cy="1365275"/>
          </a:xfrm>
        </p:grpSpPr>
        <p:grpSp>
          <p:nvGrpSpPr>
            <p:cNvPr id="2092" name="Google Shape;2092;p56"/>
            <p:cNvGrpSpPr/>
            <p:nvPr/>
          </p:nvGrpSpPr>
          <p:grpSpPr>
            <a:xfrm>
              <a:off x="789819" y="1559239"/>
              <a:ext cx="1424775" cy="1062850"/>
              <a:chOff x="789819" y="1559239"/>
              <a:chExt cx="1424775" cy="1062850"/>
            </a:xfrm>
          </p:grpSpPr>
          <p:sp>
            <p:nvSpPr>
              <p:cNvPr id="2093" name="Google Shape;2093;p56"/>
              <p:cNvSpPr/>
              <p:nvPr/>
            </p:nvSpPr>
            <p:spPr>
              <a:xfrm>
                <a:off x="1904244" y="1762789"/>
                <a:ext cx="310350" cy="193525"/>
              </a:xfrm>
              <a:custGeom>
                <a:rect b="b" l="l" r="r" t="t"/>
                <a:pathLst>
                  <a:path extrusionOk="0" h="7741" w="12414">
                    <a:moveTo>
                      <a:pt x="0" y="4386"/>
                    </a:moveTo>
                    <a:cubicBezTo>
                      <a:pt x="29" y="4243"/>
                      <a:pt x="115" y="4071"/>
                      <a:pt x="201" y="3956"/>
                    </a:cubicBezTo>
                    <a:cubicBezTo>
                      <a:pt x="1233" y="2523"/>
                      <a:pt x="5390" y="832"/>
                      <a:pt x="7626" y="574"/>
                    </a:cubicBezTo>
                    <a:cubicBezTo>
                      <a:pt x="12413" y="0"/>
                      <a:pt x="2494" y="7740"/>
                      <a:pt x="0" y="4386"/>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4" name="Google Shape;2094;p56"/>
              <p:cNvSpPr/>
              <p:nvPr/>
            </p:nvSpPr>
            <p:spPr>
              <a:xfrm>
                <a:off x="1821819" y="1658864"/>
                <a:ext cx="111125" cy="224350"/>
              </a:xfrm>
              <a:custGeom>
                <a:rect b="b" l="l" r="r" t="t"/>
                <a:pathLst>
                  <a:path extrusionOk="0" h="8974" w="4445">
                    <a:moveTo>
                      <a:pt x="3699" y="8371"/>
                    </a:moveTo>
                    <a:cubicBezTo>
                      <a:pt x="4100" y="8687"/>
                      <a:pt x="4444" y="1"/>
                      <a:pt x="3498" y="87"/>
                    </a:cubicBezTo>
                    <a:cubicBezTo>
                      <a:pt x="832" y="287"/>
                      <a:pt x="1" y="8973"/>
                      <a:pt x="3699" y="837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5" name="Google Shape;2095;p56"/>
              <p:cNvSpPr/>
              <p:nvPr/>
            </p:nvSpPr>
            <p:spPr>
              <a:xfrm>
                <a:off x="1775244" y="1925464"/>
                <a:ext cx="306750" cy="131900"/>
              </a:xfrm>
              <a:custGeom>
                <a:rect b="b" l="l" r="r" t="t"/>
                <a:pathLst>
                  <a:path extrusionOk="0" h="5276" w="12270">
                    <a:moveTo>
                      <a:pt x="1061" y="1520"/>
                    </a:moveTo>
                    <a:cubicBezTo>
                      <a:pt x="2494" y="1176"/>
                      <a:pt x="9432" y="87"/>
                      <a:pt x="10034" y="87"/>
                    </a:cubicBezTo>
                    <a:cubicBezTo>
                      <a:pt x="12270" y="1"/>
                      <a:pt x="11295" y="803"/>
                      <a:pt x="9604" y="2237"/>
                    </a:cubicBezTo>
                    <a:cubicBezTo>
                      <a:pt x="5906" y="5275"/>
                      <a:pt x="0" y="3211"/>
                      <a:pt x="1061" y="152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6" name="Google Shape;2096;p56"/>
              <p:cNvSpPr/>
              <p:nvPr/>
            </p:nvSpPr>
            <p:spPr>
              <a:xfrm>
                <a:off x="1610419" y="1762064"/>
                <a:ext cx="219325" cy="258025"/>
              </a:xfrm>
              <a:custGeom>
                <a:rect b="b" l="l" r="r" t="t"/>
                <a:pathLst>
                  <a:path extrusionOk="0" h="10321" w="8773">
                    <a:moveTo>
                      <a:pt x="8514" y="9174"/>
                    </a:moveTo>
                    <a:cubicBezTo>
                      <a:pt x="8772" y="7798"/>
                      <a:pt x="7253" y="1"/>
                      <a:pt x="5705" y="402"/>
                    </a:cubicBezTo>
                    <a:cubicBezTo>
                      <a:pt x="0" y="1893"/>
                      <a:pt x="6192" y="10321"/>
                      <a:pt x="8514" y="9174"/>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7" name="Google Shape;2097;p56"/>
              <p:cNvSpPr/>
              <p:nvPr/>
            </p:nvSpPr>
            <p:spPr>
              <a:xfrm>
                <a:off x="1692819" y="2081689"/>
                <a:ext cx="288125" cy="122575"/>
              </a:xfrm>
              <a:custGeom>
                <a:rect b="b" l="l" r="r" t="t"/>
                <a:pathLst>
                  <a:path extrusionOk="0" h="4903" w="11525">
                    <a:moveTo>
                      <a:pt x="1033" y="1119"/>
                    </a:moveTo>
                    <a:cubicBezTo>
                      <a:pt x="1090" y="1348"/>
                      <a:pt x="11525" y="1"/>
                      <a:pt x="11410" y="517"/>
                    </a:cubicBezTo>
                    <a:cubicBezTo>
                      <a:pt x="10579" y="3814"/>
                      <a:pt x="1" y="4903"/>
                      <a:pt x="1033" y="1119"/>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8" name="Google Shape;2098;p56"/>
              <p:cNvSpPr/>
              <p:nvPr/>
            </p:nvSpPr>
            <p:spPr>
              <a:xfrm>
                <a:off x="1527269" y="1907539"/>
                <a:ext cx="203575" cy="275225"/>
              </a:xfrm>
              <a:custGeom>
                <a:rect b="b" l="l" r="r" t="t"/>
                <a:pathLst>
                  <a:path extrusionOk="0" h="11009" w="8143">
                    <a:moveTo>
                      <a:pt x="8142" y="7827"/>
                    </a:moveTo>
                    <a:cubicBezTo>
                      <a:pt x="3355" y="11009"/>
                      <a:pt x="1" y="2810"/>
                      <a:pt x="2724" y="603"/>
                    </a:cubicBezTo>
                    <a:cubicBezTo>
                      <a:pt x="3498" y="1"/>
                      <a:pt x="7425" y="6795"/>
                      <a:pt x="8142" y="7827"/>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9" name="Google Shape;2099;p56"/>
              <p:cNvSpPr/>
              <p:nvPr/>
            </p:nvSpPr>
            <p:spPr>
              <a:xfrm>
                <a:off x="1447719" y="2035114"/>
                <a:ext cx="219325" cy="254450"/>
              </a:xfrm>
              <a:custGeom>
                <a:rect b="b" l="l" r="r" t="t"/>
                <a:pathLst>
                  <a:path extrusionOk="0" h="10178" w="8773">
                    <a:moveTo>
                      <a:pt x="8773" y="8056"/>
                    </a:moveTo>
                    <a:cubicBezTo>
                      <a:pt x="8773" y="8056"/>
                      <a:pt x="2982" y="1"/>
                      <a:pt x="2695" y="545"/>
                    </a:cubicBezTo>
                    <a:cubicBezTo>
                      <a:pt x="1" y="6078"/>
                      <a:pt x="6594" y="10177"/>
                      <a:pt x="8773" y="8056"/>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0" name="Google Shape;2100;p56"/>
              <p:cNvSpPr/>
              <p:nvPr/>
            </p:nvSpPr>
            <p:spPr>
              <a:xfrm>
                <a:off x="1013419" y="1559239"/>
                <a:ext cx="197125" cy="409250"/>
              </a:xfrm>
              <a:custGeom>
                <a:rect b="b" l="l" r="r" t="t"/>
                <a:pathLst>
                  <a:path extrusionOk="0" h="16370" w="7885">
                    <a:moveTo>
                      <a:pt x="2667" y="16370"/>
                    </a:moveTo>
                    <a:cubicBezTo>
                      <a:pt x="2466" y="16284"/>
                      <a:pt x="2294" y="16140"/>
                      <a:pt x="2151" y="15968"/>
                    </a:cubicBezTo>
                    <a:cubicBezTo>
                      <a:pt x="660" y="14277"/>
                      <a:pt x="1" y="8716"/>
                      <a:pt x="488" y="5935"/>
                    </a:cubicBezTo>
                    <a:cubicBezTo>
                      <a:pt x="1491" y="1"/>
                      <a:pt x="7884" y="14506"/>
                      <a:pt x="2667" y="1637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1" name="Google Shape;2101;p56"/>
              <p:cNvSpPr/>
              <p:nvPr/>
            </p:nvSpPr>
            <p:spPr>
              <a:xfrm>
                <a:off x="789819" y="1862389"/>
                <a:ext cx="301025" cy="208575"/>
              </a:xfrm>
              <a:custGeom>
                <a:rect b="b" l="l" r="r" t="t"/>
                <a:pathLst>
                  <a:path extrusionOk="0" h="8343" w="12041">
                    <a:moveTo>
                      <a:pt x="11525" y="3728"/>
                    </a:moveTo>
                    <a:cubicBezTo>
                      <a:pt x="12041" y="3355"/>
                      <a:pt x="947" y="1"/>
                      <a:pt x="689" y="1148"/>
                    </a:cubicBezTo>
                    <a:cubicBezTo>
                      <a:pt x="1" y="4416"/>
                      <a:pt x="10951" y="8343"/>
                      <a:pt x="11525" y="3728"/>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2" name="Google Shape;2102;p56"/>
              <p:cNvSpPr/>
              <p:nvPr/>
            </p:nvSpPr>
            <p:spPr>
              <a:xfrm>
                <a:off x="1160344" y="1772814"/>
                <a:ext cx="165575" cy="394900"/>
              </a:xfrm>
              <a:custGeom>
                <a:rect b="b" l="l" r="r" t="t"/>
                <a:pathLst>
                  <a:path extrusionOk="0" h="15796" w="6623">
                    <a:moveTo>
                      <a:pt x="0" y="13990"/>
                    </a:moveTo>
                    <a:cubicBezTo>
                      <a:pt x="58" y="12155"/>
                      <a:pt x="1204" y="3441"/>
                      <a:pt x="1405" y="2724"/>
                    </a:cubicBezTo>
                    <a:cubicBezTo>
                      <a:pt x="2122" y="1"/>
                      <a:pt x="2838" y="1434"/>
                      <a:pt x="4014" y="3957"/>
                    </a:cubicBezTo>
                    <a:cubicBezTo>
                      <a:pt x="6622" y="9432"/>
                      <a:pt x="1806" y="15796"/>
                      <a:pt x="0" y="1399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3" name="Google Shape;2103;p56"/>
              <p:cNvSpPr/>
              <p:nvPr/>
            </p:nvSpPr>
            <p:spPr>
              <a:xfrm>
                <a:off x="890169" y="2066639"/>
                <a:ext cx="329675" cy="232950"/>
              </a:xfrm>
              <a:custGeom>
                <a:rect b="b" l="l" r="r" t="t"/>
                <a:pathLst>
                  <a:path extrusionOk="0" h="9318" w="13187">
                    <a:moveTo>
                      <a:pt x="12556" y="1578"/>
                    </a:moveTo>
                    <a:cubicBezTo>
                      <a:pt x="10836" y="804"/>
                      <a:pt x="229" y="1"/>
                      <a:pt x="172" y="1979"/>
                    </a:cubicBezTo>
                    <a:cubicBezTo>
                      <a:pt x="0" y="9317"/>
                      <a:pt x="13187" y="4731"/>
                      <a:pt x="12556" y="1578"/>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4" name="Google Shape;2104;p56"/>
              <p:cNvSpPr/>
              <p:nvPr/>
            </p:nvSpPr>
            <p:spPr>
              <a:xfrm>
                <a:off x="1319444" y="1946964"/>
                <a:ext cx="174900" cy="387025"/>
              </a:xfrm>
              <a:custGeom>
                <a:rect b="b" l="l" r="r" t="t"/>
                <a:pathLst>
                  <a:path extrusionOk="0" h="15481" w="6996">
                    <a:moveTo>
                      <a:pt x="0" y="12958"/>
                    </a:moveTo>
                    <a:cubicBezTo>
                      <a:pt x="316" y="12958"/>
                      <a:pt x="2380" y="1"/>
                      <a:pt x="3010" y="316"/>
                    </a:cubicBezTo>
                    <a:cubicBezTo>
                      <a:pt x="6995" y="2409"/>
                      <a:pt x="4501" y="15480"/>
                      <a:pt x="0" y="12958"/>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5" name="Google Shape;2105;p56"/>
              <p:cNvSpPr/>
              <p:nvPr/>
            </p:nvSpPr>
            <p:spPr>
              <a:xfrm>
                <a:off x="1562194" y="1857339"/>
                <a:ext cx="348525" cy="580925"/>
              </a:xfrm>
              <a:custGeom>
                <a:rect b="b" l="l" r="r" t="t"/>
                <a:pathLst>
                  <a:path extrusionOk="0" h="23237" w="13941">
                    <a:moveTo>
                      <a:pt x="13547" y="1"/>
                    </a:moveTo>
                    <a:cubicBezTo>
                      <a:pt x="13465" y="1"/>
                      <a:pt x="13385" y="22"/>
                      <a:pt x="13310" y="60"/>
                    </a:cubicBezTo>
                    <a:cubicBezTo>
                      <a:pt x="13252" y="88"/>
                      <a:pt x="13224" y="88"/>
                      <a:pt x="13195" y="146"/>
                    </a:cubicBezTo>
                    <a:lnTo>
                      <a:pt x="13138" y="203"/>
                    </a:lnTo>
                    <a:cubicBezTo>
                      <a:pt x="11217" y="1923"/>
                      <a:pt x="9554" y="3901"/>
                      <a:pt x="8178" y="6051"/>
                    </a:cubicBezTo>
                    <a:cubicBezTo>
                      <a:pt x="5254" y="10494"/>
                      <a:pt x="2846" y="15282"/>
                      <a:pt x="1012" y="20269"/>
                    </a:cubicBezTo>
                    <a:cubicBezTo>
                      <a:pt x="840" y="20728"/>
                      <a:pt x="696" y="21187"/>
                      <a:pt x="496" y="21617"/>
                    </a:cubicBezTo>
                    <a:cubicBezTo>
                      <a:pt x="0" y="22678"/>
                      <a:pt x="8" y="23237"/>
                      <a:pt x="260" y="23237"/>
                    </a:cubicBezTo>
                    <a:cubicBezTo>
                      <a:pt x="519" y="23237"/>
                      <a:pt x="1034" y="22650"/>
                      <a:pt x="1528" y="21416"/>
                    </a:cubicBezTo>
                    <a:cubicBezTo>
                      <a:pt x="1757" y="20871"/>
                      <a:pt x="1958" y="20298"/>
                      <a:pt x="2158" y="19753"/>
                    </a:cubicBezTo>
                    <a:cubicBezTo>
                      <a:pt x="3764" y="15568"/>
                      <a:pt x="5742" y="11526"/>
                      <a:pt x="8121" y="7714"/>
                    </a:cubicBezTo>
                    <a:cubicBezTo>
                      <a:pt x="9325" y="5736"/>
                      <a:pt x="10730" y="3872"/>
                      <a:pt x="12278" y="2152"/>
                    </a:cubicBezTo>
                    <a:cubicBezTo>
                      <a:pt x="12765" y="1665"/>
                      <a:pt x="13252" y="1149"/>
                      <a:pt x="13797" y="690"/>
                    </a:cubicBezTo>
                    <a:lnTo>
                      <a:pt x="13883" y="604"/>
                    </a:lnTo>
                    <a:cubicBezTo>
                      <a:pt x="13940" y="518"/>
                      <a:pt x="13940" y="432"/>
                      <a:pt x="13940" y="346"/>
                    </a:cubicBezTo>
                    <a:cubicBezTo>
                      <a:pt x="13940" y="289"/>
                      <a:pt x="13940" y="260"/>
                      <a:pt x="13912" y="203"/>
                    </a:cubicBezTo>
                    <a:cubicBezTo>
                      <a:pt x="13883" y="174"/>
                      <a:pt x="13854" y="146"/>
                      <a:pt x="13854" y="117"/>
                    </a:cubicBezTo>
                    <a:cubicBezTo>
                      <a:pt x="13758" y="36"/>
                      <a:pt x="13651" y="1"/>
                      <a:pt x="1354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6" name="Google Shape;2106;p56"/>
              <p:cNvSpPr/>
              <p:nvPr/>
            </p:nvSpPr>
            <p:spPr>
              <a:xfrm>
                <a:off x="1631194" y="2197789"/>
                <a:ext cx="275950" cy="193525"/>
              </a:xfrm>
              <a:custGeom>
                <a:rect b="b" l="l" r="r" t="t"/>
                <a:pathLst>
                  <a:path extrusionOk="0" h="7741" w="11038">
                    <a:moveTo>
                      <a:pt x="0" y="1492"/>
                    </a:moveTo>
                    <a:cubicBezTo>
                      <a:pt x="0" y="1492"/>
                      <a:pt x="10894" y="1"/>
                      <a:pt x="10922" y="976"/>
                    </a:cubicBezTo>
                    <a:cubicBezTo>
                      <a:pt x="11037" y="3498"/>
                      <a:pt x="2236" y="7741"/>
                      <a:pt x="0" y="1492"/>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7" name="Google Shape;2107;p56"/>
              <p:cNvSpPr/>
              <p:nvPr/>
            </p:nvSpPr>
            <p:spPr>
              <a:xfrm>
                <a:off x="1057144" y="1957714"/>
                <a:ext cx="641375" cy="606650"/>
              </a:xfrm>
              <a:custGeom>
                <a:rect b="b" l="l" r="r" t="t"/>
                <a:pathLst>
                  <a:path extrusionOk="0" h="24266" w="25655">
                    <a:moveTo>
                      <a:pt x="631" y="1"/>
                    </a:moveTo>
                    <a:lnTo>
                      <a:pt x="459" y="29"/>
                    </a:lnTo>
                    <a:cubicBezTo>
                      <a:pt x="402" y="29"/>
                      <a:pt x="373" y="58"/>
                      <a:pt x="316" y="87"/>
                    </a:cubicBezTo>
                    <a:cubicBezTo>
                      <a:pt x="115" y="230"/>
                      <a:pt x="0" y="459"/>
                      <a:pt x="58" y="717"/>
                    </a:cubicBezTo>
                    <a:cubicBezTo>
                      <a:pt x="58" y="775"/>
                      <a:pt x="86" y="832"/>
                      <a:pt x="115" y="889"/>
                    </a:cubicBezTo>
                    <a:lnTo>
                      <a:pt x="144" y="975"/>
                    </a:lnTo>
                    <a:cubicBezTo>
                      <a:pt x="1663" y="3899"/>
                      <a:pt x="3727" y="6479"/>
                      <a:pt x="5934" y="8859"/>
                    </a:cubicBezTo>
                    <a:cubicBezTo>
                      <a:pt x="10636" y="13990"/>
                      <a:pt x="16054" y="18347"/>
                      <a:pt x="21730" y="22217"/>
                    </a:cubicBezTo>
                    <a:cubicBezTo>
                      <a:pt x="22246" y="22561"/>
                      <a:pt x="22819" y="22905"/>
                      <a:pt x="23278" y="23306"/>
                    </a:cubicBezTo>
                    <a:cubicBezTo>
                      <a:pt x="24131" y="23979"/>
                      <a:pt x="24746" y="24265"/>
                      <a:pt x="25064" y="24265"/>
                    </a:cubicBezTo>
                    <a:cubicBezTo>
                      <a:pt x="25655" y="24265"/>
                      <a:pt x="25228" y="23282"/>
                      <a:pt x="23421" y="21959"/>
                    </a:cubicBezTo>
                    <a:cubicBezTo>
                      <a:pt x="22762" y="21529"/>
                      <a:pt x="22102" y="21099"/>
                      <a:pt x="21472" y="20640"/>
                    </a:cubicBezTo>
                    <a:cubicBezTo>
                      <a:pt x="16656" y="17372"/>
                      <a:pt x="12155" y="13617"/>
                      <a:pt x="8056" y="9489"/>
                    </a:cubicBezTo>
                    <a:cubicBezTo>
                      <a:pt x="5963" y="7368"/>
                      <a:pt x="4042" y="5075"/>
                      <a:pt x="2380" y="2609"/>
                    </a:cubicBezTo>
                    <a:cubicBezTo>
                      <a:pt x="1892" y="1864"/>
                      <a:pt x="1434" y="1090"/>
                      <a:pt x="1032" y="287"/>
                    </a:cubicBezTo>
                    <a:lnTo>
                      <a:pt x="946" y="144"/>
                    </a:lnTo>
                    <a:cubicBezTo>
                      <a:pt x="860" y="87"/>
                      <a:pt x="746" y="29"/>
                      <a:pt x="63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8" name="Google Shape;2108;p56"/>
              <p:cNvSpPr/>
              <p:nvPr/>
            </p:nvSpPr>
            <p:spPr>
              <a:xfrm>
                <a:off x="1019169" y="2254414"/>
                <a:ext cx="355475" cy="202125"/>
              </a:xfrm>
              <a:custGeom>
                <a:rect b="b" l="l" r="r" t="t"/>
                <a:pathLst>
                  <a:path extrusionOk="0" h="8085" w="14219">
                    <a:moveTo>
                      <a:pt x="11839" y="1"/>
                    </a:moveTo>
                    <a:cubicBezTo>
                      <a:pt x="14219" y="6823"/>
                      <a:pt x="2351" y="8084"/>
                      <a:pt x="516" y="4071"/>
                    </a:cubicBezTo>
                    <a:cubicBezTo>
                      <a:pt x="0" y="2953"/>
                      <a:pt x="10234" y="517"/>
                      <a:pt x="1183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9" name="Google Shape;2109;p56"/>
              <p:cNvSpPr/>
              <p:nvPr/>
            </p:nvSpPr>
            <p:spPr>
              <a:xfrm>
                <a:off x="1150319" y="2376239"/>
                <a:ext cx="363375" cy="245850"/>
              </a:xfrm>
              <a:custGeom>
                <a:rect b="b" l="l" r="r" t="t"/>
                <a:pathLst>
                  <a:path extrusionOk="0" h="9834" w="14535">
                    <a:moveTo>
                      <a:pt x="12585" y="1"/>
                    </a:moveTo>
                    <a:cubicBezTo>
                      <a:pt x="12585" y="1"/>
                      <a:pt x="0" y="4243"/>
                      <a:pt x="631" y="4731"/>
                    </a:cubicBezTo>
                    <a:cubicBezTo>
                      <a:pt x="6794" y="9833"/>
                      <a:pt x="14534" y="3297"/>
                      <a:pt x="1258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10" name="Google Shape;2110;p56"/>
            <p:cNvGrpSpPr/>
            <p:nvPr/>
          </p:nvGrpSpPr>
          <p:grpSpPr>
            <a:xfrm>
              <a:off x="938169" y="1939789"/>
              <a:ext cx="1334475" cy="984725"/>
              <a:chOff x="938169" y="1939789"/>
              <a:chExt cx="1334475" cy="984725"/>
            </a:xfrm>
          </p:grpSpPr>
          <p:sp>
            <p:nvSpPr>
              <p:cNvPr id="2111" name="Google Shape;2111;p56"/>
              <p:cNvSpPr/>
              <p:nvPr/>
            </p:nvSpPr>
            <p:spPr>
              <a:xfrm>
                <a:off x="1147444" y="2126139"/>
                <a:ext cx="506000" cy="743925"/>
              </a:xfrm>
              <a:custGeom>
                <a:rect b="b" l="l" r="r" t="t"/>
                <a:pathLst>
                  <a:path extrusionOk="0" h="29757" w="20240">
                    <a:moveTo>
                      <a:pt x="19035" y="6135"/>
                    </a:moveTo>
                    <a:cubicBezTo>
                      <a:pt x="18146" y="3354"/>
                      <a:pt x="15824" y="0"/>
                      <a:pt x="11811" y="0"/>
                    </a:cubicBezTo>
                    <a:cubicBezTo>
                      <a:pt x="7798" y="0"/>
                      <a:pt x="4042" y="3354"/>
                      <a:pt x="3154" y="6135"/>
                    </a:cubicBezTo>
                    <a:cubicBezTo>
                      <a:pt x="1950" y="9861"/>
                      <a:pt x="0" y="19293"/>
                      <a:pt x="1806" y="22962"/>
                    </a:cubicBezTo>
                    <a:cubicBezTo>
                      <a:pt x="4157" y="27721"/>
                      <a:pt x="8027" y="29756"/>
                      <a:pt x="12012" y="29756"/>
                    </a:cubicBezTo>
                    <a:cubicBezTo>
                      <a:pt x="15996" y="29756"/>
                      <a:pt x="18146" y="25141"/>
                      <a:pt x="19035" y="22360"/>
                    </a:cubicBezTo>
                    <a:cubicBezTo>
                      <a:pt x="20239" y="18633"/>
                      <a:pt x="20239" y="9861"/>
                      <a:pt x="19035" y="6135"/>
                    </a:cubicBezTo>
                    <a:close/>
                  </a:path>
                </a:pathLst>
              </a:custGeom>
              <a:solidFill>
                <a:srgbClr val="D36E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2" name="Google Shape;2112;p56"/>
              <p:cNvSpPr/>
              <p:nvPr/>
            </p:nvSpPr>
            <p:spPr>
              <a:xfrm>
                <a:off x="1638369" y="2126139"/>
                <a:ext cx="506700" cy="743925"/>
              </a:xfrm>
              <a:custGeom>
                <a:rect b="b" l="l" r="r" t="t"/>
                <a:pathLst>
                  <a:path extrusionOk="0" h="29757" w="20268">
                    <a:moveTo>
                      <a:pt x="1204" y="6135"/>
                    </a:moveTo>
                    <a:cubicBezTo>
                      <a:pt x="2121" y="3354"/>
                      <a:pt x="4443" y="0"/>
                      <a:pt x="8457" y="0"/>
                    </a:cubicBezTo>
                    <a:cubicBezTo>
                      <a:pt x="12470" y="0"/>
                      <a:pt x="16197" y="3354"/>
                      <a:pt x="17114" y="6135"/>
                    </a:cubicBezTo>
                    <a:cubicBezTo>
                      <a:pt x="18318" y="9861"/>
                      <a:pt x="20267" y="19293"/>
                      <a:pt x="18433" y="22962"/>
                    </a:cubicBezTo>
                    <a:cubicBezTo>
                      <a:pt x="16082" y="27721"/>
                      <a:pt x="12441" y="29756"/>
                      <a:pt x="8457" y="29756"/>
                    </a:cubicBezTo>
                    <a:cubicBezTo>
                      <a:pt x="4443" y="29756"/>
                      <a:pt x="2121" y="25141"/>
                      <a:pt x="1204" y="22360"/>
                    </a:cubicBezTo>
                    <a:cubicBezTo>
                      <a:pt x="0" y="18633"/>
                      <a:pt x="0" y="9861"/>
                      <a:pt x="1204" y="6135"/>
                    </a:cubicBezTo>
                  </a:path>
                </a:pathLst>
              </a:custGeom>
              <a:solidFill>
                <a:srgbClr val="D36E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3" name="Google Shape;2113;p56"/>
              <p:cNvSpPr/>
              <p:nvPr/>
            </p:nvSpPr>
            <p:spPr>
              <a:xfrm>
                <a:off x="1391119" y="2089589"/>
                <a:ext cx="505275" cy="716675"/>
              </a:xfrm>
              <a:custGeom>
                <a:rect b="b" l="l" r="r" t="t"/>
                <a:pathLst>
                  <a:path extrusionOk="0" h="28667" w="20211">
                    <a:moveTo>
                      <a:pt x="3268" y="5218"/>
                    </a:moveTo>
                    <a:cubicBezTo>
                      <a:pt x="4644" y="2437"/>
                      <a:pt x="6507" y="0"/>
                      <a:pt x="10492" y="0"/>
                    </a:cubicBezTo>
                    <a:cubicBezTo>
                      <a:pt x="14477" y="0"/>
                      <a:pt x="16369" y="1348"/>
                      <a:pt x="17745" y="5218"/>
                    </a:cubicBezTo>
                    <a:cubicBezTo>
                      <a:pt x="19608" y="10435"/>
                      <a:pt x="20210" y="18232"/>
                      <a:pt x="19006" y="22217"/>
                    </a:cubicBezTo>
                    <a:cubicBezTo>
                      <a:pt x="18117" y="25169"/>
                      <a:pt x="14505" y="28667"/>
                      <a:pt x="10521" y="28667"/>
                    </a:cubicBezTo>
                    <a:cubicBezTo>
                      <a:pt x="6507" y="28667"/>
                      <a:pt x="1691" y="25227"/>
                      <a:pt x="1061" y="22217"/>
                    </a:cubicBezTo>
                    <a:cubicBezTo>
                      <a:pt x="0" y="17114"/>
                      <a:pt x="1003" y="9804"/>
                      <a:pt x="3268" y="5218"/>
                    </a:cubicBezTo>
                    <a:close/>
                  </a:path>
                </a:pathLst>
              </a:custGeom>
              <a:solidFill>
                <a:srgbClr val="D36E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4" name="Google Shape;2114;p56"/>
              <p:cNvSpPr/>
              <p:nvPr/>
            </p:nvSpPr>
            <p:spPr>
              <a:xfrm>
                <a:off x="1482844" y="1939789"/>
                <a:ext cx="330400" cy="369825"/>
              </a:xfrm>
              <a:custGeom>
                <a:rect b="b" l="l" r="r" t="t"/>
                <a:pathLst>
                  <a:path extrusionOk="0" h="14793" w="13216">
                    <a:moveTo>
                      <a:pt x="12126" y="12930"/>
                    </a:moveTo>
                    <a:cubicBezTo>
                      <a:pt x="13216" y="12930"/>
                      <a:pt x="7884" y="12844"/>
                      <a:pt x="6536" y="8802"/>
                    </a:cubicBezTo>
                    <a:cubicBezTo>
                      <a:pt x="5304" y="5190"/>
                      <a:pt x="5906" y="718"/>
                      <a:pt x="4902" y="517"/>
                    </a:cubicBezTo>
                    <a:cubicBezTo>
                      <a:pt x="2208" y="1"/>
                      <a:pt x="3039" y="6021"/>
                      <a:pt x="2752" y="10436"/>
                    </a:cubicBezTo>
                    <a:cubicBezTo>
                      <a:pt x="2609" y="12586"/>
                      <a:pt x="0" y="13961"/>
                      <a:pt x="832" y="14793"/>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5" name="Google Shape;2115;p56"/>
              <p:cNvSpPr/>
              <p:nvPr/>
            </p:nvSpPr>
            <p:spPr>
              <a:xfrm>
                <a:off x="1583894" y="1964889"/>
                <a:ext cx="258750" cy="215725"/>
              </a:xfrm>
              <a:custGeom>
                <a:rect b="b" l="l" r="r" t="t"/>
                <a:pathLst>
                  <a:path extrusionOk="0" h="8629" w="10350">
                    <a:moveTo>
                      <a:pt x="5246" y="3612"/>
                    </a:moveTo>
                    <a:cubicBezTo>
                      <a:pt x="5648" y="3612"/>
                      <a:pt x="6020" y="3813"/>
                      <a:pt x="6221" y="4157"/>
                    </a:cubicBezTo>
                    <a:cubicBezTo>
                      <a:pt x="6508" y="4673"/>
                      <a:pt x="6766" y="5332"/>
                      <a:pt x="6508" y="5820"/>
                    </a:cubicBezTo>
                    <a:cubicBezTo>
                      <a:pt x="6364" y="6020"/>
                      <a:pt x="6164" y="6135"/>
                      <a:pt x="5906" y="6164"/>
                    </a:cubicBezTo>
                    <a:cubicBezTo>
                      <a:pt x="5854" y="6171"/>
                      <a:pt x="5803" y="6175"/>
                      <a:pt x="5752" y="6175"/>
                    </a:cubicBezTo>
                    <a:cubicBezTo>
                      <a:pt x="5024" y="6175"/>
                      <a:pt x="4472" y="5425"/>
                      <a:pt x="4472" y="4702"/>
                    </a:cubicBezTo>
                    <a:cubicBezTo>
                      <a:pt x="4501" y="4329"/>
                      <a:pt x="4616" y="3985"/>
                      <a:pt x="4759" y="3670"/>
                    </a:cubicBezTo>
                    <a:cubicBezTo>
                      <a:pt x="4931" y="3641"/>
                      <a:pt x="5074" y="3612"/>
                      <a:pt x="5246" y="3612"/>
                    </a:cubicBezTo>
                    <a:close/>
                    <a:moveTo>
                      <a:pt x="8572" y="0"/>
                    </a:moveTo>
                    <a:cubicBezTo>
                      <a:pt x="8342" y="0"/>
                      <a:pt x="8113" y="29"/>
                      <a:pt x="7912" y="86"/>
                    </a:cubicBezTo>
                    <a:cubicBezTo>
                      <a:pt x="6823" y="430"/>
                      <a:pt x="5848" y="1090"/>
                      <a:pt x="5103" y="1978"/>
                    </a:cubicBezTo>
                    <a:cubicBezTo>
                      <a:pt x="4788" y="2351"/>
                      <a:pt x="4415" y="2838"/>
                      <a:pt x="4415" y="2838"/>
                    </a:cubicBezTo>
                    <a:cubicBezTo>
                      <a:pt x="2781" y="3326"/>
                      <a:pt x="1290" y="4730"/>
                      <a:pt x="430" y="6336"/>
                    </a:cubicBezTo>
                    <a:cubicBezTo>
                      <a:pt x="144" y="6766"/>
                      <a:pt x="0" y="7310"/>
                      <a:pt x="86" y="7826"/>
                    </a:cubicBezTo>
                    <a:cubicBezTo>
                      <a:pt x="144" y="8199"/>
                      <a:pt x="402" y="8486"/>
                      <a:pt x="746" y="8600"/>
                    </a:cubicBezTo>
                    <a:lnTo>
                      <a:pt x="946" y="8629"/>
                    </a:lnTo>
                    <a:cubicBezTo>
                      <a:pt x="1061" y="8629"/>
                      <a:pt x="1204" y="8572"/>
                      <a:pt x="1290" y="8486"/>
                    </a:cubicBezTo>
                    <a:lnTo>
                      <a:pt x="1405" y="8314"/>
                    </a:lnTo>
                    <a:lnTo>
                      <a:pt x="1434" y="8113"/>
                    </a:lnTo>
                    <a:lnTo>
                      <a:pt x="1376" y="7941"/>
                    </a:lnTo>
                    <a:lnTo>
                      <a:pt x="1262" y="7769"/>
                    </a:lnTo>
                    <a:lnTo>
                      <a:pt x="1118" y="7683"/>
                    </a:lnTo>
                    <a:cubicBezTo>
                      <a:pt x="1090" y="7654"/>
                      <a:pt x="1061" y="7654"/>
                      <a:pt x="1061" y="7654"/>
                    </a:cubicBezTo>
                    <a:cubicBezTo>
                      <a:pt x="946" y="7482"/>
                      <a:pt x="1090" y="7196"/>
                      <a:pt x="1204" y="6995"/>
                    </a:cubicBezTo>
                    <a:cubicBezTo>
                      <a:pt x="1778" y="5820"/>
                      <a:pt x="2666" y="4816"/>
                      <a:pt x="3784" y="4128"/>
                    </a:cubicBezTo>
                    <a:lnTo>
                      <a:pt x="3784" y="4128"/>
                    </a:lnTo>
                    <a:cubicBezTo>
                      <a:pt x="3698" y="4530"/>
                      <a:pt x="3698" y="4931"/>
                      <a:pt x="3784" y="5332"/>
                    </a:cubicBezTo>
                    <a:cubicBezTo>
                      <a:pt x="4022" y="6307"/>
                      <a:pt x="4891" y="6967"/>
                      <a:pt x="5852" y="6967"/>
                    </a:cubicBezTo>
                    <a:cubicBezTo>
                      <a:pt x="6049" y="6967"/>
                      <a:pt x="6250" y="6939"/>
                      <a:pt x="6450" y="6880"/>
                    </a:cubicBezTo>
                    <a:cubicBezTo>
                      <a:pt x="7884" y="6364"/>
                      <a:pt x="7654" y="4071"/>
                      <a:pt x="6450" y="3096"/>
                    </a:cubicBezTo>
                    <a:cubicBezTo>
                      <a:pt x="6135" y="2896"/>
                      <a:pt x="5791" y="2752"/>
                      <a:pt x="5418" y="2695"/>
                    </a:cubicBezTo>
                    <a:cubicBezTo>
                      <a:pt x="5848" y="2150"/>
                      <a:pt x="6364" y="1663"/>
                      <a:pt x="6966" y="1262"/>
                    </a:cubicBezTo>
                    <a:cubicBezTo>
                      <a:pt x="7422" y="950"/>
                      <a:pt x="7957" y="619"/>
                      <a:pt x="8539" y="619"/>
                    </a:cubicBezTo>
                    <a:cubicBezTo>
                      <a:pt x="8653" y="619"/>
                      <a:pt x="8769" y="631"/>
                      <a:pt x="8887" y="660"/>
                    </a:cubicBezTo>
                    <a:cubicBezTo>
                      <a:pt x="9346" y="832"/>
                      <a:pt x="9690" y="1204"/>
                      <a:pt x="9776" y="1692"/>
                    </a:cubicBezTo>
                    <a:lnTo>
                      <a:pt x="9919" y="1864"/>
                    </a:lnTo>
                    <a:lnTo>
                      <a:pt x="10148" y="1892"/>
                    </a:lnTo>
                    <a:lnTo>
                      <a:pt x="10320" y="1749"/>
                    </a:lnTo>
                    <a:lnTo>
                      <a:pt x="10349" y="1520"/>
                    </a:lnTo>
                    <a:cubicBezTo>
                      <a:pt x="10263" y="1147"/>
                      <a:pt x="10091" y="832"/>
                      <a:pt x="9862" y="574"/>
                    </a:cubicBezTo>
                    <a:cubicBezTo>
                      <a:pt x="9518" y="201"/>
                      <a:pt x="9059" y="0"/>
                      <a:pt x="857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6" name="Google Shape;2116;p56"/>
              <p:cNvSpPr/>
              <p:nvPr/>
            </p:nvSpPr>
            <p:spPr>
              <a:xfrm>
                <a:off x="938169" y="2167689"/>
                <a:ext cx="678000" cy="718850"/>
              </a:xfrm>
              <a:custGeom>
                <a:rect b="b" l="l" r="r" t="t"/>
                <a:pathLst>
                  <a:path extrusionOk="0" h="28754" w="27120">
                    <a:moveTo>
                      <a:pt x="25485" y="5935"/>
                    </a:moveTo>
                    <a:cubicBezTo>
                      <a:pt x="24281" y="3240"/>
                      <a:pt x="21157" y="1"/>
                      <a:pt x="15825" y="1"/>
                    </a:cubicBezTo>
                    <a:cubicBezTo>
                      <a:pt x="10493" y="1"/>
                      <a:pt x="5447" y="3240"/>
                      <a:pt x="4243" y="5935"/>
                    </a:cubicBezTo>
                    <a:cubicBezTo>
                      <a:pt x="2609" y="9518"/>
                      <a:pt x="1" y="18634"/>
                      <a:pt x="2437" y="22160"/>
                    </a:cubicBezTo>
                    <a:cubicBezTo>
                      <a:pt x="5591" y="26775"/>
                      <a:pt x="10751" y="28753"/>
                      <a:pt x="16083" y="28753"/>
                    </a:cubicBezTo>
                    <a:cubicBezTo>
                      <a:pt x="21443" y="28753"/>
                      <a:pt x="24281" y="24281"/>
                      <a:pt x="25514" y="21587"/>
                    </a:cubicBezTo>
                    <a:cubicBezTo>
                      <a:pt x="27119" y="18003"/>
                      <a:pt x="27119" y="9518"/>
                      <a:pt x="25514" y="5906"/>
                    </a:cubicBezTo>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7" name="Google Shape;2117;p56"/>
              <p:cNvSpPr/>
              <p:nvPr/>
            </p:nvSpPr>
            <p:spPr>
              <a:xfrm>
                <a:off x="1199044" y="2201389"/>
                <a:ext cx="417125" cy="682275"/>
              </a:xfrm>
              <a:custGeom>
                <a:rect b="b" l="l" r="r" t="t"/>
                <a:pathLst>
                  <a:path extrusionOk="0" h="27291" w="16685">
                    <a:moveTo>
                      <a:pt x="10808" y="0"/>
                    </a:moveTo>
                    <a:cubicBezTo>
                      <a:pt x="12671" y="1032"/>
                      <a:pt x="14162" y="2638"/>
                      <a:pt x="15079" y="4587"/>
                    </a:cubicBezTo>
                    <a:cubicBezTo>
                      <a:pt x="16684" y="8170"/>
                      <a:pt x="16684" y="16655"/>
                      <a:pt x="15079" y="20239"/>
                    </a:cubicBezTo>
                    <a:cubicBezTo>
                      <a:pt x="13961" y="22675"/>
                      <a:pt x="11524" y="26574"/>
                      <a:pt x="7081" y="27291"/>
                    </a:cubicBezTo>
                    <a:cubicBezTo>
                      <a:pt x="4214" y="26001"/>
                      <a:pt x="1921" y="24080"/>
                      <a:pt x="1434" y="22360"/>
                    </a:cubicBezTo>
                    <a:cubicBezTo>
                      <a:pt x="0" y="17143"/>
                      <a:pt x="1319" y="9661"/>
                      <a:pt x="4386" y="4988"/>
                    </a:cubicBezTo>
                    <a:cubicBezTo>
                      <a:pt x="5791" y="2781"/>
                      <a:pt x="7597" y="803"/>
                      <a:pt x="10808" y="0"/>
                    </a:cubicBezTo>
                    <a:close/>
                  </a:path>
                </a:pathLst>
              </a:custGeom>
              <a:solidFill>
                <a:srgbClr val="D172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8" name="Google Shape;2118;p56"/>
              <p:cNvSpPr/>
              <p:nvPr/>
            </p:nvSpPr>
            <p:spPr>
              <a:xfrm>
                <a:off x="1595369" y="2167689"/>
                <a:ext cx="677275" cy="718850"/>
              </a:xfrm>
              <a:custGeom>
                <a:rect b="b" l="l" r="r" t="t"/>
                <a:pathLst>
                  <a:path extrusionOk="0" h="28754" w="27091">
                    <a:moveTo>
                      <a:pt x="1634" y="5935"/>
                    </a:moveTo>
                    <a:cubicBezTo>
                      <a:pt x="2838" y="3240"/>
                      <a:pt x="5963" y="1"/>
                      <a:pt x="11295" y="1"/>
                    </a:cubicBezTo>
                    <a:cubicBezTo>
                      <a:pt x="16627" y="1"/>
                      <a:pt x="21701" y="3240"/>
                      <a:pt x="22876" y="5935"/>
                    </a:cubicBezTo>
                    <a:cubicBezTo>
                      <a:pt x="24510" y="9518"/>
                      <a:pt x="27090" y="18634"/>
                      <a:pt x="24682" y="22160"/>
                    </a:cubicBezTo>
                    <a:cubicBezTo>
                      <a:pt x="21529" y="26775"/>
                      <a:pt x="16655" y="28753"/>
                      <a:pt x="11295" y="28753"/>
                    </a:cubicBezTo>
                    <a:cubicBezTo>
                      <a:pt x="5963" y="28753"/>
                      <a:pt x="2809" y="24281"/>
                      <a:pt x="1634" y="21587"/>
                    </a:cubicBezTo>
                    <a:cubicBezTo>
                      <a:pt x="0" y="18003"/>
                      <a:pt x="0" y="9518"/>
                      <a:pt x="1634" y="5906"/>
                    </a:cubicBezTo>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9" name="Google Shape;2119;p56"/>
              <p:cNvSpPr/>
              <p:nvPr/>
            </p:nvSpPr>
            <p:spPr>
              <a:xfrm>
                <a:off x="1595369" y="2197089"/>
                <a:ext cx="407075" cy="685150"/>
              </a:xfrm>
              <a:custGeom>
                <a:rect b="b" l="l" r="r" t="t"/>
                <a:pathLst>
                  <a:path extrusionOk="0" h="27406" w="16283">
                    <a:moveTo>
                      <a:pt x="6221" y="0"/>
                    </a:moveTo>
                    <a:cubicBezTo>
                      <a:pt x="9603" y="488"/>
                      <a:pt x="11495" y="1978"/>
                      <a:pt x="12986" y="5131"/>
                    </a:cubicBezTo>
                    <a:cubicBezTo>
                      <a:pt x="15480" y="10463"/>
                      <a:pt x="16283" y="18433"/>
                      <a:pt x="14677" y="22503"/>
                    </a:cubicBezTo>
                    <a:cubicBezTo>
                      <a:pt x="13989" y="24223"/>
                      <a:pt x="12155" y="26087"/>
                      <a:pt x="9689" y="27405"/>
                    </a:cubicBezTo>
                    <a:cubicBezTo>
                      <a:pt x="5332" y="26631"/>
                      <a:pt x="2695" y="22819"/>
                      <a:pt x="1634" y="20411"/>
                    </a:cubicBezTo>
                    <a:cubicBezTo>
                      <a:pt x="0" y="16827"/>
                      <a:pt x="0" y="8342"/>
                      <a:pt x="1634" y="4759"/>
                    </a:cubicBezTo>
                    <a:cubicBezTo>
                      <a:pt x="2580" y="2695"/>
                      <a:pt x="4185" y="1032"/>
                      <a:pt x="6221" y="0"/>
                    </a:cubicBezTo>
                    <a:close/>
                  </a:path>
                </a:pathLst>
              </a:custGeom>
              <a:solidFill>
                <a:srgbClr val="D172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0" name="Google Shape;2120;p56"/>
              <p:cNvSpPr/>
              <p:nvPr/>
            </p:nvSpPr>
            <p:spPr>
              <a:xfrm>
                <a:off x="1254219" y="2192064"/>
                <a:ext cx="676575" cy="732450"/>
              </a:xfrm>
              <a:custGeom>
                <a:rect b="b" l="l" r="r" t="t"/>
                <a:pathLst>
                  <a:path extrusionOk="0" h="29298" w="27063">
                    <a:moveTo>
                      <a:pt x="4358" y="5361"/>
                    </a:moveTo>
                    <a:cubicBezTo>
                      <a:pt x="6221" y="2523"/>
                      <a:pt x="8658" y="1"/>
                      <a:pt x="14047" y="1"/>
                    </a:cubicBezTo>
                    <a:cubicBezTo>
                      <a:pt x="19408" y="1"/>
                      <a:pt x="21902" y="1377"/>
                      <a:pt x="23765" y="5361"/>
                    </a:cubicBezTo>
                    <a:cubicBezTo>
                      <a:pt x="26259" y="10693"/>
                      <a:pt x="27062" y="18634"/>
                      <a:pt x="25457" y="22704"/>
                    </a:cubicBezTo>
                    <a:cubicBezTo>
                      <a:pt x="24281" y="25714"/>
                      <a:pt x="19408" y="29298"/>
                      <a:pt x="14076" y="29298"/>
                    </a:cubicBezTo>
                    <a:cubicBezTo>
                      <a:pt x="8715" y="29298"/>
                      <a:pt x="2265" y="25772"/>
                      <a:pt x="1434" y="22704"/>
                    </a:cubicBezTo>
                    <a:cubicBezTo>
                      <a:pt x="1" y="17516"/>
                      <a:pt x="1319" y="10034"/>
                      <a:pt x="4387" y="5361"/>
                    </a:cubicBezTo>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1" name="Google Shape;2121;p56"/>
              <p:cNvSpPr/>
              <p:nvPr/>
            </p:nvSpPr>
            <p:spPr>
              <a:xfrm>
                <a:off x="1365319" y="2143639"/>
                <a:ext cx="238675" cy="496550"/>
              </a:xfrm>
              <a:custGeom>
                <a:rect b="b" l="l" r="r" t="t"/>
                <a:pathLst>
                  <a:path extrusionOk="0" h="19862" w="9547">
                    <a:moveTo>
                      <a:pt x="2465" y="11598"/>
                    </a:moveTo>
                    <a:lnTo>
                      <a:pt x="2494" y="11627"/>
                    </a:lnTo>
                    <a:cubicBezTo>
                      <a:pt x="3354" y="11655"/>
                      <a:pt x="4071" y="12401"/>
                      <a:pt x="4386" y="13232"/>
                    </a:cubicBezTo>
                    <a:cubicBezTo>
                      <a:pt x="3956" y="13490"/>
                      <a:pt x="3497" y="13691"/>
                      <a:pt x="3010" y="13805"/>
                    </a:cubicBezTo>
                    <a:cubicBezTo>
                      <a:pt x="2684" y="13883"/>
                      <a:pt x="2332" y="13961"/>
                      <a:pt x="2005" y="13961"/>
                    </a:cubicBezTo>
                    <a:cubicBezTo>
                      <a:pt x="1729" y="13961"/>
                      <a:pt x="1471" y="13906"/>
                      <a:pt x="1261" y="13748"/>
                    </a:cubicBezTo>
                    <a:cubicBezTo>
                      <a:pt x="516" y="13175"/>
                      <a:pt x="1376" y="11598"/>
                      <a:pt x="2465" y="11598"/>
                    </a:cubicBezTo>
                    <a:close/>
                    <a:moveTo>
                      <a:pt x="6263" y="0"/>
                    </a:moveTo>
                    <a:cubicBezTo>
                      <a:pt x="4531" y="0"/>
                      <a:pt x="2523" y="672"/>
                      <a:pt x="1577" y="2167"/>
                    </a:cubicBezTo>
                    <a:cubicBezTo>
                      <a:pt x="917" y="3199"/>
                      <a:pt x="975" y="4546"/>
                      <a:pt x="1720" y="5521"/>
                    </a:cubicBezTo>
                    <a:cubicBezTo>
                      <a:pt x="2494" y="6581"/>
                      <a:pt x="3669" y="7241"/>
                      <a:pt x="4673" y="8043"/>
                    </a:cubicBezTo>
                    <a:cubicBezTo>
                      <a:pt x="5361" y="8588"/>
                      <a:pt x="6106" y="9219"/>
                      <a:pt x="6307" y="10107"/>
                    </a:cubicBezTo>
                    <a:cubicBezTo>
                      <a:pt x="6536" y="11111"/>
                      <a:pt x="5819" y="12114"/>
                      <a:pt x="5017" y="12802"/>
                    </a:cubicBezTo>
                    <a:cubicBezTo>
                      <a:pt x="4558" y="11799"/>
                      <a:pt x="3612" y="10881"/>
                      <a:pt x="2494" y="10853"/>
                    </a:cubicBezTo>
                    <a:lnTo>
                      <a:pt x="2437" y="10853"/>
                    </a:lnTo>
                    <a:cubicBezTo>
                      <a:pt x="1032" y="10910"/>
                      <a:pt x="0" y="12200"/>
                      <a:pt x="258" y="13605"/>
                    </a:cubicBezTo>
                    <a:cubicBezTo>
                      <a:pt x="483" y="14490"/>
                      <a:pt x="1178" y="14788"/>
                      <a:pt x="1982" y="14788"/>
                    </a:cubicBezTo>
                    <a:cubicBezTo>
                      <a:pt x="2611" y="14788"/>
                      <a:pt x="3307" y="14605"/>
                      <a:pt x="3899" y="14379"/>
                    </a:cubicBezTo>
                    <a:cubicBezTo>
                      <a:pt x="4128" y="14293"/>
                      <a:pt x="4357" y="14207"/>
                      <a:pt x="4558" y="14092"/>
                    </a:cubicBezTo>
                    <a:lnTo>
                      <a:pt x="4558" y="14092"/>
                    </a:lnTo>
                    <a:cubicBezTo>
                      <a:pt x="4615" y="14551"/>
                      <a:pt x="4558" y="15038"/>
                      <a:pt x="4443" y="15497"/>
                    </a:cubicBezTo>
                    <a:cubicBezTo>
                      <a:pt x="4300" y="16357"/>
                      <a:pt x="3870" y="17131"/>
                      <a:pt x="3239" y="17733"/>
                    </a:cubicBezTo>
                    <a:cubicBezTo>
                      <a:pt x="3168" y="17718"/>
                      <a:pt x="3094" y="17711"/>
                      <a:pt x="3020" y="17711"/>
                    </a:cubicBezTo>
                    <a:cubicBezTo>
                      <a:pt x="2799" y="17711"/>
                      <a:pt x="2573" y="17776"/>
                      <a:pt x="2379" y="17905"/>
                    </a:cubicBezTo>
                    <a:cubicBezTo>
                      <a:pt x="1986" y="18249"/>
                      <a:pt x="2479" y="18594"/>
                      <a:pt x="2935" y="18594"/>
                    </a:cubicBezTo>
                    <a:cubicBezTo>
                      <a:pt x="3010" y="18594"/>
                      <a:pt x="3084" y="18584"/>
                      <a:pt x="3153" y="18564"/>
                    </a:cubicBezTo>
                    <a:cubicBezTo>
                      <a:pt x="3262" y="18542"/>
                      <a:pt x="3370" y="18439"/>
                      <a:pt x="3490" y="18439"/>
                    </a:cubicBezTo>
                    <a:cubicBezTo>
                      <a:pt x="3529" y="18439"/>
                      <a:pt x="3570" y="18450"/>
                      <a:pt x="3612" y="18478"/>
                    </a:cubicBezTo>
                    <a:cubicBezTo>
                      <a:pt x="3669" y="18535"/>
                      <a:pt x="3641" y="18593"/>
                      <a:pt x="3612" y="18679"/>
                    </a:cubicBezTo>
                    <a:cubicBezTo>
                      <a:pt x="3434" y="19090"/>
                      <a:pt x="3112" y="19239"/>
                      <a:pt x="2749" y="19239"/>
                    </a:cubicBezTo>
                    <a:cubicBezTo>
                      <a:pt x="2353" y="19239"/>
                      <a:pt x="1907" y="19060"/>
                      <a:pt x="1548" y="18851"/>
                    </a:cubicBezTo>
                    <a:lnTo>
                      <a:pt x="1548" y="18650"/>
                    </a:lnTo>
                    <a:lnTo>
                      <a:pt x="1376" y="18507"/>
                    </a:lnTo>
                    <a:cubicBezTo>
                      <a:pt x="1235" y="18436"/>
                      <a:pt x="1093" y="18385"/>
                      <a:pt x="951" y="18385"/>
                    </a:cubicBezTo>
                    <a:cubicBezTo>
                      <a:pt x="921" y="18385"/>
                      <a:pt x="891" y="18387"/>
                      <a:pt x="860" y="18392"/>
                    </a:cubicBezTo>
                    <a:cubicBezTo>
                      <a:pt x="545" y="18478"/>
                      <a:pt x="573" y="18879"/>
                      <a:pt x="803" y="19080"/>
                    </a:cubicBezTo>
                    <a:cubicBezTo>
                      <a:pt x="1354" y="19579"/>
                      <a:pt x="2074" y="19861"/>
                      <a:pt x="2807" y="19861"/>
                    </a:cubicBezTo>
                    <a:cubicBezTo>
                      <a:pt x="2875" y="19861"/>
                      <a:pt x="2942" y="19859"/>
                      <a:pt x="3010" y="19854"/>
                    </a:cubicBezTo>
                    <a:cubicBezTo>
                      <a:pt x="3669" y="19768"/>
                      <a:pt x="4214" y="19252"/>
                      <a:pt x="4271" y="18593"/>
                    </a:cubicBezTo>
                    <a:cubicBezTo>
                      <a:pt x="4300" y="18392"/>
                      <a:pt x="4214" y="18191"/>
                      <a:pt x="4042" y="18048"/>
                    </a:cubicBezTo>
                    <a:cubicBezTo>
                      <a:pt x="4042" y="18019"/>
                      <a:pt x="4013" y="17991"/>
                      <a:pt x="3985" y="17991"/>
                    </a:cubicBezTo>
                    <a:cubicBezTo>
                      <a:pt x="5017" y="16787"/>
                      <a:pt x="5475" y="15210"/>
                      <a:pt x="5246" y="13691"/>
                    </a:cubicBezTo>
                    <a:cubicBezTo>
                      <a:pt x="6278" y="12917"/>
                      <a:pt x="7310" y="11627"/>
                      <a:pt x="7195" y="10251"/>
                    </a:cubicBezTo>
                    <a:cubicBezTo>
                      <a:pt x="7023" y="8473"/>
                      <a:pt x="5246" y="7355"/>
                      <a:pt x="3813" y="6209"/>
                    </a:cubicBezTo>
                    <a:cubicBezTo>
                      <a:pt x="2953" y="5521"/>
                      <a:pt x="2007" y="4690"/>
                      <a:pt x="2064" y="3629"/>
                    </a:cubicBezTo>
                    <a:cubicBezTo>
                      <a:pt x="2150" y="2310"/>
                      <a:pt x="3411" y="1565"/>
                      <a:pt x="4615" y="1221"/>
                    </a:cubicBezTo>
                    <a:cubicBezTo>
                      <a:pt x="5147" y="1066"/>
                      <a:pt x="5712" y="979"/>
                      <a:pt x="6274" y="979"/>
                    </a:cubicBezTo>
                    <a:cubicBezTo>
                      <a:pt x="7167" y="979"/>
                      <a:pt x="8051" y="1198"/>
                      <a:pt x="8772" y="1708"/>
                    </a:cubicBezTo>
                    <a:lnTo>
                      <a:pt x="8973" y="1794"/>
                    </a:lnTo>
                    <a:cubicBezTo>
                      <a:pt x="9087" y="1794"/>
                      <a:pt x="9202" y="1766"/>
                      <a:pt x="9317" y="1737"/>
                    </a:cubicBezTo>
                    <a:lnTo>
                      <a:pt x="9460" y="1594"/>
                    </a:lnTo>
                    <a:lnTo>
                      <a:pt x="9546" y="1393"/>
                    </a:lnTo>
                    <a:lnTo>
                      <a:pt x="9546" y="1221"/>
                    </a:lnTo>
                    <a:lnTo>
                      <a:pt x="9460" y="1049"/>
                    </a:lnTo>
                    <a:lnTo>
                      <a:pt x="9345" y="906"/>
                    </a:lnTo>
                    <a:cubicBezTo>
                      <a:pt x="8657" y="418"/>
                      <a:pt x="7855" y="132"/>
                      <a:pt x="7023" y="46"/>
                    </a:cubicBezTo>
                    <a:cubicBezTo>
                      <a:pt x="6779" y="15"/>
                      <a:pt x="6524" y="0"/>
                      <a:pt x="626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122" name="Google Shape;2122;p56"/>
          <p:cNvGrpSpPr/>
          <p:nvPr/>
        </p:nvGrpSpPr>
        <p:grpSpPr>
          <a:xfrm>
            <a:off x="1858196" y="3778226"/>
            <a:ext cx="913686" cy="714823"/>
            <a:chOff x="7462730" y="3249992"/>
            <a:chExt cx="913686" cy="714823"/>
          </a:xfrm>
        </p:grpSpPr>
        <p:sp>
          <p:nvSpPr>
            <p:cNvPr id="2123" name="Google Shape;2123;p56"/>
            <p:cNvSpPr/>
            <p:nvPr/>
          </p:nvSpPr>
          <p:spPr>
            <a:xfrm flipH="1">
              <a:off x="7462730" y="3249992"/>
              <a:ext cx="836541" cy="712315"/>
            </a:xfrm>
            <a:custGeom>
              <a:rect b="b" l="l" r="r" t="t"/>
              <a:pathLst>
                <a:path extrusionOk="0" h="43223" w="50761">
                  <a:moveTo>
                    <a:pt x="37539" y="12098"/>
                  </a:moveTo>
                  <a:cubicBezTo>
                    <a:pt x="37751" y="11277"/>
                    <a:pt x="37812" y="10487"/>
                    <a:pt x="38086" y="9696"/>
                  </a:cubicBezTo>
                  <a:cubicBezTo>
                    <a:pt x="39119" y="6383"/>
                    <a:pt x="40913" y="3101"/>
                    <a:pt x="44013" y="1368"/>
                  </a:cubicBezTo>
                  <a:cubicBezTo>
                    <a:pt x="45624" y="456"/>
                    <a:pt x="47296" y="152"/>
                    <a:pt x="49119" y="31"/>
                  </a:cubicBezTo>
                  <a:cubicBezTo>
                    <a:pt x="49545" y="0"/>
                    <a:pt x="49971" y="0"/>
                    <a:pt x="50366" y="0"/>
                  </a:cubicBezTo>
                  <a:cubicBezTo>
                    <a:pt x="50518" y="0"/>
                    <a:pt x="50639" y="0"/>
                    <a:pt x="50761" y="0"/>
                  </a:cubicBezTo>
                  <a:cubicBezTo>
                    <a:pt x="50761" y="365"/>
                    <a:pt x="50426" y="699"/>
                    <a:pt x="50244" y="1003"/>
                  </a:cubicBezTo>
                  <a:cubicBezTo>
                    <a:pt x="49788" y="1672"/>
                    <a:pt x="49393" y="2341"/>
                    <a:pt x="48968" y="3009"/>
                  </a:cubicBezTo>
                  <a:cubicBezTo>
                    <a:pt x="48329" y="4195"/>
                    <a:pt x="47569" y="5289"/>
                    <a:pt x="46688" y="6292"/>
                  </a:cubicBezTo>
                  <a:cubicBezTo>
                    <a:pt x="44317" y="8785"/>
                    <a:pt x="41034" y="10365"/>
                    <a:pt x="37934" y="11703"/>
                  </a:cubicBezTo>
                  <a:close/>
                  <a:moveTo>
                    <a:pt x="30457" y="19545"/>
                  </a:moveTo>
                  <a:cubicBezTo>
                    <a:pt x="30335" y="19666"/>
                    <a:pt x="30213" y="19788"/>
                    <a:pt x="30122" y="19909"/>
                  </a:cubicBezTo>
                  <a:lnTo>
                    <a:pt x="30426" y="19545"/>
                  </a:lnTo>
                  <a:close/>
                  <a:moveTo>
                    <a:pt x="30457" y="19545"/>
                  </a:moveTo>
                  <a:cubicBezTo>
                    <a:pt x="31551" y="18511"/>
                    <a:pt x="32858" y="17934"/>
                    <a:pt x="34286" y="17356"/>
                  </a:cubicBezTo>
                  <a:cubicBezTo>
                    <a:pt x="35928" y="16687"/>
                    <a:pt x="37569" y="16110"/>
                    <a:pt x="39241" y="15593"/>
                  </a:cubicBezTo>
                  <a:cubicBezTo>
                    <a:pt x="40913" y="15076"/>
                    <a:pt x="42736" y="14529"/>
                    <a:pt x="44469" y="14803"/>
                  </a:cubicBezTo>
                  <a:cubicBezTo>
                    <a:pt x="45958" y="15046"/>
                    <a:pt x="47174" y="15928"/>
                    <a:pt x="48512" y="16505"/>
                  </a:cubicBezTo>
                  <a:cubicBezTo>
                    <a:pt x="48664" y="16566"/>
                    <a:pt x="49575" y="16839"/>
                    <a:pt x="49575" y="17083"/>
                  </a:cubicBezTo>
                  <a:cubicBezTo>
                    <a:pt x="49545" y="17478"/>
                    <a:pt x="48664" y="17599"/>
                    <a:pt x="48420" y="17660"/>
                  </a:cubicBezTo>
                  <a:cubicBezTo>
                    <a:pt x="47326" y="17934"/>
                    <a:pt x="46201" y="18207"/>
                    <a:pt x="45107" y="18511"/>
                  </a:cubicBezTo>
                  <a:cubicBezTo>
                    <a:pt x="41946" y="19423"/>
                    <a:pt x="38846" y="20213"/>
                    <a:pt x="35563" y="20335"/>
                  </a:cubicBezTo>
                  <a:cubicBezTo>
                    <a:pt x="33830" y="20396"/>
                    <a:pt x="32037" y="20304"/>
                    <a:pt x="30457" y="19575"/>
                  </a:cubicBezTo>
                  <a:close/>
                  <a:moveTo>
                    <a:pt x="28481" y="21125"/>
                  </a:moveTo>
                  <a:cubicBezTo>
                    <a:pt x="27934" y="19666"/>
                    <a:pt x="27599" y="18146"/>
                    <a:pt x="27508" y="16566"/>
                  </a:cubicBezTo>
                  <a:cubicBezTo>
                    <a:pt x="27295" y="14073"/>
                    <a:pt x="27356" y="11429"/>
                    <a:pt x="28542" y="9149"/>
                  </a:cubicBezTo>
                  <a:cubicBezTo>
                    <a:pt x="29332" y="7721"/>
                    <a:pt x="30305" y="6414"/>
                    <a:pt x="31429" y="5259"/>
                  </a:cubicBezTo>
                  <a:cubicBezTo>
                    <a:pt x="31642" y="4985"/>
                    <a:pt x="31855" y="4742"/>
                    <a:pt x="32098" y="4529"/>
                  </a:cubicBezTo>
                  <a:lnTo>
                    <a:pt x="32280" y="4347"/>
                  </a:lnTo>
                  <a:cubicBezTo>
                    <a:pt x="32311" y="4316"/>
                    <a:pt x="32341" y="4256"/>
                    <a:pt x="32371" y="4286"/>
                  </a:cubicBezTo>
                  <a:cubicBezTo>
                    <a:pt x="32493" y="4468"/>
                    <a:pt x="32219" y="5167"/>
                    <a:pt x="32159" y="5380"/>
                  </a:cubicBezTo>
                  <a:cubicBezTo>
                    <a:pt x="31916" y="6414"/>
                    <a:pt x="31733" y="7447"/>
                    <a:pt x="31642" y="8511"/>
                  </a:cubicBezTo>
                  <a:cubicBezTo>
                    <a:pt x="31460" y="10274"/>
                    <a:pt x="31490" y="12067"/>
                    <a:pt x="31247" y="13830"/>
                  </a:cubicBezTo>
                  <a:cubicBezTo>
                    <a:pt x="31004" y="15472"/>
                    <a:pt x="30517" y="17083"/>
                    <a:pt x="29818" y="18572"/>
                  </a:cubicBezTo>
                  <a:cubicBezTo>
                    <a:pt x="29545" y="19271"/>
                    <a:pt x="29180" y="19909"/>
                    <a:pt x="28754" y="20517"/>
                  </a:cubicBezTo>
                  <a:close/>
                  <a:moveTo>
                    <a:pt x="23617" y="26201"/>
                  </a:moveTo>
                  <a:cubicBezTo>
                    <a:pt x="25776" y="23982"/>
                    <a:pt x="29028" y="23435"/>
                    <a:pt x="31976" y="23162"/>
                  </a:cubicBezTo>
                  <a:cubicBezTo>
                    <a:pt x="33405" y="23040"/>
                    <a:pt x="34833" y="22919"/>
                    <a:pt x="36232" y="23466"/>
                  </a:cubicBezTo>
                  <a:cubicBezTo>
                    <a:pt x="37448" y="23952"/>
                    <a:pt x="38724" y="24469"/>
                    <a:pt x="39940" y="25046"/>
                  </a:cubicBezTo>
                  <a:cubicBezTo>
                    <a:pt x="40366" y="25259"/>
                    <a:pt x="40791" y="25502"/>
                    <a:pt x="41217" y="25715"/>
                  </a:cubicBezTo>
                  <a:lnTo>
                    <a:pt x="41642" y="25897"/>
                  </a:lnTo>
                  <a:cubicBezTo>
                    <a:pt x="41703" y="25928"/>
                    <a:pt x="41946" y="25958"/>
                    <a:pt x="41885" y="25988"/>
                  </a:cubicBezTo>
                  <a:cubicBezTo>
                    <a:pt x="41460" y="26201"/>
                    <a:pt x="40791" y="26140"/>
                    <a:pt x="40366" y="26171"/>
                  </a:cubicBezTo>
                  <a:cubicBezTo>
                    <a:pt x="39119" y="26262"/>
                    <a:pt x="37873" y="26353"/>
                    <a:pt x="36657" y="26414"/>
                  </a:cubicBezTo>
                  <a:cubicBezTo>
                    <a:pt x="35320" y="26475"/>
                    <a:pt x="33982" y="26505"/>
                    <a:pt x="32675" y="26688"/>
                  </a:cubicBezTo>
                  <a:cubicBezTo>
                    <a:pt x="29818" y="27113"/>
                    <a:pt x="26657" y="27782"/>
                    <a:pt x="23861" y="26627"/>
                  </a:cubicBezTo>
                  <a:close/>
                  <a:moveTo>
                    <a:pt x="19484" y="29241"/>
                  </a:moveTo>
                  <a:cubicBezTo>
                    <a:pt x="18754" y="28572"/>
                    <a:pt x="18724" y="27113"/>
                    <a:pt x="18633" y="26201"/>
                  </a:cubicBezTo>
                  <a:cubicBezTo>
                    <a:pt x="18207" y="22736"/>
                    <a:pt x="18876" y="19757"/>
                    <a:pt x="20517" y="16718"/>
                  </a:cubicBezTo>
                  <a:cubicBezTo>
                    <a:pt x="21064" y="15532"/>
                    <a:pt x="21885" y="14499"/>
                    <a:pt x="22888" y="13678"/>
                  </a:cubicBezTo>
                  <a:cubicBezTo>
                    <a:pt x="23162" y="13465"/>
                    <a:pt x="23435" y="13253"/>
                    <a:pt x="23739" y="13040"/>
                  </a:cubicBezTo>
                  <a:cubicBezTo>
                    <a:pt x="23861" y="12918"/>
                    <a:pt x="23921" y="12888"/>
                    <a:pt x="24073" y="12766"/>
                  </a:cubicBezTo>
                  <a:cubicBezTo>
                    <a:pt x="24195" y="12675"/>
                    <a:pt x="24317" y="12523"/>
                    <a:pt x="24317" y="12614"/>
                  </a:cubicBezTo>
                  <a:cubicBezTo>
                    <a:pt x="24377" y="13222"/>
                    <a:pt x="24134" y="13891"/>
                    <a:pt x="23982" y="14499"/>
                  </a:cubicBezTo>
                  <a:cubicBezTo>
                    <a:pt x="23739" y="15654"/>
                    <a:pt x="23526" y="16839"/>
                    <a:pt x="23314" y="18025"/>
                  </a:cubicBezTo>
                  <a:cubicBezTo>
                    <a:pt x="23101" y="19119"/>
                    <a:pt x="22918" y="20244"/>
                    <a:pt x="22766" y="21368"/>
                  </a:cubicBezTo>
                  <a:cubicBezTo>
                    <a:pt x="22584" y="22919"/>
                    <a:pt x="22493" y="24560"/>
                    <a:pt x="21824" y="26019"/>
                  </a:cubicBezTo>
                  <a:cubicBezTo>
                    <a:pt x="21247" y="27143"/>
                    <a:pt x="20456" y="28177"/>
                    <a:pt x="19544" y="29089"/>
                  </a:cubicBezTo>
                  <a:close/>
                  <a:moveTo>
                    <a:pt x="9240" y="36080"/>
                  </a:moveTo>
                  <a:cubicBezTo>
                    <a:pt x="8693" y="34986"/>
                    <a:pt x="8693" y="33739"/>
                    <a:pt x="8784" y="32554"/>
                  </a:cubicBezTo>
                  <a:cubicBezTo>
                    <a:pt x="8967" y="29758"/>
                    <a:pt x="9787" y="27022"/>
                    <a:pt x="11216" y="24590"/>
                  </a:cubicBezTo>
                  <a:cubicBezTo>
                    <a:pt x="11946" y="23344"/>
                    <a:pt x="12918" y="22311"/>
                    <a:pt x="14104" y="21490"/>
                  </a:cubicBezTo>
                  <a:cubicBezTo>
                    <a:pt x="14316" y="21338"/>
                    <a:pt x="14560" y="21156"/>
                    <a:pt x="14803" y="21004"/>
                  </a:cubicBezTo>
                  <a:cubicBezTo>
                    <a:pt x="14894" y="20943"/>
                    <a:pt x="15076" y="20700"/>
                    <a:pt x="15107" y="20821"/>
                  </a:cubicBezTo>
                  <a:cubicBezTo>
                    <a:pt x="15167" y="21277"/>
                    <a:pt x="15107" y="21763"/>
                    <a:pt x="14955" y="22189"/>
                  </a:cubicBezTo>
                  <a:cubicBezTo>
                    <a:pt x="14742" y="23040"/>
                    <a:pt x="14560" y="23861"/>
                    <a:pt x="14377" y="24681"/>
                  </a:cubicBezTo>
                  <a:cubicBezTo>
                    <a:pt x="13587" y="28663"/>
                    <a:pt x="13101" y="33162"/>
                    <a:pt x="9696" y="35837"/>
                  </a:cubicBezTo>
                  <a:close/>
                  <a:moveTo>
                    <a:pt x="13708" y="33679"/>
                  </a:moveTo>
                  <a:cubicBezTo>
                    <a:pt x="16140" y="32615"/>
                    <a:pt x="19301" y="31946"/>
                    <a:pt x="21946" y="32311"/>
                  </a:cubicBezTo>
                  <a:cubicBezTo>
                    <a:pt x="23283" y="32524"/>
                    <a:pt x="24590" y="32919"/>
                    <a:pt x="25836" y="33496"/>
                  </a:cubicBezTo>
                  <a:cubicBezTo>
                    <a:pt x="27143" y="33982"/>
                    <a:pt x="28359" y="34742"/>
                    <a:pt x="29362" y="35685"/>
                  </a:cubicBezTo>
                  <a:cubicBezTo>
                    <a:pt x="29545" y="35897"/>
                    <a:pt x="29757" y="36080"/>
                    <a:pt x="29940" y="36232"/>
                  </a:cubicBezTo>
                  <a:cubicBezTo>
                    <a:pt x="30061" y="36323"/>
                    <a:pt x="30153" y="36445"/>
                    <a:pt x="30274" y="36536"/>
                  </a:cubicBezTo>
                  <a:cubicBezTo>
                    <a:pt x="30092" y="36718"/>
                    <a:pt x="29545" y="36597"/>
                    <a:pt x="29362" y="36566"/>
                  </a:cubicBezTo>
                  <a:cubicBezTo>
                    <a:pt x="28298" y="36475"/>
                    <a:pt x="27235" y="36414"/>
                    <a:pt x="26171" y="36414"/>
                  </a:cubicBezTo>
                  <a:cubicBezTo>
                    <a:pt x="24438" y="36414"/>
                    <a:pt x="22675" y="36597"/>
                    <a:pt x="20943" y="36505"/>
                  </a:cubicBezTo>
                  <a:cubicBezTo>
                    <a:pt x="19514" y="36414"/>
                    <a:pt x="18116" y="36141"/>
                    <a:pt x="16718" y="35715"/>
                  </a:cubicBezTo>
                  <a:cubicBezTo>
                    <a:pt x="15745" y="35411"/>
                    <a:pt x="14347" y="34955"/>
                    <a:pt x="13678" y="34104"/>
                  </a:cubicBezTo>
                  <a:close/>
                  <a:moveTo>
                    <a:pt x="1307" y="40214"/>
                  </a:moveTo>
                  <a:cubicBezTo>
                    <a:pt x="0" y="38086"/>
                    <a:pt x="608" y="35411"/>
                    <a:pt x="881" y="33071"/>
                  </a:cubicBezTo>
                  <a:cubicBezTo>
                    <a:pt x="973" y="32037"/>
                    <a:pt x="1155" y="31004"/>
                    <a:pt x="1368" y="30001"/>
                  </a:cubicBezTo>
                  <a:cubicBezTo>
                    <a:pt x="1581" y="29058"/>
                    <a:pt x="1976" y="28177"/>
                    <a:pt x="2553" y="27417"/>
                  </a:cubicBezTo>
                  <a:cubicBezTo>
                    <a:pt x="3374" y="26323"/>
                    <a:pt x="4347" y="25350"/>
                    <a:pt x="5228" y="24317"/>
                  </a:cubicBezTo>
                  <a:cubicBezTo>
                    <a:pt x="5532" y="23952"/>
                    <a:pt x="5836" y="23648"/>
                    <a:pt x="6140" y="23314"/>
                  </a:cubicBezTo>
                  <a:cubicBezTo>
                    <a:pt x="6322" y="23131"/>
                    <a:pt x="6292" y="23162"/>
                    <a:pt x="6505" y="22919"/>
                  </a:cubicBezTo>
                  <a:cubicBezTo>
                    <a:pt x="6535" y="22888"/>
                    <a:pt x="6596" y="22767"/>
                    <a:pt x="6596" y="22827"/>
                  </a:cubicBezTo>
                  <a:cubicBezTo>
                    <a:pt x="6626" y="23952"/>
                    <a:pt x="6049" y="25259"/>
                    <a:pt x="5988" y="26444"/>
                  </a:cubicBezTo>
                  <a:cubicBezTo>
                    <a:pt x="5806" y="29575"/>
                    <a:pt x="5410" y="32493"/>
                    <a:pt x="4347" y="35441"/>
                  </a:cubicBezTo>
                  <a:cubicBezTo>
                    <a:pt x="3799" y="36992"/>
                    <a:pt x="2766" y="39332"/>
                    <a:pt x="1307" y="40214"/>
                  </a:cubicBezTo>
                  <a:close/>
                  <a:moveTo>
                    <a:pt x="4499" y="38694"/>
                  </a:moveTo>
                  <a:cubicBezTo>
                    <a:pt x="6231" y="38025"/>
                    <a:pt x="8055" y="37752"/>
                    <a:pt x="9909" y="37812"/>
                  </a:cubicBezTo>
                  <a:cubicBezTo>
                    <a:pt x="11398" y="37873"/>
                    <a:pt x="13070" y="38116"/>
                    <a:pt x="14408" y="38846"/>
                  </a:cubicBezTo>
                  <a:cubicBezTo>
                    <a:pt x="15471" y="39423"/>
                    <a:pt x="16323" y="40366"/>
                    <a:pt x="17204" y="41217"/>
                  </a:cubicBezTo>
                  <a:cubicBezTo>
                    <a:pt x="17721" y="41703"/>
                    <a:pt x="18268" y="42159"/>
                    <a:pt x="18754" y="42676"/>
                  </a:cubicBezTo>
                  <a:cubicBezTo>
                    <a:pt x="18754" y="42676"/>
                    <a:pt x="19058" y="43071"/>
                    <a:pt x="19058" y="43071"/>
                  </a:cubicBezTo>
                  <a:cubicBezTo>
                    <a:pt x="18815" y="43223"/>
                    <a:pt x="18359" y="43101"/>
                    <a:pt x="18085" y="43071"/>
                  </a:cubicBezTo>
                  <a:cubicBezTo>
                    <a:pt x="17295" y="42949"/>
                    <a:pt x="16505" y="42858"/>
                    <a:pt x="15684" y="42797"/>
                  </a:cubicBezTo>
                  <a:cubicBezTo>
                    <a:pt x="12949" y="42493"/>
                    <a:pt x="10274" y="41794"/>
                    <a:pt x="7781" y="40700"/>
                  </a:cubicBezTo>
                  <a:cubicBezTo>
                    <a:pt x="6748" y="40274"/>
                    <a:pt x="5441" y="39818"/>
                    <a:pt x="4803" y="38815"/>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4" name="Google Shape;2124;p56"/>
            <p:cNvSpPr/>
            <p:nvPr/>
          </p:nvSpPr>
          <p:spPr>
            <a:xfrm flipH="1">
              <a:off x="7647571" y="3413295"/>
              <a:ext cx="728844" cy="551520"/>
            </a:xfrm>
            <a:custGeom>
              <a:rect b="b" l="l" r="r" t="t"/>
              <a:pathLst>
                <a:path extrusionOk="0" h="33466" w="44226">
                  <a:moveTo>
                    <a:pt x="42828" y="578"/>
                  </a:moveTo>
                  <a:cubicBezTo>
                    <a:pt x="35685" y="7964"/>
                    <a:pt x="28906" y="15502"/>
                    <a:pt x="20517" y="21611"/>
                  </a:cubicBezTo>
                  <a:cubicBezTo>
                    <a:pt x="14438" y="26019"/>
                    <a:pt x="7690" y="29362"/>
                    <a:pt x="760" y="32068"/>
                  </a:cubicBezTo>
                  <a:cubicBezTo>
                    <a:pt x="0" y="32341"/>
                    <a:pt x="426" y="33466"/>
                    <a:pt x="1155" y="33131"/>
                  </a:cubicBezTo>
                  <a:cubicBezTo>
                    <a:pt x="8207" y="30396"/>
                    <a:pt x="15046" y="26991"/>
                    <a:pt x="21186" y="22523"/>
                  </a:cubicBezTo>
                  <a:cubicBezTo>
                    <a:pt x="29636" y="16383"/>
                    <a:pt x="36475" y="8815"/>
                    <a:pt x="43648" y="1368"/>
                  </a:cubicBezTo>
                  <a:cubicBezTo>
                    <a:pt x="44226" y="821"/>
                    <a:pt x="43375" y="0"/>
                    <a:pt x="42858" y="578"/>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25" name="Google Shape;2125;p56"/>
          <p:cNvGrpSpPr/>
          <p:nvPr/>
        </p:nvGrpSpPr>
        <p:grpSpPr>
          <a:xfrm rot="7584979">
            <a:off x="2622327" y="2983522"/>
            <a:ext cx="558453" cy="721967"/>
            <a:chOff x="6732373" y="3073158"/>
            <a:chExt cx="465363" cy="601621"/>
          </a:xfrm>
        </p:grpSpPr>
        <p:sp>
          <p:nvSpPr>
            <p:cNvPr id="2126" name="Google Shape;2126;p56"/>
            <p:cNvSpPr/>
            <p:nvPr/>
          </p:nvSpPr>
          <p:spPr>
            <a:xfrm>
              <a:off x="6772436" y="3168332"/>
              <a:ext cx="425299" cy="506447"/>
            </a:xfrm>
            <a:custGeom>
              <a:rect b="b" l="l" r="r" t="t"/>
              <a:pathLst>
                <a:path extrusionOk="0" h="30731" w="25807">
                  <a:moveTo>
                    <a:pt x="670" y="153"/>
                  </a:moveTo>
                  <a:cubicBezTo>
                    <a:pt x="1977" y="1"/>
                    <a:pt x="3192" y="366"/>
                    <a:pt x="4408" y="639"/>
                  </a:cubicBezTo>
                  <a:cubicBezTo>
                    <a:pt x="6597" y="1156"/>
                    <a:pt x="8724" y="1855"/>
                    <a:pt x="10791" y="2706"/>
                  </a:cubicBezTo>
                  <a:cubicBezTo>
                    <a:pt x="11703" y="3071"/>
                    <a:pt x="13466" y="3770"/>
                    <a:pt x="13922" y="4742"/>
                  </a:cubicBezTo>
                  <a:cubicBezTo>
                    <a:pt x="14104" y="5138"/>
                    <a:pt x="13284" y="5350"/>
                    <a:pt x="13041" y="5442"/>
                  </a:cubicBezTo>
                  <a:cubicBezTo>
                    <a:pt x="12068" y="5776"/>
                    <a:pt x="11186" y="6505"/>
                    <a:pt x="12038" y="7569"/>
                  </a:cubicBezTo>
                  <a:cubicBezTo>
                    <a:pt x="13800" y="9667"/>
                    <a:pt x="17600" y="9727"/>
                    <a:pt x="18664" y="12493"/>
                  </a:cubicBezTo>
                  <a:cubicBezTo>
                    <a:pt x="18937" y="13192"/>
                    <a:pt x="18573" y="13679"/>
                    <a:pt x="17934" y="13983"/>
                  </a:cubicBezTo>
                  <a:cubicBezTo>
                    <a:pt x="17478" y="14195"/>
                    <a:pt x="16931" y="14499"/>
                    <a:pt x="17235" y="15107"/>
                  </a:cubicBezTo>
                  <a:cubicBezTo>
                    <a:pt x="17722" y="16080"/>
                    <a:pt x="18937" y="16566"/>
                    <a:pt x="19849" y="16992"/>
                  </a:cubicBezTo>
                  <a:cubicBezTo>
                    <a:pt x="21612" y="17813"/>
                    <a:pt x="23861" y="18633"/>
                    <a:pt x="24925" y="20396"/>
                  </a:cubicBezTo>
                  <a:cubicBezTo>
                    <a:pt x="25047" y="20548"/>
                    <a:pt x="25138" y="20761"/>
                    <a:pt x="25199" y="20943"/>
                  </a:cubicBezTo>
                  <a:cubicBezTo>
                    <a:pt x="25807" y="22949"/>
                    <a:pt x="22554" y="22038"/>
                    <a:pt x="22372" y="23679"/>
                  </a:cubicBezTo>
                  <a:cubicBezTo>
                    <a:pt x="22311" y="24287"/>
                    <a:pt x="22706" y="24834"/>
                    <a:pt x="22980" y="25351"/>
                  </a:cubicBezTo>
                  <a:cubicBezTo>
                    <a:pt x="23740" y="26779"/>
                    <a:pt x="24743" y="30609"/>
                    <a:pt x="22007" y="30700"/>
                  </a:cubicBezTo>
                  <a:cubicBezTo>
                    <a:pt x="21004" y="30731"/>
                    <a:pt x="20092" y="29971"/>
                    <a:pt x="19424" y="29332"/>
                  </a:cubicBezTo>
                  <a:cubicBezTo>
                    <a:pt x="18117" y="28086"/>
                    <a:pt x="17205" y="26536"/>
                    <a:pt x="16141" y="25138"/>
                  </a:cubicBezTo>
                  <a:cubicBezTo>
                    <a:pt x="15533" y="24348"/>
                    <a:pt x="14773" y="23345"/>
                    <a:pt x="13770" y="23071"/>
                  </a:cubicBezTo>
                  <a:cubicBezTo>
                    <a:pt x="12645" y="22767"/>
                    <a:pt x="12250" y="23649"/>
                    <a:pt x="11490" y="24196"/>
                  </a:cubicBezTo>
                  <a:cubicBezTo>
                    <a:pt x="10822" y="24682"/>
                    <a:pt x="9849" y="24530"/>
                    <a:pt x="9180" y="24165"/>
                  </a:cubicBezTo>
                  <a:cubicBezTo>
                    <a:pt x="6566" y="22828"/>
                    <a:pt x="7053" y="19028"/>
                    <a:pt x="6627" y="16627"/>
                  </a:cubicBezTo>
                  <a:cubicBezTo>
                    <a:pt x="6475" y="15715"/>
                    <a:pt x="6171" y="14165"/>
                    <a:pt x="5320" y="13618"/>
                  </a:cubicBezTo>
                  <a:cubicBezTo>
                    <a:pt x="4834" y="13344"/>
                    <a:pt x="4287" y="13679"/>
                    <a:pt x="3922" y="13983"/>
                  </a:cubicBezTo>
                  <a:cubicBezTo>
                    <a:pt x="3223" y="14560"/>
                    <a:pt x="2341" y="15320"/>
                    <a:pt x="1399" y="14773"/>
                  </a:cubicBezTo>
                  <a:cubicBezTo>
                    <a:pt x="1" y="13983"/>
                    <a:pt x="122" y="11885"/>
                    <a:pt x="214" y="10548"/>
                  </a:cubicBezTo>
                  <a:cubicBezTo>
                    <a:pt x="335" y="8664"/>
                    <a:pt x="457" y="6779"/>
                    <a:pt x="548" y="4894"/>
                  </a:cubicBezTo>
                  <a:cubicBezTo>
                    <a:pt x="639" y="3496"/>
                    <a:pt x="852" y="2068"/>
                    <a:pt x="670" y="669"/>
                  </a:cubicBezTo>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7" name="Google Shape;2127;p56"/>
            <p:cNvSpPr/>
            <p:nvPr/>
          </p:nvSpPr>
          <p:spPr>
            <a:xfrm>
              <a:off x="6732373" y="3073158"/>
              <a:ext cx="362675" cy="473388"/>
            </a:xfrm>
            <a:custGeom>
              <a:rect b="b" l="l" r="r" t="t"/>
              <a:pathLst>
                <a:path extrusionOk="0" h="28725" w="22007">
                  <a:moveTo>
                    <a:pt x="183" y="821"/>
                  </a:moveTo>
                  <a:cubicBezTo>
                    <a:pt x="1368" y="4560"/>
                    <a:pt x="3617" y="7843"/>
                    <a:pt x="5775" y="11065"/>
                  </a:cubicBezTo>
                  <a:cubicBezTo>
                    <a:pt x="10031" y="17387"/>
                    <a:pt x="15076" y="23618"/>
                    <a:pt x="21034" y="28390"/>
                  </a:cubicBezTo>
                  <a:cubicBezTo>
                    <a:pt x="21490" y="28724"/>
                    <a:pt x="22007" y="28056"/>
                    <a:pt x="21581" y="27691"/>
                  </a:cubicBezTo>
                  <a:cubicBezTo>
                    <a:pt x="15715" y="22949"/>
                    <a:pt x="10730" y="16809"/>
                    <a:pt x="6535" y="10578"/>
                  </a:cubicBezTo>
                  <a:cubicBezTo>
                    <a:pt x="4408" y="7448"/>
                    <a:pt x="2189" y="4226"/>
                    <a:pt x="1064" y="578"/>
                  </a:cubicBezTo>
                  <a:cubicBezTo>
                    <a:pt x="882" y="1"/>
                    <a:pt x="0" y="274"/>
                    <a:pt x="183" y="852"/>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28" name="Google Shape;2128;p56"/>
          <p:cNvGrpSpPr/>
          <p:nvPr/>
        </p:nvGrpSpPr>
        <p:grpSpPr>
          <a:xfrm flipH="1" rot="10800000">
            <a:off x="189625" y="990087"/>
            <a:ext cx="176352" cy="433327"/>
            <a:chOff x="4068699" y="2331023"/>
            <a:chExt cx="176352" cy="433327"/>
          </a:xfrm>
        </p:grpSpPr>
        <p:sp>
          <p:nvSpPr>
            <p:cNvPr id="2129" name="Google Shape;2129;p56"/>
            <p:cNvSpPr/>
            <p:nvPr/>
          </p:nvSpPr>
          <p:spPr>
            <a:xfrm>
              <a:off x="4068699" y="2437733"/>
              <a:ext cx="176352" cy="326617"/>
            </a:xfrm>
            <a:custGeom>
              <a:rect b="b" l="l" r="r" t="t"/>
              <a:pathLst>
                <a:path extrusionOk="0" h="19819" w="10701">
                  <a:moveTo>
                    <a:pt x="9454" y="91"/>
                  </a:moveTo>
                  <a:cubicBezTo>
                    <a:pt x="10244" y="1550"/>
                    <a:pt x="10426" y="3009"/>
                    <a:pt x="10548" y="4651"/>
                  </a:cubicBezTo>
                  <a:cubicBezTo>
                    <a:pt x="10700" y="6049"/>
                    <a:pt x="10670" y="7508"/>
                    <a:pt x="10457" y="8906"/>
                  </a:cubicBezTo>
                  <a:cubicBezTo>
                    <a:pt x="9940" y="11520"/>
                    <a:pt x="8268" y="14165"/>
                    <a:pt x="6475" y="16079"/>
                  </a:cubicBezTo>
                  <a:cubicBezTo>
                    <a:pt x="5290" y="17417"/>
                    <a:pt x="3800" y="18481"/>
                    <a:pt x="2128" y="19180"/>
                  </a:cubicBezTo>
                  <a:cubicBezTo>
                    <a:pt x="1764" y="19301"/>
                    <a:pt x="1399" y="19484"/>
                    <a:pt x="1065" y="19666"/>
                  </a:cubicBezTo>
                  <a:cubicBezTo>
                    <a:pt x="1004" y="19727"/>
                    <a:pt x="913" y="19757"/>
                    <a:pt x="821" y="19818"/>
                  </a:cubicBezTo>
                  <a:cubicBezTo>
                    <a:pt x="487" y="19545"/>
                    <a:pt x="457" y="18845"/>
                    <a:pt x="365" y="18481"/>
                  </a:cubicBezTo>
                  <a:cubicBezTo>
                    <a:pt x="122" y="16991"/>
                    <a:pt x="1" y="15472"/>
                    <a:pt x="31" y="13952"/>
                  </a:cubicBezTo>
                  <a:cubicBezTo>
                    <a:pt x="31" y="12584"/>
                    <a:pt x="153" y="11186"/>
                    <a:pt x="396" y="9848"/>
                  </a:cubicBezTo>
                  <a:cubicBezTo>
                    <a:pt x="1125" y="6596"/>
                    <a:pt x="3192" y="3860"/>
                    <a:pt x="5746" y="1854"/>
                  </a:cubicBezTo>
                  <a:cubicBezTo>
                    <a:pt x="6718" y="1094"/>
                    <a:pt x="7539" y="335"/>
                    <a:pt x="8755" y="0"/>
                  </a:cubicBezTo>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0" name="Google Shape;2130;p56"/>
            <p:cNvSpPr/>
            <p:nvPr/>
          </p:nvSpPr>
          <p:spPr>
            <a:xfrm>
              <a:off x="4150359" y="2331023"/>
              <a:ext cx="93178" cy="287543"/>
            </a:xfrm>
            <a:custGeom>
              <a:rect b="b" l="l" r="r" t="t"/>
              <a:pathLst>
                <a:path extrusionOk="0" h="17448" w="5654">
                  <a:moveTo>
                    <a:pt x="1368" y="16749"/>
                  </a:moveTo>
                  <a:cubicBezTo>
                    <a:pt x="2310" y="14682"/>
                    <a:pt x="2857" y="12524"/>
                    <a:pt x="3557" y="10396"/>
                  </a:cubicBezTo>
                  <a:cubicBezTo>
                    <a:pt x="4529" y="7357"/>
                    <a:pt x="5593" y="4013"/>
                    <a:pt x="5654" y="791"/>
                  </a:cubicBezTo>
                  <a:cubicBezTo>
                    <a:pt x="5654" y="31"/>
                    <a:pt x="4529" y="1"/>
                    <a:pt x="4499" y="761"/>
                  </a:cubicBezTo>
                  <a:cubicBezTo>
                    <a:pt x="4468" y="3892"/>
                    <a:pt x="3405" y="7113"/>
                    <a:pt x="2462" y="10031"/>
                  </a:cubicBezTo>
                  <a:cubicBezTo>
                    <a:pt x="1794" y="12129"/>
                    <a:pt x="1246" y="14256"/>
                    <a:pt x="335" y="16263"/>
                  </a:cubicBezTo>
                  <a:cubicBezTo>
                    <a:pt x="0" y="16962"/>
                    <a:pt x="1064" y="17448"/>
                    <a:pt x="1368" y="16749"/>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31" name="Google Shape;2131;p56"/>
          <p:cNvGrpSpPr/>
          <p:nvPr/>
        </p:nvGrpSpPr>
        <p:grpSpPr>
          <a:xfrm>
            <a:off x="644817" y="3066730"/>
            <a:ext cx="746895" cy="555541"/>
            <a:chOff x="6363675" y="3616168"/>
            <a:chExt cx="746895" cy="555541"/>
          </a:xfrm>
        </p:grpSpPr>
        <p:sp>
          <p:nvSpPr>
            <p:cNvPr id="2132" name="Google Shape;2132;p56"/>
            <p:cNvSpPr/>
            <p:nvPr/>
          </p:nvSpPr>
          <p:spPr>
            <a:xfrm>
              <a:off x="6363675" y="3637213"/>
              <a:ext cx="681778" cy="500432"/>
            </a:xfrm>
            <a:custGeom>
              <a:rect b="b" l="l" r="r" t="t"/>
              <a:pathLst>
                <a:path extrusionOk="0" h="30366" w="41370">
                  <a:moveTo>
                    <a:pt x="33041" y="17964"/>
                  </a:moveTo>
                  <a:cubicBezTo>
                    <a:pt x="33558" y="19028"/>
                    <a:pt x="33983" y="20152"/>
                    <a:pt x="34348" y="21277"/>
                  </a:cubicBezTo>
                  <a:cubicBezTo>
                    <a:pt x="35290" y="23952"/>
                    <a:pt x="35807" y="26748"/>
                    <a:pt x="35898" y="29605"/>
                  </a:cubicBezTo>
                  <a:cubicBezTo>
                    <a:pt x="35898" y="30365"/>
                    <a:pt x="34743" y="30365"/>
                    <a:pt x="34743" y="29605"/>
                  </a:cubicBezTo>
                  <a:cubicBezTo>
                    <a:pt x="34713" y="28055"/>
                    <a:pt x="34530" y="26505"/>
                    <a:pt x="34196" y="24985"/>
                  </a:cubicBezTo>
                  <a:cubicBezTo>
                    <a:pt x="33132" y="26140"/>
                    <a:pt x="31764" y="26961"/>
                    <a:pt x="30245" y="27417"/>
                  </a:cubicBezTo>
                  <a:cubicBezTo>
                    <a:pt x="29485" y="27660"/>
                    <a:pt x="29150" y="26505"/>
                    <a:pt x="29910" y="26323"/>
                  </a:cubicBezTo>
                  <a:cubicBezTo>
                    <a:pt x="31491" y="25867"/>
                    <a:pt x="32859" y="24924"/>
                    <a:pt x="33862" y="23617"/>
                  </a:cubicBezTo>
                  <a:cubicBezTo>
                    <a:pt x="33679" y="22949"/>
                    <a:pt x="33497" y="22280"/>
                    <a:pt x="33254" y="21611"/>
                  </a:cubicBezTo>
                  <a:cubicBezTo>
                    <a:pt x="32737" y="20031"/>
                    <a:pt x="32220" y="18511"/>
                    <a:pt x="31248" y="17143"/>
                  </a:cubicBezTo>
                  <a:cubicBezTo>
                    <a:pt x="27722" y="15563"/>
                    <a:pt x="24165" y="14012"/>
                    <a:pt x="20609" y="12401"/>
                  </a:cubicBezTo>
                  <a:cubicBezTo>
                    <a:pt x="17539" y="11034"/>
                    <a:pt x="14500" y="9605"/>
                    <a:pt x="11399" y="8237"/>
                  </a:cubicBezTo>
                  <a:cubicBezTo>
                    <a:pt x="13801" y="11854"/>
                    <a:pt x="15320" y="16018"/>
                    <a:pt x="16810" y="20091"/>
                  </a:cubicBezTo>
                  <a:cubicBezTo>
                    <a:pt x="17174" y="20851"/>
                    <a:pt x="15928" y="21307"/>
                    <a:pt x="15715" y="20487"/>
                  </a:cubicBezTo>
                  <a:cubicBezTo>
                    <a:pt x="14044" y="15927"/>
                    <a:pt x="12372" y="11216"/>
                    <a:pt x="9393" y="7325"/>
                  </a:cubicBezTo>
                  <a:cubicBezTo>
                    <a:pt x="6536" y="6110"/>
                    <a:pt x="3679" y="4985"/>
                    <a:pt x="730" y="4012"/>
                  </a:cubicBezTo>
                  <a:cubicBezTo>
                    <a:pt x="1" y="3799"/>
                    <a:pt x="335" y="2705"/>
                    <a:pt x="1065" y="2948"/>
                  </a:cubicBezTo>
                  <a:cubicBezTo>
                    <a:pt x="2007" y="3252"/>
                    <a:pt x="2949" y="3556"/>
                    <a:pt x="3861" y="3891"/>
                  </a:cubicBezTo>
                  <a:cubicBezTo>
                    <a:pt x="3952" y="3860"/>
                    <a:pt x="4044" y="3830"/>
                    <a:pt x="4165" y="3830"/>
                  </a:cubicBezTo>
                  <a:cubicBezTo>
                    <a:pt x="9697" y="4073"/>
                    <a:pt x="15351" y="2644"/>
                    <a:pt x="20366" y="334"/>
                  </a:cubicBezTo>
                  <a:cubicBezTo>
                    <a:pt x="21096" y="0"/>
                    <a:pt x="21582" y="1064"/>
                    <a:pt x="20852" y="1368"/>
                  </a:cubicBezTo>
                  <a:cubicBezTo>
                    <a:pt x="19302" y="2097"/>
                    <a:pt x="17722" y="2705"/>
                    <a:pt x="16111" y="3222"/>
                  </a:cubicBezTo>
                  <a:cubicBezTo>
                    <a:pt x="18269" y="4012"/>
                    <a:pt x="20336" y="5046"/>
                    <a:pt x="22494" y="5897"/>
                  </a:cubicBezTo>
                  <a:cubicBezTo>
                    <a:pt x="23193" y="6201"/>
                    <a:pt x="22767" y="7234"/>
                    <a:pt x="22068" y="6961"/>
                  </a:cubicBezTo>
                  <a:cubicBezTo>
                    <a:pt x="19545" y="5958"/>
                    <a:pt x="17174" y="4681"/>
                    <a:pt x="14560" y="3921"/>
                  </a:cubicBezTo>
                  <a:cubicBezTo>
                    <a:pt x="14469" y="3891"/>
                    <a:pt x="14378" y="3830"/>
                    <a:pt x="14317" y="3769"/>
                  </a:cubicBezTo>
                  <a:cubicBezTo>
                    <a:pt x="11794" y="4438"/>
                    <a:pt x="9241" y="4863"/>
                    <a:pt x="6658" y="4985"/>
                  </a:cubicBezTo>
                  <a:cubicBezTo>
                    <a:pt x="7661" y="5380"/>
                    <a:pt x="8664" y="5806"/>
                    <a:pt x="9697" y="6231"/>
                  </a:cubicBezTo>
                  <a:cubicBezTo>
                    <a:pt x="9849" y="6231"/>
                    <a:pt x="10001" y="6292"/>
                    <a:pt x="10092" y="6413"/>
                  </a:cubicBezTo>
                  <a:cubicBezTo>
                    <a:pt x="13801" y="7994"/>
                    <a:pt x="17418" y="9727"/>
                    <a:pt x="21096" y="11368"/>
                  </a:cubicBezTo>
                  <a:lnTo>
                    <a:pt x="21643" y="11611"/>
                  </a:lnTo>
                  <a:cubicBezTo>
                    <a:pt x="21703" y="11550"/>
                    <a:pt x="21764" y="11550"/>
                    <a:pt x="21855" y="11520"/>
                  </a:cubicBezTo>
                  <a:cubicBezTo>
                    <a:pt x="27266" y="11064"/>
                    <a:pt x="32585" y="9787"/>
                    <a:pt x="37600" y="7720"/>
                  </a:cubicBezTo>
                  <a:cubicBezTo>
                    <a:pt x="38330" y="7417"/>
                    <a:pt x="38755" y="8511"/>
                    <a:pt x="38056" y="8784"/>
                  </a:cubicBezTo>
                  <a:cubicBezTo>
                    <a:pt x="33436" y="10669"/>
                    <a:pt x="28573" y="11915"/>
                    <a:pt x="23618" y="12493"/>
                  </a:cubicBezTo>
                  <a:cubicBezTo>
                    <a:pt x="29302" y="15015"/>
                    <a:pt x="35017" y="17477"/>
                    <a:pt x="40640" y="20213"/>
                  </a:cubicBezTo>
                  <a:cubicBezTo>
                    <a:pt x="41369" y="20517"/>
                    <a:pt x="40853" y="21611"/>
                    <a:pt x="40154" y="21216"/>
                  </a:cubicBezTo>
                  <a:cubicBezTo>
                    <a:pt x="37783" y="20122"/>
                    <a:pt x="35412" y="19028"/>
                    <a:pt x="33041" y="17964"/>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3" name="Google Shape;2133;p56"/>
            <p:cNvSpPr/>
            <p:nvPr/>
          </p:nvSpPr>
          <p:spPr>
            <a:xfrm>
              <a:off x="6607139" y="3616168"/>
              <a:ext cx="503431" cy="555541"/>
            </a:xfrm>
            <a:custGeom>
              <a:rect b="b" l="l" r="r" t="t"/>
              <a:pathLst>
                <a:path extrusionOk="0" h="33710" w="30548">
                  <a:moveTo>
                    <a:pt x="19757" y="30791"/>
                  </a:moveTo>
                  <a:cubicBezTo>
                    <a:pt x="19484" y="31338"/>
                    <a:pt x="19453" y="31946"/>
                    <a:pt x="19666" y="32524"/>
                  </a:cubicBezTo>
                  <a:cubicBezTo>
                    <a:pt x="20122" y="33588"/>
                    <a:pt x="21733" y="33709"/>
                    <a:pt x="22402" y="32767"/>
                  </a:cubicBezTo>
                  <a:cubicBezTo>
                    <a:pt x="23071" y="31794"/>
                    <a:pt x="22311" y="30670"/>
                    <a:pt x="21308" y="30305"/>
                  </a:cubicBezTo>
                  <a:cubicBezTo>
                    <a:pt x="20730" y="30031"/>
                    <a:pt x="20092" y="30274"/>
                    <a:pt x="19757" y="30791"/>
                  </a:cubicBezTo>
                  <a:close/>
                  <a:moveTo>
                    <a:pt x="25867" y="21885"/>
                  </a:moveTo>
                  <a:cubicBezTo>
                    <a:pt x="25472" y="22615"/>
                    <a:pt x="25411" y="23527"/>
                    <a:pt x="25745" y="24317"/>
                  </a:cubicBezTo>
                  <a:cubicBezTo>
                    <a:pt x="26384" y="25837"/>
                    <a:pt x="28663" y="26019"/>
                    <a:pt x="29606" y="24651"/>
                  </a:cubicBezTo>
                  <a:cubicBezTo>
                    <a:pt x="30548" y="23314"/>
                    <a:pt x="29484" y="21672"/>
                    <a:pt x="28086" y="21156"/>
                  </a:cubicBezTo>
                  <a:cubicBezTo>
                    <a:pt x="27265" y="20791"/>
                    <a:pt x="26323" y="21125"/>
                    <a:pt x="25867" y="21885"/>
                  </a:cubicBezTo>
                  <a:close/>
                  <a:moveTo>
                    <a:pt x="13253" y="27873"/>
                  </a:moveTo>
                  <a:cubicBezTo>
                    <a:pt x="12979" y="28390"/>
                    <a:pt x="12918" y="29028"/>
                    <a:pt x="13162" y="29606"/>
                  </a:cubicBezTo>
                  <a:cubicBezTo>
                    <a:pt x="13617" y="30700"/>
                    <a:pt x="15259" y="30791"/>
                    <a:pt x="15928" y="29849"/>
                  </a:cubicBezTo>
                  <a:cubicBezTo>
                    <a:pt x="16596" y="28876"/>
                    <a:pt x="15836" y="27721"/>
                    <a:pt x="14833" y="27356"/>
                  </a:cubicBezTo>
                  <a:cubicBezTo>
                    <a:pt x="14256" y="27083"/>
                    <a:pt x="13557" y="27326"/>
                    <a:pt x="13253" y="27873"/>
                  </a:cubicBezTo>
                  <a:close/>
                  <a:moveTo>
                    <a:pt x="22280" y="8268"/>
                  </a:moveTo>
                  <a:cubicBezTo>
                    <a:pt x="21976" y="8815"/>
                    <a:pt x="21946" y="9453"/>
                    <a:pt x="22189" y="10001"/>
                  </a:cubicBezTo>
                  <a:cubicBezTo>
                    <a:pt x="22645" y="11064"/>
                    <a:pt x="24256" y="11186"/>
                    <a:pt x="24925" y="10244"/>
                  </a:cubicBezTo>
                  <a:cubicBezTo>
                    <a:pt x="25563" y="9301"/>
                    <a:pt x="24803" y="8146"/>
                    <a:pt x="23830" y="7782"/>
                  </a:cubicBezTo>
                  <a:cubicBezTo>
                    <a:pt x="23253" y="7508"/>
                    <a:pt x="22584" y="7721"/>
                    <a:pt x="22280" y="8268"/>
                  </a:cubicBezTo>
                  <a:close/>
                  <a:moveTo>
                    <a:pt x="335" y="21217"/>
                  </a:moveTo>
                  <a:cubicBezTo>
                    <a:pt x="61" y="21733"/>
                    <a:pt x="0" y="22372"/>
                    <a:pt x="243" y="22919"/>
                  </a:cubicBezTo>
                  <a:cubicBezTo>
                    <a:pt x="699" y="24013"/>
                    <a:pt x="2310" y="24134"/>
                    <a:pt x="2979" y="23162"/>
                  </a:cubicBezTo>
                  <a:cubicBezTo>
                    <a:pt x="3617" y="22220"/>
                    <a:pt x="2857" y="21065"/>
                    <a:pt x="1885" y="20700"/>
                  </a:cubicBezTo>
                  <a:cubicBezTo>
                    <a:pt x="1307" y="20457"/>
                    <a:pt x="639" y="20669"/>
                    <a:pt x="335" y="21217"/>
                  </a:cubicBezTo>
                  <a:close/>
                  <a:moveTo>
                    <a:pt x="7751" y="7204"/>
                  </a:moveTo>
                  <a:cubicBezTo>
                    <a:pt x="7356" y="7964"/>
                    <a:pt x="7295" y="8846"/>
                    <a:pt x="7630" y="9636"/>
                  </a:cubicBezTo>
                  <a:cubicBezTo>
                    <a:pt x="8268" y="11156"/>
                    <a:pt x="10548" y="11338"/>
                    <a:pt x="11490" y="9970"/>
                  </a:cubicBezTo>
                  <a:cubicBezTo>
                    <a:pt x="12432" y="8633"/>
                    <a:pt x="11338" y="7022"/>
                    <a:pt x="9970" y="6505"/>
                  </a:cubicBezTo>
                  <a:cubicBezTo>
                    <a:pt x="9149" y="6110"/>
                    <a:pt x="8177" y="6414"/>
                    <a:pt x="7721" y="7204"/>
                  </a:cubicBezTo>
                  <a:close/>
                  <a:moveTo>
                    <a:pt x="5502" y="760"/>
                  </a:moveTo>
                  <a:cubicBezTo>
                    <a:pt x="5198" y="1307"/>
                    <a:pt x="5167" y="1946"/>
                    <a:pt x="5411" y="2493"/>
                  </a:cubicBezTo>
                  <a:cubicBezTo>
                    <a:pt x="5867" y="3557"/>
                    <a:pt x="7478" y="3678"/>
                    <a:pt x="8116" y="2736"/>
                  </a:cubicBezTo>
                  <a:cubicBezTo>
                    <a:pt x="8785" y="1763"/>
                    <a:pt x="8025" y="639"/>
                    <a:pt x="7052" y="274"/>
                  </a:cubicBezTo>
                  <a:cubicBezTo>
                    <a:pt x="6475" y="0"/>
                    <a:pt x="5806" y="213"/>
                    <a:pt x="5471" y="76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34" name="Google Shape;2134;p56"/>
          <p:cNvGrpSpPr/>
          <p:nvPr/>
        </p:nvGrpSpPr>
        <p:grpSpPr>
          <a:xfrm rot="-1600360">
            <a:off x="3566134" y="3297788"/>
            <a:ext cx="1190176" cy="677719"/>
            <a:chOff x="6973805" y="2370828"/>
            <a:chExt cx="1190157" cy="677708"/>
          </a:xfrm>
        </p:grpSpPr>
        <p:grpSp>
          <p:nvGrpSpPr>
            <p:cNvPr id="2135" name="Google Shape;2135;p56"/>
            <p:cNvGrpSpPr/>
            <p:nvPr/>
          </p:nvGrpSpPr>
          <p:grpSpPr>
            <a:xfrm rot="-5400000">
              <a:off x="7587200" y="2463757"/>
              <a:ext cx="661675" cy="491850"/>
              <a:chOff x="9017600" y="1935450"/>
              <a:chExt cx="661675" cy="491850"/>
            </a:xfrm>
          </p:grpSpPr>
          <p:sp>
            <p:nvSpPr>
              <p:cNvPr id="2136" name="Google Shape;2136;p56"/>
              <p:cNvSpPr/>
              <p:nvPr/>
            </p:nvSpPr>
            <p:spPr>
              <a:xfrm>
                <a:off x="9039600" y="1969250"/>
                <a:ext cx="639675" cy="458050"/>
              </a:xfrm>
              <a:custGeom>
                <a:rect b="b" l="l" r="r" t="t"/>
                <a:pathLst>
                  <a:path extrusionOk="0" h="18322" w="25587">
                    <a:moveTo>
                      <a:pt x="8818" y="1"/>
                    </a:moveTo>
                    <a:cubicBezTo>
                      <a:pt x="8699" y="1"/>
                      <a:pt x="8577" y="9"/>
                      <a:pt x="8452" y="25"/>
                    </a:cubicBezTo>
                    <a:cubicBezTo>
                      <a:pt x="5584" y="446"/>
                      <a:pt x="4704" y="4347"/>
                      <a:pt x="4704" y="4347"/>
                    </a:cubicBezTo>
                    <a:cubicBezTo>
                      <a:pt x="4704" y="4347"/>
                      <a:pt x="0" y="5188"/>
                      <a:pt x="77" y="8172"/>
                    </a:cubicBezTo>
                    <a:cubicBezTo>
                      <a:pt x="153" y="11117"/>
                      <a:pt x="5507" y="11576"/>
                      <a:pt x="5507" y="11576"/>
                    </a:cubicBezTo>
                    <a:cubicBezTo>
                      <a:pt x="5507" y="11576"/>
                      <a:pt x="4628" y="15630"/>
                      <a:pt x="6884" y="17083"/>
                    </a:cubicBezTo>
                    <a:cubicBezTo>
                      <a:pt x="7266" y="17326"/>
                      <a:pt x="7700" y="17427"/>
                      <a:pt x="8157" y="17427"/>
                    </a:cubicBezTo>
                    <a:cubicBezTo>
                      <a:pt x="10354" y="17427"/>
                      <a:pt x="13080" y="15094"/>
                      <a:pt x="13080" y="15094"/>
                    </a:cubicBezTo>
                    <a:cubicBezTo>
                      <a:pt x="13080" y="15094"/>
                      <a:pt x="17331" y="18322"/>
                      <a:pt x="20138" y="18322"/>
                    </a:cubicBezTo>
                    <a:cubicBezTo>
                      <a:pt x="20720" y="18322"/>
                      <a:pt x="21240" y="18183"/>
                      <a:pt x="21647" y="17848"/>
                    </a:cubicBezTo>
                    <a:cubicBezTo>
                      <a:pt x="25587" y="14635"/>
                      <a:pt x="17631" y="9204"/>
                      <a:pt x="17631" y="9204"/>
                    </a:cubicBezTo>
                    <a:cubicBezTo>
                      <a:pt x="17631" y="9204"/>
                      <a:pt x="20576" y="6336"/>
                      <a:pt x="19046" y="4576"/>
                    </a:cubicBezTo>
                    <a:cubicBezTo>
                      <a:pt x="18360" y="3767"/>
                      <a:pt x="16946" y="3549"/>
                      <a:pt x="15618" y="3549"/>
                    </a:cubicBezTo>
                    <a:cubicBezTo>
                      <a:pt x="14060" y="3549"/>
                      <a:pt x="12621" y="3850"/>
                      <a:pt x="12621" y="3850"/>
                    </a:cubicBezTo>
                    <a:cubicBezTo>
                      <a:pt x="12621" y="3850"/>
                      <a:pt x="11431" y="1"/>
                      <a:pt x="881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7" name="Google Shape;2137;p56"/>
              <p:cNvSpPr/>
              <p:nvPr/>
            </p:nvSpPr>
            <p:spPr>
              <a:xfrm>
                <a:off x="9017600" y="1935450"/>
                <a:ext cx="516350" cy="391075"/>
              </a:xfrm>
              <a:custGeom>
                <a:rect b="b" l="l" r="r" t="t"/>
                <a:pathLst>
                  <a:path extrusionOk="0" fill="none" h="15643" w="20654">
                    <a:moveTo>
                      <a:pt x="0" y="0"/>
                    </a:moveTo>
                    <a:cubicBezTo>
                      <a:pt x="5929" y="6349"/>
                      <a:pt x="12928" y="11627"/>
                      <a:pt x="20653" y="15643"/>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8" name="Google Shape;2138;p56"/>
              <p:cNvSpPr/>
              <p:nvPr/>
            </p:nvSpPr>
            <p:spPr>
              <a:xfrm>
                <a:off x="9180150" y="2090350"/>
                <a:ext cx="39225" cy="170200"/>
              </a:xfrm>
              <a:custGeom>
                <a:rect b="b" l="l" r="r" t="t"/>
                <a:pathLst>
                  <a:path extrusionOk="0" fill="none" h="6808" w="1569">
                    <a:moveTo>
                      <a:pt x="0" y="0"/>
                    </a:moveTo>
                    <a:lnTo>
                      <a:pt x="1568" y="6808"/>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9" name="Google Shape;2139;p56"/>
              <p:cNvSpPr/>
              <p:nvPr/>
            </p:nvSpPr>
            <p:spPr>
              <a:xfrm>
                <a:off x="9269075" y="2160150"/>
                <a:ext cx="55475" cy="153950"/>
              </a:xfrm>
              <a:custGeom>
                <a:rect b="b" l="l" r="r" t="t"/>
                <a:pathLst>
                  <a:path extrusionOk="0" fill="none" h="6158" w="2219">
                    <a:moveTo>
                      <a:pt x="0" y="0"/>
                    </a:moveTo>
                    <a:lnTo>
                      <a:pt x="2218" y="6158"/>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0" name="Google Shape;2140;p56"/>
              <p:cNvSpPr/>
              <p:nvPr/>
            </p:nvSpPr>
            <p:spPr>
              <a:xfrm>
                <a:off x="9403875" y="2251925"/>
                <a:ext cx="64100" cy="91825"/>
              </a:xfrm>
              <a:custGeom>
                <a:rect b="b" l="l" r="r" t="t"/>
                <a:pathLst>
                  <a:path extrusionOk="0" fill="none" h="3673" w="2564">
                    <a:moveTo>
                      <a:pt x="1" y="1"/>
                    </a:moveTo>
                    <a:lnTo>
                      <a:pt x="2563" y="3672"/>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1" name="Google Shape;2141;p56"/>
              <p:cNvSpPr/>
              <p:nvPr/>
            </p:nvSpPr>
            <p:spPr>
              <a:xfrm>
                <a:off x="9467950" y="2290175"/>
                <a:ext cx="75550" cy="25"/>
              </a:xfrm>
              <a:custGeom>
                <a:rect b="b" l="l" r="r" t="t"/>
                <a:pathLst>
                  <a:path extrusionOk="0" fill="none" h="1" w="3022">
                    <a:moveTo>
                      <a:pt x="0" y="1"/>
                    </a:moveTo>
                    <a:lnTo>
                      <a:pt x="3022" y="1"/>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2" name="Google Shape;2142;p56"/>
              <p:cNvSpPr/>
              <p:nvPr/>
            </p:nvSpPr>
            <p:spPr>
              <a:xfrm>
                <a:off x="9314950" y="2160150"/>
                <a:ext cx="153025" cy="33475"/>
              </a:xfrm>
              <a:custGeom>
                <a:rect b="b" l="l" r="r" t="t"/>
                <a:pathLst>
                  <a:path extrusionOk="0" fill="none" h="1339" w="6121">
                    <a:moveTo>
                      <a:pt x="1" y="1339"/>
                    </a:moveTo>
                    <a:lnTo>
                      <a:pt x="6120" y="0"/>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3" name="Google Shape;2143;p56"/>
              <p:cNvSpPr/>
              <p:nvPr/>
            </p:nvSpPr>
            <p:spPr>
              <a:xfrm>
                <a:off x="9212650" y="2116150"/>
                <a:ext cx="152050" cy="25"/>
              </a:xfrm>
              <a:custGeom>
                <a:rect b="b" l="l" r="r" t="t"/>
                <a:pathLst>
                  <a:path extrusionOk="0" fill="none" h="1" w="6082">
                    <a:moveTo>
                      <a:pt x="1" y="1"/>
                    </a:moveTo>
                    <a:lnTo>
                      <a:pt x="6082" y="1"/>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44" name="Google Shape;2144;p56"/>
            <p:cNvGrpSpPr/>
            <p:nvPr/>
          </p:nvGrpSpPr>
          <p:grpSpPr>
            <a:xfrm rot="-7200044">
              <a:off x="7123749" y="2410401"/>
              <a:ext cx="436965" cy="598562"/>
              <a:chOff x="8899700" y="901250"/>
              <a:chExt cx="436975" cy="598575"/>
            </a:xfrm>
          </p:grpSpPr>
          <p:sp>
            <p:nvSpPr>
              <p:cNvPr id="2145" name="Google Shape;2145;p56"/>
              <p:cNvSpPr/>
              <p:nvPr/>
            </p:nvSpPr>
            <p:spPr>
              <a:xfrm>
                <a:off x="8899700" y="1034150"/>
                <a:ext cx="436975" cy="465675"/>
              </a:xfrm>
              <a:custGeom>
                <a:rect b="b" l="l" r="r" t="t"/>
                <a:pathLst>
                  <a:path extrusionOk="0" h="18627" w="17479">
                    <a:moveTo>
                      <a:pt x="6578" y="1"/>
                    </a:moveTo>
                    <a:cubicBezTo>
                      <a:pt x="6578" y="1"/>
                      <a:pt x="0" y="7650"/>
                      <a:pt x="11130" y="18627"/>
                    </a:cubicBezTo>
                    <a:cubicBezTo>
                      <a:pt x="11130" y="18627"/>
                      <a:pt x="17478" y="2984"/>
                      <a:pt x="657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6" name="Google Shape;2146;p56"/>
              <p:cNvSpPr/>
              <p:nvPr/>
            </p:nvSpPr>
            <p:spPr>
              <a:xfrm>
                <a:off x="8987650" y="901250"/>
                <a:ext cx="173100" cy="446550"/>
              </a:xfrm>
              <a:custGeom>
                <a:rect b="b" l="l" r="r" t="t"/>
                <a:pathLst>
                  <a:path extrusionOk="0" fill="none" h="17862" w="6924">
                    <a:moveTo>
                      <a:pt x="1" y="1"/>
                    </a:moveTo>
                    <a:cubicBezTo>
                      <a:pt x="3596" y="5355"/>
                      <a:pt x="5967" y="11436"/>
                      <a:pt x="6923" y="17862"/>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7" name="Google Shape;2147;p56"/>
              <p:cNvSpPr/>
              <p:nvPr/>
            </p:nvSpPr>
            <p:spPr>
              <a:xfrm>
                <a:off x="9108125" y="1249300"/>
                <a:ext cx="32550" cy="98500"/>
              </a:xfrm>
              <a:custGeom>
                <a:rect b="b" l="l" r="r" t="t"/>
                <a:pathLst>
                  <a:path extrusionOk="0" fill="none" h="3940" w="1302">
                    <a:moveTo>
                      <a:pt x="1" y="3940"/>
                    </a:moveTo>
                    <a:lnTo>
                      <a:pt x="1301" y="0"/>
                    </a:ln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8" name="Google Shape;2148;p56"/>
              <p:cNvSpPr/>
              <p:nvPr/>
            </p:nvSpPr>
            <p:spPr>
              <a:xfrm>
                <a:off x="9124375" y="1190025"/>
                <a:ext cx="66975" cy="108050"/>
              </a:xfrm>
              <a:custGeom>
                <a:rect b="b" l="l" r="r" t="t"/>
                <a:pathLst>
                  <a:path extrusionOk="0" fill="none" h="4322" w="2679">
                    <a:moveTo>
                      <a:pt x="2678" y="4322"/>
                    </a:moveTo>
                    <a:lnTo>
                      <a:pt x="1" y="0"/>
                    </a:ln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9" name="Google Shape;2149;p56"/>
              <p:cNvSpPr/>
              <p:nvPr/>
            </p:nvSpPr>
            <p:spPr>
              <a:xfrm>
                <a:off x="9073700" y="1125950"/>
                <a:ext cx="28725" cy="111900"/>
              </a:xfrm>
              <a:custGeom>
                <a:rect b="b" l="l" r="r" t="t"/>
                <a:pathLst>
                  <a:path extrusionOk="0" fill="none" h="4476" w="1149">
                    <a:moveTo>
                      <a:pt x="1148" y="1"/>
                    </a:moveTo>
                    <a:lnTo>
                      <a:pt x="1" y="4475"/>
                    </a:ln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0" name="Google Shape;2150;p56"/>
              <p:cNvSpPr/>
              <p:nvPr/>
            </p:nvSpPr>
            <p:spPr>
              <a:xfrm>
                <a:off x="9084225" y="1079100"/>
                <a:ext cx="75550" cy="67900"/>
              </a:xfrm>
              <a:custGeom>
                <a:rect b="b" l="l" r="r" t="t"/>
                <a:pathLst>
                  <a:path extrusionOk="0" fill="none" h="2716" w="3022">
                    <a:moveTo>
                      <a:pt x="1" y="0"/>
                    </a:moveTo>
                    <a:lnTo>
                      <a:pt x="3022" y="2716"/>
                    </a:ln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151" name="Google Shape;2151;p56"/>
          <p:cNvGrpSpPr/>
          <p:nvPr/>
        </p:nvGrpSpPr>
        <p:grpSpPr>
          <a:xfrm>
            <a:off x="7469630" y="1536701"/>
            <a:ext cx="1012605" cy="587673"/>
            <a:chOff x="7932500" y="1790100"/>
            <a:chExt cx="1380700" cy="801300"/>
          </a:xfrm>
        </p:grpSpPr>
        <p:sp>
          <p:nvSpPr>
            <p:cNvPr id="2152" name="Google Shape;2152;p56"/>
            <p:cNvSpPr/>
            <p:nvPr/>
          </p:nvSpPr>
          <p:spPr>
            <a:xfrm>
              <a:off x="8471750" y="1790100"/>
              <a:ext cx="841450" cy="801300"/>
            </a:xfrm>
            <a:custGeom>
              <a:rect b="b" l="l" r="r" t="t"/>
              <a:pathLst>
                <a:path extrusionOk="0" h="32052" w="33658">
                  <a:moveTo>
                    <a:pt x="33657" y="1"/>
                  </a:moveTo>
                  <a:lnTo>
                    <a:pt x="33657" y="1"/>
                  </a:lnTo>
                  <a:cubicBezTo>
                    <a:pt x="29986" y="2716"/>
                    <a:pt x="16753" y="4629"/>
                    <a:pt x="9256" y="10710"/>
                  </a:cubicBezTo>
                  <a:cubicBezTo>
                    <a:pt x="1760" y="16753"/>
                    <a:pt x="1" y="32051"/>
                    <a:pt x="1" y="32051"/>
                  </a:cubicBezTo>
                  <a:cubicBezTo>
                    <a:pt x="1" y="32051"/>
                    <a:pt x="16102" y="32051"/>
                    <a:pt x="24861" y="20883"/>
                  </a:cubicBezTo>
                  <a:cubicBezTo>
                    <a:pt x="31133" y="12928"/>
                    <a:pt x="33657" y="1"/>
                    <a:pt x="3365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3" name="Google Shape;2153;p56"/>
            <p:cNvSpPr/>
            <p:nvPr/>
          </p:nvSpPr>
          <p:spPr>
            <a:xfrm>
              <a:off x="8471750" y="1790100"/>
              <a:ext cx="841450" cy="801300"/>
            </a:xfrm>
            <a:custGeom>
              <a:rect b="b" l="l" r="r" t="t"/>
              <a:pathLst>
                <a:path extrusionOk="0" fill="none" h="32052" w="33658">
                  <a:moveTo>
                    <a:pt x="1" y="32051"/>
                  </a:moveTo>
                  <a:cubicBezTo>
                    <a:pt x="1" y="32051"/>
                    <a:pt x="11398" y="16408"/>
                    <a:pt x="33657" y="1"/>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4" name="Google Shape;2154;p56"/>
            <p:cNvSpPr/>
            <p:nvPr/>
          </p:nvSpPr>
          <p:spPr>
            <a:xfrm>
              <a:off x="8933575" y="1889550"/>
              <a:ext cx="121450" cy="211325"/>
            </a:xfrm>
            <a:custGeom>
              <a:rect b="b" l="l" r="r" t="t"/>
              <a:pathLst>
                <a:path extrusionOk="0" fill="none" h="8453" w="4858">
                  <a:moveTo>
                    <a:pt x="4858" y="1"/>
                  </a:moveTo>
                  <a:cubicBezTo>
                    <a:pt x="4858" y="1"/>
                    <a:pt x="2372" y="1875"/>
                    <a:pt x="1" y="8453"/>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5" name="Google Shape;2155;p56"/>
            <p:cNvSpPr/>
            <p:nvPr/>
          </p:nvSpPr>
          <p:spPr>
            <a:xfrm>
              <a:off x="8874300" y="1994725"/>
              <a:ext cx="381525" cy="160650"/>
            </a:xfrm>
            <a:custGeom>
              <a:rect b="b" l="l" r="r" t="t"/>
              <a:pathLst>
                <a:path extrusionOk="0" fill="none" h="6426" w="15261">
                  <a:moveTo>
                    <a:pt x="0" y="6426"/>
                  </a:moveTo>
                  <a:cubicBezTo>
                    <a:pt x="0" y="6426"/>
                    <a:pt x="8912" y="4590"/>
                    <a:pt x="15261" y="1"/>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6" name="Google Shape;2156;p56"/>
            <p:cNvSpPr/>
            <p:nvPr/>
          </p:nvSpPr>
          <p:spPr>
            <a:xfrm>
              <a:off x="9055000" y="1889550"/>
              <a:ext cx="233325" cy="105200"/>
            </a:xfrm>
            <a:custGeom>
              <a:rect b="b" l="l" r="r" t="t"/>
              <a:pathLst>
                <a:path extrusionOk="0" fill="none" h="4208" w="9333">
                  <a:moveTo>
                    <a:pt x="1" y="4208"/>
                  </a:moveTo>
                  <a:cubicBezTo>
                    <a:pt x="1" y="4208"/>
                    <a:pt x="5738" y="2487"/>
                    <a:pt x="9333" y="1"/>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7" name="Google Shape;2157;p56"/>
            <p:cNvSpPr/>
            <p:nvPr/>
          </p:nvSpPr>
          <p:spPr>
            <a:xfrm>
              <a:off x="8785375" y="1953625"/>
              <a:ext cx="95650" cy="286850"/>
            </a:xfrm>
            <a:custGeom>
              <a:rect b="b" l="l" r="r" t="t"/>
              <a:pathLst>
                <a:path extrusionOk="0" fill="none" h="11474" w="3826">
                  <a:moveTo>
                    <a:pt x="3825" y="0"/>
                  </a:moveTo>
                  <a:cubicBezTo>
                    <a:pt x="2066" y="3633"/>
                    <a:pt x="766" y="7496"/>
                    <a:pt x="1" y="11474"/>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8" name="Google Shape;2158;p56"/>
            <p:cNvSpPr/>
            <p:nvPr/>
          </p:nvSpPr>
          <p:spPr>
            <a:xfrm>
              <a:off x="8707925" y="2213675"/>
              <a:ext cx="451325" cy="107125"/>
            </a:xfrm>
            <a:custGeom>
              <a:rect b="b" l="l" r="r" t="t"/>
              <a:pathLst>
                <a:path extrusionOk="0" fill="none" h="4285" w="18053">
                  <a:moveTo>
                    <a:pt x="1" y="4246"/>
                  </a:moveTo>
                  <a:cubicBezTo>
                    <a:pt x="1" y="4246"/>
                    <a:pt x="9180" y="4284"/>
                    <a:pt x="18053" y="1"/>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9" name="Google Shape;2159;p56"/>
            <p:cNvSpPr/>
            <p:nvPr/>
          </p:nvSpPr>
          <p:spPr>
            <a:xfrm>
              <a:off x="8611350" y="2086525"/>
              <a:ext cx="60275" cy="336575"/>
            </a:xfrm>
            <a:custGeom>
              <a:rect b="b" l="l" r="r" t="t"/>
              <a:pathLst>
                <a:path extrusionOk="0" fill="none" h="13463" w="2411">
                  <a:moveTo>
                    <a:pt x="2410" y="0"/>
                  </a:moveTo>
                  <a:cubicBezTo>
                    <a:pt x="2410" y="0"/>
                    <a:pt x="728" y="4590"/>
                    <a:pt x="1" y="13463"/>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0" name="Google Shape;2160;p56"/>
            <p:cNvSpPr/>
            <p:nvPr/>
          </p:nvSpPr>
          <p:spPr>
            <a:xfrm>
              <a:off x="8532000" y="2390575"/>
              <a:ext cx="488625" cy="137700"/>
            </a:xfrm>
            <a:custGeom>
              <a:rect b="b" l="l" r="r" t="t"/>
              <a:pathLst>
                <a:path extrusionOk="0" fill="none" h="5508" w="19545">
                  <a:moveTo>
                    <a:pt x="0" y="5011"/>
                  </a:moveTo>
                  <a:cubicBezTo>
                    <a:pt x="0" y="5011"/>
                    <a:pt x="7573" y="5508"/>
                    <a:pt x="19544" y="0"/>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1" name="Google Shape;2161;p56"/>
            <p:cNvSpPr/>
            <p:nvPr/>
          </p:nvSpPr>
          <p:spPr>
            <a:xfrm>
              <a:off x="7932500" y="1790100"/>
              <a:ext cx="709475" cy="754450"/>
            </a:xfrm>
            <a:custGeom>
              <a:rect b="b" l="l" r="r" t="t"/>
              <a:pathLst>
                <a:path extrusionOk="0" h="30178" w="28379">
                  <a:moveTo>
                    <a:pt x="3328" y="1"/>
                  </a:moveTo>
                  <a:lnTo>
                    <a:pt x="3328" y="1"/>
                  </a:lnTo>
                  <a:cubicBezTo>
                    <a:pt x="3328" y="1"/>
                    <a:pt x="0" y="28379"/>
                    <a:pt x="20806" y="30177"/>
                  </a:cubicBezTo>
                  <a:cubicBezTo>
                    <a:pt x="20806" y="30177"/>
                    <a:pt x="28379" y="11857"/>
                    <a:pt x="332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2" name="Google Shape;2162;p56"/>
            <p:cNvSpPr/>
            <p:nvPr/>
          </p:nvSpPr>
          <p:spPr>
            <a:xfrm>
              <a:off x="8015675" y="1790100"/>
              <a:ext cx="437000" cy="754450"/>
            </a:xfrm>
            <a:custGeom>
              <a:rect b="b" l="l" r="r" t="t"/>
              <a:pathLst>
                <a:path extrusionOk="0" fill="none" h="30178" w="17480">
                  <a:moveTo>
                    <a:pt x="1" y="1"/>
                  </a:moveTo>
                  <a:cubicBezTo>
                    <a:pt x="1" y="1"/>
                    <a:pt x="10212" y="13540"/>
                    <a:pt x="17479" y="30177"/>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3" name="Google Shape;2163;p56"/>
            <p:cNvSpPr/>
            <p:nvPr/>
          </p:nvSpPr>
          <p:spPr>
            <a:xfrm>
              <a:off x="8015675" y="1927800"/>
              <a:ext cx="161625" cy="102325"/>
            </a:xfrm>
            <a:custGeom>
              <a:rect b="b" l="l" r="r" t="t"/>
              <a:pathLst>
                <a:path extrusionOk="0" fill="none" h="4093" w="6465">
                  <a:moveTo>
                    <a:pt x="1" y="0"/>
                  </a:moveTo>
                  <a:cubicBezTo>
                    <a:pt x="2028" y="1568"/>
                    <a:pt x="4208" y="2945"/>
                    <a:pt x="6464" y="4093"/>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4" name="Google Shape;2164;p56"/>
            <p:cNvSpPr/>
            <p:nvPr/>
          </p:nvSpPr>
          <p:spPr>
            <a:xfrm>
              <a:off x="8198300" y="1896250"/>
              <a:ext cx="36350" cy="226625"/>
            </a:xfrm>
            <a:custGeom>
              <a:rect b="b" l="l" r="r" t="t"/>
              <a:pathLst>
                <a:path extrusionOk="0" fill="none" h="9065" w="1454">
                  <a:moveTo>
                    <a:pt x="1" y="0"/>
                  </a:moveTo>
                  <a:cubicBezTo>
                    <a:pt x="766" y="2983"/>
                    <a:pt x="1224" y="6005"/>
                    <a:pt x="1454" y="9065"/>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5" name="Google Shape;2165;p56"/>
            <p:cNvSpPr/>
            <p:nvPr/>
          </p:nvSpPr>
          <p:spPr>
            <a:xfrm>
              <a:off x="8026200" y="2086525"/>
              <a:ext cx="267750" cy="139625"/>
            </a:xfrm>
            <a:custGeom>
              <a:rect b="b" l="l" r="r" t="t"/>
              <a:pathLst>
                <a:path extrusionOk="0" fill="none" h="5585" w="10710">
                  <a:moveTo>
                    <a:pt x="0" y="0"/>
                  </a:moveTo>
                  <a:cubicBezTo>
                    <a:pt x="0" y="0"/>
                    <a:pt x="5546" y="3748"/>
                    <a:pt x="10709" y="5584"/>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6" name="Google Shape;2166;p56"/>
            <p:cNvSpPr/>
            <p:nvPr/>
          </p:nvSpPr>
          <p:spPr>
            <a:xfrm>
              <a:off x="8327375" y="2010025"/>
              <a:ext cx="30625" cy="320325"/>
            </a:xfrm>
            <a:custGeom>
              <a:rect b="b" l="l" r="r" t="t"/>
              <a:pathLst>
                <a:path extrusionOk="0" fill="none" h="12813" w="1225">
                  <a:moveTo>
                    <a:pt x="1" y="1"/>
                  </a:moveTo>
                  <a:cubicBezTo>
                    <a:pt x="957" y="4208"/>
                    <a:pt x="1225" y="8529"/>
                    <a:pt x="880" y="12813"/>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7" name="Google Shape;2167;p56"/>
            <p:cNvSpPr/>
            <p:nvPr/>
          </p:nvSpPr>
          <p:spPr>
            <a:xfrm>
              <a:off x="8072100" y="2254800"/>
              <a:ext cx="313625" cy="147275"/>
            </a:xfrm>
            <a:custGeom>
              <a:rect b="b" l="l" r="r" t="t"/>
              <a:pathLst>
                <a:path extrusionOk="0" fill="none" h="5891" w="12545">
                  <a:moveTo>
                    <a:pt x="0" y="1"/>
                  </a:moveTo>
                  <a:cubicBezTo>
                    <a:pt x="0" y="1"/>
                    <a:pt x="6655" y="4284"/>
                    <a:pt x="12545" y="5890"/>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8" name="Google Shape;2168;p56"/>
            <p:cNvSpPr/>
            <p:nvPr/>
          </p:nvSpPr>
          <p:spPr>
            <a:xfrm>
              <a:off x="8429700" y="2190750"/>
              <a:ext cx="34425" cy="302150"/>
            </a:xfrm>
            <a:custGeom>
              <a:rect b="b" l="l" r="r" t="t"/>
              <a:pathLst>
                <a:path extrusionOk="0" fill="none" h="12086" w="1377">
                  <a:moveTo>
                    <a:pt x="536" y="0"/>
                  </a:moveTo>
                  <a:cubicBezTo>
                    <a:pt x="536" y="0"/>
                    <a:pt x="1377" y="6999"/>
                    <a:pt x="0" y="12086"/>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69" name="Google Shape;2169;p56"/>
          <p:cNvGrpSpPr/>
          <p:nvPr/>
        </p:nvGrpSpPr>
        <p:grpSpPr>
          <a:xfrm rot="-7476558">
            <a:off x="2915136" y="3914969"/>
            <a:ext cx="869572" cy="1150091"/>
            <a:chOff x="9681025" y="636075"/>
            <a:chExt cx="668875" cy="884650"/>
          </a:xfrm>
        </p:grpSpPr>
        <p:sp>
          <p:nvSpPr>
            <p:cNvPr id="2170" name="Google Shape;2170;p56"/>
            <p:cNvSpPr/>
            <p:nvPr/>
          </p:nvSpPr>
          <p:spPr>
            <a:xfrm>
              <a:off x="10171925" y="725950"/>
              <a:ext cx="109125" cy="313150"/>
            </a:xfrm>
            <a:custGeom>
              <a:rect b="b" l="l" r="r" t="t"/>
              <a:pathLst>
                <a:path extrusionOk="0" h="12526" w="4365">
                  <a:moveTo>
                    <a:pt x="3065" y="0"/>
                  </a:moveTo>
                  <a:cubicBezTo>
                    <a:pt x="1387" y="3356"/>
                    <a:pt x="0" y="12525"/>
                    <a:pt x="1986" y="12525"/>
                  </a:cubicBezTo>
                  <a:cubicBezTo>
                    <a:pt x="2037" y="12525"/>
                    <a:pt x="2091" y="12519"/>
                    <a:pt x="2147" y="12507"/>
                  </a:cubicBezTo>
                  <a:cubicBezTo>
                    <a:pt x="4365" y="12009"/>
                    <a:pt x="3065" y="1"/>
                    <a:pt x="30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1" name="Google Shape;2171;p56"/>
            <p:cNvSpPr/>
            <p:nvPr/>
          </p:nvSpPr>
          <p:spPr>
            <a:xfrm>
              <a:off x="9880600" y="762750"/>
              <a:ext cx="326850" cy="70500"/>
            </a:xfrm>
            <a:custGeom>
              <a:rect b="b" l="l" r="r" t="t"/>
              <a:pathLst>
                <a:path extrusionOk="0" h="2820" w="13074">
                  <a:moveTo>
                    <a:pt x="11505" y="0"/>
                  </a:moveTo>
                  <a:cubicBezTo>
                    <a:pt x="7755" y="0"/>
                    <a:pt x="1" y="936"/>
                    <a:pt x="2555" y="2391"/>
                  </a:cubicBezTo>
                  <a:cubicBezTo>
                    <a:pt x="3095" y="2695"/>
                    <a:pt x="3772" y="2820"/>
                    <a:pt x="4521" y="2820"/>
                  </a:cubicBezTo>
                  <a:cubicBezTo>
                    <a:pt x="8015" y="2820"/>
                    <a:pt x="13073" y="96"/>
                    <a:pt x="13073" y="96"/>
                  </a:cubicBezTo>
                  <a:cubicBezTo>
                    <a:pt x="12742" y="31"/>
                    <a:pt x="12191" y="0"/>
                    <a:pt x="1150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2" name="Google Shape;2172;p56"/>
            <p:cNvSpPr/>
            <p:nvPr/>
          </p:nvSpPr>
          <p:spPr>
            <a:xfrm>
              <a:off x="10078075" y="813900"/>
              <a:ext cx="82500" cy="263475"/>
            </a:xfrm>
            <a:custGeom>
              <a:rect b="b" l="l" r="r" t="t"/>
              <a:pathLst>
                <a:path extrusionOk="0" h="10539" w="3300">
                  <a:moveTo>
                    <a:pt x="3300" y="1"/>
                  </a:moveTo>
                  <a:lnTo>
                    <a:pt x="3300" y="1"/>
                  </a:lnTo>
                  <a:cubicBezTo>
                    <a:pt x="1109" y="3305"/>
                    <a:pt x="0" y="10538"/>
                    <a:pt x="1477" y="10538"/>
                  </a:cubicBezTo>
                  <a:cubicBezTo>
                    <a:pt x="1521" y="10538"/>
                    <a:pt x="1568" y="10532"/>
                    <a:pt x="1617" y="10518"/>
                  </a:cubicBezTo>
                  <a:cubicBezTo>
                    <a:pt x="3300" y="10021"/>
                    <a:pt x="3300" y="1"/>
                    <a:pt x="330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3" name="Google Shape;2173;p56"/>
            <p:cNvSpPr/>
            <p:nvPr/>
          </p:nvSpPr>
          <p:spPr>
            <a:xfrm>
              <a:off x="9849075" y="869350"/>
              <a:ext cx="259875" cy="97800"/>
            </a:xfrm>
            <a:custGeom>
              <a:rect b="b" l="l" r="r" t="t"/>
              <a:pathLst>
                <a:path extrusionOk="0" h="3912" w="10395">
                  <a:moveTo>
                    <a:pt x="10284" y="0"/>
                  </a:moveTo>
                  <a:cubicBezTo>
                    <a:pt x="7615" y="0"/>
                    <a:pt x="0" y="1328"/>
                    <a:pt x="604" y="3214"/>
                  </a:cubicBezTo>
                  <a:cubicBezTo>
                    <a:pt x="760" y="3710"/>
                    <a:pt x="1193" y="3912"/>
                    <a:pt x="1797" y="3912"/>
                  </a:cubicBezTo>
                  <a:cubicBezTo>
                    <a:pt x="4453" y="3912"/>
                    <a:pt x="10395" y="1"/>
                    <a:pt x="10395" y="1"/>
                  </a:cubicBezTo>
                  <a:cubicBezTo>
                    <a:pt x="10359" y="1"/>
                    <a:pt x="10322" y="0"/>
                    <a:pt x="1028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4" name="Google Shape;2174;p56"/>
            <p:cNvSpPr/>
            <p:nvPr/>
          </p:nvSpPr>
          <p:spPr>
            <a:xfrm>
              <a:off x="10002575" y="914300"/>
              <a:ext cx="71000" cy="260100"/>
            </a:xfrm>
            <a:custGeom>
              <a:rect b="b" l="l" r="r" t="t"/>
              <a:pathLst>
                <a:path extrusionOk="0" h="10404" w="2840">
                  <a:moveTo>
                    <a:pt x="2687" y="1"/>
                  </a:moveTo>
                  <a:cubicBezTo>
                    <a:pt x="379" y="3957"/>
                    <a:pt x="1" y="10404"/>
                    <a:pt x="1216" y="10404"/>
                  </a:cubicBezTo>
                  <a:cubicBezTo>
                    <a:pt x="1270" y="10404"/>
                    <a:pt x="1326" y="10391"/>
                    <a:pt x="1386" y="10365"/>
                  </a:cubicBezTo>
                  <a:cubicBezTo>
                    <a:pt x="2840" y="9753"/>
                    <a:pt x="2687" y="1"/>
                    <a:pt x="268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5" name="Google Shape;2175;p56"/>
            <p:cNvSpPr/>
            <p:nvPr/>
          </p:nvSpPr>
          <p:spPr>
            <a:xfrm>
              <a:off x="9781425" y="991750"/>
              <a:ext cx="225225" cy="93275"/>
            </a:xfrm>
            <a:custGeom>
              <a:rect b="b" l="l" r="r" t="t"/>
              <a:pathLst>
                <a:path extrusionOk="0" h="3731" w="9009">
                  <a:moveTo>
                    <a:pt x="9008" y="1"/>
                  </a:moveTo>
                  <a:cubicBezTo>
                    <a:pt x="9008" y="1"/>
                    <a:pt x="671" y="613"/>
                    <a:pt x="135" y="2946"/>
                  </a:cubicBezTo>
                  <a:cubicBezTo>
                    <a:pt x="1" y="3503"/>
                    <a:pt x="256" y="3731"/>
                    <a:pt x="765" y="3731"/>
                  </a:cubicBezTo>
                  <a:cubicBezTo>
                    <a:pt x="2421" y="3731"/>
                    <a:pt x="6756" y="1317"/>
                    <a:pt x="900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6" name="Google Shape;2176;p56"/>
            <p:cNvSpPr/>
            <p:nvPr/>
          </p:nvSpPr>
          <p:spPr>
            <a:xfrm>
              <a:off x="9919125" y="1023300"/>
              <a:ext cx="77000" cy="233325"/>
            </a:xfrm>
            <a:custGeom>
              <a:rect b="b" l="l" r="r" t="t"/>
              <a:pathLst>
                <a:path extrusionOk="0" h="9333" w="3080">
                  <a:moveTo>
                    <a:pt x="2506" y="1"/>
                  </a:moveTo>
                  <a:cubicBezTo>
                    <a:pt x="1154" y="2847"/>
                    <a:pt x="1" y="9332"/>
                    <a:pt x="1139" y="9332"/>
                  </a:cubicBezTo>
                  <a:cubicBezTo>
                    <a:pt x="1224" y="9332"/>
                    <a:pt x="1323" y="9296"/>
                    <a:pt x="1435" y="9218"/>
                  </a:cubicBezTo>
                  <a:cubicBezTo>
                    <a:pt x="3080" y="8147"/>
                    <a:pt x="2506" y="1"/>
                    <a:pt x="250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7" name="Google Shape;2177;p56"/>
            <p:cNvSpPr/>
            <p:nvPr/>
          </p:nvSpPr>
          <p:spPr>
            <a:xfrm>
              <a:off x="9753800" y="1084500"/>
              <a:ext cx="182100" cy="113300"/>
            </a:xfrm>
            <a:custGeom>
              <a:rect b="b" l="l" r="r" t="t"/>
              <a:pathLst>
                <a:path extrusionOk="0" h="4532" w="7284">
                  <a:moveTo>
                    <a:pt x="7283" y="0"/>
                  </a:moveTo>
                  <a:lnTo>
                    <a:pt x="7283" y="0"/>
                  </a:lnTo>
                  <a:cubicBezTo>
                    <a:pt x="7283" y="1"/>
                    <a:pt x="705" y="1492"/>
                    <a:pt x="131" y="3825"/>
                  </a:cubicBezTo>
                  <a:cubicBezTo>
                    <a:pt x="1" y="4322"/>
                    <a:pt x="129" y="4531"/>
                    <a:pt x="438" y="4531"/>
                  </a:cubicBezTo>
                  <a:cubicBezTo>
                    <a:pt x="1578" y="4531"/>
                    <a:pt x="5177" y="1686"/>
                    <a:pt x="728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8" name="Google Shape;2178;p56"/>
            <p:cNvSpPr/>
            <p:nvPr/>
          </p:nvSpPr>
          <p:spPr>
            <a:xfrm>
              <a:off x="9842050" y="1134225"/>
              <a:ext cx="88100" cy="214450"/>
            </a:xfrm>
            <a:custGeom>
              <a:rect b="b" l="l" r="r" t="t"/>
              <a:pathLst>
                <a:path extrusionOk="0" h="8578" w="3524">
                  <a:moveTo>
                    <a:pt x="2376" y="0"/>
                  </a:moveTo>
                  <a:cubicBezTo>
                    <a:pt x="1343" y="2445"/>
                    <a:pt x="1" y="8577"/>
                    <a:pt x="1138" y="8577"/>
                  </a:cubicBezTo>
                  <a:cubicBezTo>
                    <a:pt x="1264" y="8577"/>
                    <a:pt x="1421" y="8502"/>
                    <a:pt x="1611" y="8338"/>
                  </a:cubicBezTo>
                  <a:cubicBezTo>
                    <a:pt x="3524" y="6655"/>
                    <a:pt x="2376" y="1"/>
                    <a:pt x="237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9" name="Google Shape;2179;p56"/>
            <p:cNvSpPr/>
            <p:nvPr/>
          </p:nvSpPr>
          <p:spPr>
            <a:xfrm>
              <a:off x="9721050" y="1197325"/>
              <a:ext cx="138350" cy="107425"/>
            </a:xfrm>
            <a:custGeom>
              <a:rect b="b" l="l" r="r" t="t"/>
              <a:pathLst>
                <a:path extrusionOk="0" h="4297" w="5534">
                  <a:moveTo>
                    <a:pt x="5534" y="0"/>
                  </a:moveTo>
                  <a:lnTo>
                    <a:pt x="5534" y="0"/>
                  </a:lnTo>
                  <a:cubicBezTo>
                    <a:pt x="5533" y="1"/>
                    <a:pt x="944" y="1377"/>
                    <a:pt x="179" y="3596"/>
                  </a:cubicBezTo>
                  <a:cubicBezTo>
                    <a:pt x="1" y="4089"/>
                    <a:pt x="60" y="4297"/>
                    <a:pt x="284" y="4297"/>
                  </a:cubicBezTo>
                  <a:cubicBezTo>
                    <a:pt x="1069" y="4297"/>
                    <a:pt x="3868" y="1755"/>
                    <a:pt x="553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0" name="Google Shape;2180;p56"/>
            <p:cNvSpPr/>
            <p:nvPr/>
          </p:nvSpPr>
          <p:spPr>
            <a:xfrm>
              <a:off x="9776825" y="1241300"/>
              <a:ext cx="76850" cy="191450"/>
            </a:xfrm>
            <a:custGeom>
              <a:rect b="b" l="l" r="r" t="t"/>
              <a:pathLst>
                <a:path extrusionOk="0" h="7658" w="3074">
                  <a:moveTo>
                    <a:pt x="2232" y="1"/>
                  </a:moveTo>
                  <a:cubicBezTo>
                    <a:pt x="1323" y="2027"/>
                    <a:pt x="1" y="7657"/>
                    <a:pt x="1031" y="7657"/>
                  </a:cubicBezTo>
                  <a:cubicBezTo>
                    <a:pt x="1129" y="7657"/>
                    <a:pt x="1248" y="7606"/>
                    <a:pt x="1390" y="7497"/>
                  </a:cubicBezTo>
                  <a:cubicBezTo>
                    <a:pt x="3073" y="6235"/>
                    <a:pt x="2232" y="1"/>
                    <a:pt x="223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1" name="Google Shape;2181;p56"/>
            <p:cNvSpPr/>
            <p:nvPr/>
          </p:nvSpPr>
          <p:spPr>
            <a:xfrm>
              <a:off x="9681025" y="1304425"/>
              <a:ext cx="112400" cy="88650"/>
            </a:xfrm>
            <a:custGeom>
              <a:rect b="b" l="l" r="r" t="t"/>
              <a:pathLst>
                <a:path extrusionOk="0" h="3546" w="4496">
                  <a:moveTo>
                    <a:pt x="4496" y="0"/>
                  </a:moveTo>
                  <a:cubicBezTo>
                    <a:pt x="4495" y="0"/>
                    <a:pt x="556" y="1339"/>
                    <a:pt x="97" y="3060"/>
                  </a:cubicBezTo>
                  <a:cubicBezTo>
                    <a:pt x="1" y="3402"/>
                    <a:pt x="65" y="3546"/>
                    <a:pt x="239" y="3546"/>
                  </a:cubicBezTo>
                  <a:cubicBezTo>
                    <a:pt x="960" y="3546"/>
                    <a:pt x="3571" y="1078"/>
                    <a:pt x="449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2" name="Google Shape;2182;p56"/>
            <p:cNvSpPr/>
            <p:nvPr/>
          </p:nvSpPr>
          <p:spPr>
            <a:xfrm>
              <a:off x="9719775" y="1361775"/>
              <a:ext cx="63300" cy="158950"/>
            </a:xfrm>
            <a:custGeom>
              <a:rect b="b" l="l" r="r" t="t"/>
              <a:pathLst>
                <a:path extrusionOk="0" h="6358" w="2532">
                  <a:moveTo>
                    <a:pt x="1760" y="1"/>
                  </a:moveTo>
                  <a:lnTo>
                    <a:pt x="1760" y="1"/>
                  </a:lnTo>
                  <a:cubicBezTo>
                    <a:pt x="1377" y="766"/>
                    <a:pt x="1" y="6235"/>
                    <a:pt x="727" y="6350"/>
                  </a:cubicBezTo>
                  <a:cubicBezTo>
                    <a:pt x="764" y="6355"/>
                    <a:pt x="799" y="6358"/>
                    <a:pt x="833" y="6358"/>
                  </a:cubicBezTo>
                  <a:cubicBezTo>
                    <a:pt x="2532" y="6358"/>
                    <a:pt x="1760" y="1"/>
                    <a:pt x="176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3" name="Google Shape;2183;p56"/>
            <p:cNvSpPr/>
            <p:nvPr/>
          </p:nvSpPr>
          <p:spPr>
            <a:xfrm>
              <a:off x="9725525" y="636075"/>
              <a:ext cx="624375" cy="803175"/>
            </a:xfrm>
            <a:custGeom>
              <a:rect b="b" l="l" r="r" t="t"/>
              <a:pathLst>
                <a:path extrusionOk="0" fill="none" h="32127" w="24975">
                  <a:moveTo>
                    <a:pt x="24975" y="0"/>
                  </a:moveTo>
                  <a:cubicBezTo>
                    <a:pt x="24975" y="0"/>
                    <a:pt x="9562" y="12048"/>
                    <a:pt x="0" y="32127"/>
                  </a:cubicBezTo>
                </a:path>
              </a:pathLst>
            </a:custGeom>
            <a:solidFill>
              <a:schemeClr val="lt2"/>
            </a:solidFill>
            <a:ln cap="rnd"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87">
                                            <p:txEl>
                                              <p:pRg end="0" st="0"/>
                                            </p:txEl>
                                          </p:spTgt>
                                        </p:tgtEl>
                                        <p:attrNameLst>
                                          <p:attrName>style.visibility</p:attrName>
                                        </p:attrNameLst>
                                      </p:cBhvr>
                                      <p:to>
                                        <p:strVal val="visible"/>
                                      </p:to>
                                    </p:set>
                                    <p:animEffect filter="fade" transition="in">
                                      <p:cBhvr>
                                        <p:cTn dur="1000"/>
                                        <p:tgtEl>
                                          <p:spTgt spid="208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87">
                                            <p:txEl>
                                              <p:pRg end="1" st="1"/>
                                            </p:txEl>
                                          </p:spTgt>
                                        </p:tgtEl>
                                        <p:attrNameLst>
                                          <p:attrName>style.visibility</p:attrName>
                                        </p:attrNameLst>
                                      </p:cBhvr>
                                      <p:to>
                                        <p:strVal val="visible"/>
                                      </p:to>
                                    </p:set>
                                    <p:animEffect filter="fade" transition="in">
                                      <p:cBhvr>
                                        <p:cTn dur="1000"/>
                                        <p:tgtEl>
                                          <p:spTgt spid="208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87">
                                            <p:txEl>
                                              <p:pRg end="2" st="2"/>
                                            </p:txEl>
                                          </p:spTgt>
                                        </p:tgtEl>
                                        <p:attrNameLst>
                                          <p:attrName>style.visibility</p:attrName>
                                        </p:attrNameLst>
                                      </p:cBhvr>
                                      <p:to>
                                        <p:strVal val="visible"/>
                                      </p:to>
                                    </p:set>
                                    <p:animEffect filter="fade" transition="in">
                                      <p:cBhvr>
                                        <p:cTn dur="1000"/>
                                        <p:tgtEl>
                                          <p:spTgt spid="208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87">
                                            <p:txEl>
                                              <p:pRg end="3" st="3"/>
                                            </p:txEl>
                                          </p:spTgt>
                                        </p:tgtEl>
                                        <p:attrNameLst>
                                          <p:attrName>style.visibility</p:attrName>
                                        </p:attrNameLst>
                                      </p:cBhvr>
                                      <p:to>
                                        <p:strVal val="visible"/>
                                      </p:to>
                                    </p:set>
                                    <p:animEffect filter="fade" transition="in">
                                      <p:cBhvr>
                                        <p:cTn dur="1000"/>
                                        <p:tgtEl>
                                          <p:spTgt spid="2087">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89"/>
                                        </p:tgtEl>
                                        <p:attrNameLst>
                                          <p:attrName>style.visibility</p:attrName>
                                        </p:attrNameLst>
                                      </p:cBhvr>
                                      <p:to>
                                        <p:strVal val="visible"/>
                                      </p:to>
                                    </p:set>
                                    <p:animEffect filter="fade" transition="in">
                                      <p:cBhvr>
                                        <p:cTn dur="1000"/>
                                        <p:tgtEl>
                                          <p:spTgt spid="208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090"/>
                                        </p:tgtEl>
                                        <p:attrNameLst>
                                          <p:attrName>style.visibility</p:attrName>
                                        </p:attrNameLst>
                                      </p:cBhvr>
                                      <p:to>
                                        <p:strVal val="visible"/>
                                      </p:to>
                                    </p:set>
                                    <p:anim calcmode="lin" valueType="num">
                                      <p:cBhvr additive="base">
                                        <p:cTn dur="1000"/>
                                        <p:tgtEl>
                                          <p:spTgt spid="2090"/>
                                        </p:tgtEl>
                                        <p:attrNameLst>
                                          <p:attrName>ppt_w</p:attrName>
                                        </p:attrNameLst>
                                      </p:cBhvr>
                                      <p:tavLst>
                                        <p:tav fmla="" tm="0">
                                          <p:val>
                                            <p:strVal val="0"/>
                                          </p:val>
                                        </p:tav>
                                        <p:tav fmla="" tm="100000">
                                          <p:val>
                                            <p:strVal val="#ppt_w"/>
                                          </p:val>
                                        </p:tav>
                                      </p:tavLst>
                                    </p:anim>
                                    <p:anim calcmode="lin" valueType="num">
                                      <p:cBhvr additive="base">
                                        <p:cTn dur="1000"/>
                                        <p:tgtEl>
                                          <p:spTgt spid="2090"/>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7" name="Shape 2187"/>
        <p:cNvGrpSpPr/>
        <p:nvPr/>
      </p:nvGrpSpPr>
      <p:grpSpPr>
        <a:xfrm>
          <a:off x="0" y="0"/>
          <a:ext cx="0" cy="0"/>
          <a:chOff x="0" y="0"/>
          <a:chExt cx="0" cy="0"/>
        </a:xfrm>
      </p:grpSpPr>
      <p:sp>
        <p:nvSpPr>
          <p:cNvPr id="2188" name="Google Shape;2188;p57"/>
          <p:cNvSpPr txBox="1"/>
          <p:nvPr>
            <p:ph idx="1" type="body"/>
          </p:nvPr>
        </p:nvSpPr>
        <p:spPr>
          <a:xfrm>
            <a:off x="277450" y="1385475"/>
            <a:ext cx="2932800" cy="3725700"/>
          </a:xfrm>
          <a:prstGeom prst="rect">
            <a:avLst/>
          </a:prstGeom>
        </p:spPr>
        <p:txBody>
          <a:bodyPr anchorCtr="0" anchor="t" bIns="91425" lIns="91425" spcFirstLastPara="1" rIns="91425" wrap="square" tIns="91425">
            <a:noAutofit/>
          </a:bodyPr>
          <a:lstStyle/>
          <a:p>
            <a:pPr indent="-349250" lvl="0" marL="457200" rtl="0" algn="l">
              <a:spcBef>
                <a:spcPts val="0"/>
              </a:spcBef>
              <a:spcAft>
                <a:spcPts val="0"/>
              </a:spcAft>
              <a:buSzPts val="1900"/>
              <a:buChar char="●"/>
            </a:pPr>
            <a:r>
              <a:rPr lang="en" sz="1900"/>
              <a:t>Might be hard to read </a:t>
            </a:r>
            <a:endParaRPr sz="1900"/>
          </a:p>
          <a:p>
            <a:pPr indent="-349250" lvl="0" marL="457200" rtl="0" algn="l">
              <a:spcBef>
                <a:spcPts val="0"/>
              </a:spcBef>
              <a:spcAft>
                <a:spcPts val="0"/>
              </a:spcAft>
              <a:buSzPts val="1900"/>
              <a:buChar char="●"/>
            </a:pPr>
            <a:r>
              <a:rPr lang="en" sz="1900"/>
              <a:t>Easier to misplace</a:t>
            </a:r>
            <a:endParaRPr sz="1900"/>
          </a:p>
          <a:p>
            <a:pPr indent="-349250" lvl="0" marL="457200" rtl="0" algn="l">
              <a:spcBef>
                <a:spcPts val="0"/>
              </a:spcBef>
              <a:spcAft>
                <a:spcPts val="0"/>
              </a:spcAft>
              <a:buSzPts val="1900"/>
              <a:buChar char="●"/>
            </a:pPr>
            <a:r>
              <a:rPr lang="en" sz="1900"/>
              <a:t>Easier to make mistakes on it </a:t>
            </a:r>
            <a:endParaRPr sz="1900"/>
          </a:p>
          <a:p>
            <a:pPr indent="-349250" lvl="0" marL="457200" rtl="0" algn="l">
              <a:spcBef>
                <a:spcPts val="0"/>
              </a:spcBef>
              <a:spcAft>
                <a:spcPts val="0"/>
              </a:spcAft>
              <a:buSzPts val="1900"/>
              <a:buChar char="●"/>
            </a:pPr>
            <a:r>
              <a:rPr lang="en" sz="1900"/>
              <a:t>Not a lot of room to write </a:t>
            </a:r>
            <a:endParaRPr sz="1900"/>
          </a:p>
        </p:txBody>
      </p:sp>
      <p:sp>
        <p:nvSpPr>
          <p:cNvPr id="2189" name="Google Shape;2189;p57"/>
          <p:cNvSpPr txBox="1"/>
          <p:nvPr>
            <p:ph type="title"/>
          </p:nvPr>
        </p:nvSpPr>
        <p:spPr>
          <a:xfrm>
            <a:off x="697325" y="280875"/>
            <a:ext cx="7681200" cy="1104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Why You Shouldn’t use a Transaction/Check </a:t>
            </a:r>
            <a:r>
              <a:rPr lang="en"/>
              <a:t>Register</a:t>
            </a:r>
            <a:r>
              <a:rPr lang="en"/>
              <a:t> Book </a:t>
            </a:r>
            <a:endParaRPr/>
          </a:p>
        </p:txBody>
      </p:sp>
      <p:pic>
        <p:nvPicPr>
          <p:cNvPr id="2190" name="Google Shape;2190;p57"/>
          <p:cNvPicPr preferRelativeResize="0"/>
          <p:nvPr/>
        </p:nvPicPr>
        <p:blipFill rotWithShape="1">
          <a:blip r:embed="rId3">
            <a:alphaModFix/>
          </a:blip>
          <a:srcRect b="0" l="0" r="0" t="12610"/>
          <a:stretch/>
        </p:blipFill>
        <p:spPr>
          <a:xfrm>
            <a:off x="3716675" y="2089575"/>
            <a:ext cx="4661850" cy="2717150"/>
          </a:xfrm>
          <a:prstGeom prst="rect">
            <a:avLst/>
          </a:prstGeom>
          <a:noFill/>
          <a:ln cap="flat" cmpd="sng" w="19050">
            <a:solidFill>
              <a:schemeClr val="dk2"/>
            </a:solidFill>
            <a:prstDash val="solid"/>
            <a:round/>
            <a:headEnd len="sm" w="sm" type="none"/>
            <a:tailEnd len="sm" w="sm" type="none"/>
          </a:ln>
        </p:spPr>
      </p:pic>
      <p:grpSp>
        <p:nvGrpSpPr>
          <p:cNvPr id="2191" name="Google Shape;2191;p57"/>
          <p:cNvGrpSpPr/>
          <p:nvPr/>
        </p:nvGrpSpPr>
        <p:grpSpPr>
          <a:xfrm>
            <a:off x="697321" y="4406814"/>
            <a:ext cx="913686" cy="714823"/>
            <a:chOff x="7462730" y="3249992"/>
            <a:chExt cx="913686" cy="714823"/>
          </a:xfrm>
        </p:grpSpPr>
        <p:sp>
          <p:nvSpPr>
            <p:cNvPr id="2192" name="Google Shape;2192;p57"/>
            <p:cNvSpPr/>
            <p:nvPr/>
          </p:nvSpPr>
          <p:spPr>
            <a:xfrm flipH="1">
              <a:off x="7462730" y="3249992"/>
              <a:ext cx="836541" cy="712315"/>
            </a:xfrm>
            <a:custGeom>
              <a:rect b="b" l="l" r="r" t="t"/>
              <a:pathLst>
                <a:path extrusionOk="0" h="43223" w="50761">
                  <a:moveTo>
                    <a:pt x="37539" y="12098"/>
                  </a:moveTo>
                  <a:cubicBezTo>
                    <a:pt x="37751" y="11277"/>
                    <a:pt x="37812" y="10487"/>
                    <a:pt x="38086" y="9696"/>
                  </a:cubicBezTo>
                  <a:cubicBezTo>
                    <a:pt x="39119" y="6383"/>
                    <a:pt x="40913" y="3101"/>
                    <a:pt x="44013" y="1368"/>
                  </a:cubicBezTo>
                  <a:cubicBezTo>
                    <a:pt x="45624" y="456"/>
                    <a:pt x="47296" y="152"/>
                    <a:pt x="49119" y="31"/>
                  </a:cubicBezTo>
                  <a:cubicBezTo>
                    <a:pt x="49545" y="0"/>
                    <a:pt x="49971" y="0"/>
                    <a:pt x="50366" y="0"/>
                  </a:cubicBezTo>
                  <a:cubicBezTo>
                    <a:pt x="50518" y="0"/>
                    <a:pt x="50639" y="0"/>
                    <a:pt x="50761" y="0"/>
                  </a:cubicBezTo>
                  <a:cubicBezTo>
                    <a:pt x="50761" y="365"/>
                    <a:pt x="50426" y="699"/>
                    <a:pt x="50244" y="1003"/>
                  </a:cubicBezTo>
                  <a:cubicBezTo>
                    <a:pt x="49788" y="1672"/>
                    <a:pt x="49393" y="2341"/>
                    <a:pt x="48968" y="3009"/>
                  </a:cubicBezTo>
                  <a:cubicBezTo>
                    <a:pt x="48329" y="4195"/>
                    <a:pt x="47569" y="5289"/>
                    <a:pt x="46688" y="6292"/>
                  </a:cubicBezTo>
                  <a:cubicBezTo>
                    <a:pt x="44317" y="8785"/>
                    <a:pt x="41034" y="10365"/>
                    <a:pt x="37934" y="11703"/>
                  </a:cubicBezTo>
                  <a:close/>
                  <a:moveTo>
                    <a:pt x="30457" y="19545"/>
                  </a:moveTo>
                  <a:cubicBezTo>
                    <a:pt x="30335" y="19666"/>
                    <a:pt x="30213" y="19788"/>
                    <a:pt x="30122" y="19909"/>
                  </a:cubicBezTo>
                  <a:lnTo>
                    <a:pt x="30426" y="19545"/>
                  </a:lnTo>
                  <a:close/>
                  <a:moveTo>
                    <a:pt x="30457" y="19545"/>
                  </a:moveTo>
                  <a:cubicBezTo>
                    <a:pt x="31551" y="18511"/>
                    <a:pt x="32858" y="17934"/>
                    <a:pt x="34286" y="17356"/>
                  </a:cubicBezTo>
                  <a:cubicBezTo>
                    <a:pt x="35928" y="16687"/>
                    <a:pt x="37569" y="16110"/>
                    <a:pt x="39241" y="15593"/>
                  </a:cubicBezTo>
                  <a:cubicBezTo>
                    <a:pt x="40913" y="15076"/>
                    <a:pt x="42736" y="14529"/>
                    <a:pt x="44469" y="14803"/>
                  </a:cubicBezTo>
                  <a:cubicBezTo>
                    <a:pt x="45958" y="15046"/>
                    <a:pt x="47174" y="15928"/>
                    <a:pt x="48512" y="16505"/>
                  </a:cubicBezTo>
                  <a:cubicBezTo>
                    <a:pt x="48664" y="16566"/>
                    <a:pt x="49575" y="16839"/>
                    <a:pt x="49575" y="17083"/>
                  </a:cubicBezTo>
                  <a:cubicBezTo>
                    <a:pt x="49545" y="17478"/>
                    <a:pt x="48664" y="17599"/>
                    <a:pt x="48420" y="17660"/>
                  </a:cubicBezTo>
                  <a:cubicBezTo>
                    <a:pt x="47326" y="17934"/>
                    <a:pt x="46201" y="18207"/>
                    <a:pt x="45107" y="18511"/>
                  </a:cubicBezTo>
                  <a:cubicBezTo>
                    <a:pt x="41946" y="19423"/>
                    <a:pt x="38846" y="20213"/>
                    <a:pt x="35563" y="20335"/>
                  </a:cubicBezTo>
                  <a:cubicBezTo>
                    <a:pt x="33830" y="20396"/>
                    <a:pt x="32037" y="20304"/>
                    <a:pt x="30457" y="19575"/>
                  </a:cubicBezTo>
                  <a:close/>
                  <a:moveTo>
                    <a:pt x="28481" y="21125"/>
                  </a:moveTo>
                  <a:cubicBezTo>
                    <a:pt x="27934" y="19666"/>
                    <a:pt x="27599" y="18146"/>
                    <a:pt x="27508" y="16566"/>
                  </a:cubicBezTo>
                  <a:cubicBezTo>
                    <a:pt x="27295" y="14073"/>
                    <a:pt x="27356" y="11429"/>
                    <a:pt x="28542" y="9149"/>
                  </a:cubicBezTo>
                  <a:cubicBezTo>
                    <a:pt x="29332" y="7721"/>
                    <a:pt x="30305" y="6414"/>
                    <a:pt x="31429" y="5259"/>
                  </a:cubicBezTo>
                  <a:cubicBezTo>
                    <a:pt x="31642" y="4985"/>
                    <a:pt x="31855" y="4742"/>
                    <a:pt x="32098" y="4529"/>
                  </a:cubicBezTo>
                  <a:lnTo>
                    <a:pt x="32280" y="4347"/>
                  </a:lnTo>
                  <a:cubicBezTo>
                    <a:pt x="32311" y="4316"/>
                    <a:pt x="32341" y="4256"/>
                    <a:pt x="32371" y="4286"/>
                  </a:cubicBezTo>
                  <a:cubicBezTo>
                    <a:pt x="32493" y="4468"/>
                    <a:pt x="32219" y="5167"/>
                    <a:pt x="32159" y="5380"/>
                  </a:cubicBezTo>
                  <a:cubicBezTo>
                    <a:pt x="31916" y="6414"/>
                    <a:pt x="31733" y="7447"/>
                    <a:pt x="31642" y="8511"/>
                  </a:cubicBezTo>
                  <a:cubicBezTo>
                    <a:pt x="31460" y="10274"/>
                    <a:pt x="31490" y="12067"/>
                    <a:pt x="31247" y="13830"/>
                  </a:cubicBezTo>
                  <a:cubicBezTo>
                    <a:pt x="31004" y="15472"/>
                    <a:pt x="30517" y="17083"/>
                    <a:pt x="29818" y="18572"/>
                  </a:cubicBezTo>
                  <a:cubicBezTo>
                    <a:pt x="29545" y="19271"/>
                    <a:pt x="29180" y="19909"/>
                    <a:pt x="28754" y="20517"/>
                  </a:cubicBezTo>
                  <a:close/>
                  <a:moveTo>
                    <a:pt x="23617" y="26201"/>
                  </a:moveTo>
                  <a:cubicBezTo>
                    <a:pt x="25776" y="23982"/>
                    <a:pt x="29028" y="23435"/>
                    <a:pt x="31976" y="23162"/>
                  </a:cubicBezTo>
                  <a:cubicBezTo>
                    <a:pt x="33405" y="23040"/>
                    <a:pt x="34833" y="22919"/>
                    <a:pt x="36232" y="23466"/>
                  </a:cubicBezTo>
                  <a:cubicBezTo>
                    <a:pt x="37448" y="23952"/>
                    <a:pt x="38724" y="24469"/>
                    <a:pt x="39940" y="25046"/>
                  </a:cubicBezTo>
                  <a:cubicBezTo>
                    <a:pt x="40366" y="25259"/>
                    <a:pt x="40791" y="25502"/>
                    <a:pt x="41217" y="25715"/>
                  </a:cubicBezTo>
                  <a:lnTo>
                    <a:pt x="41642" y="25897"/>
                  </a:lnTo>
                  <a:cubicBezTo>
                    <a:pt x="41703" y="25928"/>
                    <a:pt x="41946" y="25958"/>
                    <a:pt x="41885" y="25988"/>
                  </a:cubicBezTo>
                  <a:cubicBezTo>
                    <a:pt x="41460" y="26201"/>
                    <a:pt x="40791" y="26140"/>
                    <a:pt x="40366" y="26171"/>
                  </a:cubicBezTo>
                  <a:cubicBezTo>
                    <a:pt x="39119" y="26262"/>
                    <a:pt x="37873" y="26353"/>
                    <a:pt x="36657" y="26414"/>
                  </a:cubicBezTo>
                  <a:cubicBezTo>
                    <a:pt x="35320" y="26475"/>
                    <a:pt x="33982" y="26505"/>
                    <a:pt x="32675" y="26688"/>
                  </a:cubicBezTo>
                  <a:cubicBezTo>
                    <a:pt x="29818" y="27113"/>
                    <a:pt x="26657" y="27782"/>
                    <a:pt x="23861" y="26627"/>
                  </a:cubicBezTo>
                  <a:close/>
                  <a:moveTo>
                    <a:pt x="19484" y="29241"/>
                  </a:moveTo>
                  <a:cubicBezTo>
                    <a:pt x="18754" y="28572"/>
                    <a:pt x="18724" y="27113"/>
                    <a:pt x="18633" y="26201"/>
                  </a:cubicBezTo>
                  <a:cubicBezTo>
                    <a:pt x="18207" y="22736"/>
                    <a:pt x="18876" y="19757"/>
                    <a:pt x="20517" y="16718"/>
                  </a:cubicBezTo>
                  <a:cubicBezTo>
                    <a:pt x="21064" y="15532"/>
                    <a:pt x="21885" y="14499"/>
                    <a:pt x="22888" y="13678"/>
                  </a:cubicBezTo>
                  <a:cubicBezTo>
                    <a:pt x="23162" y="13465"/>
                    <a:pt x="23435" y="13253"/>
                    <a:pt x="23739" y="13040"/>
                  </a:cubicBezTo>
                  <a:cubicBezTo>
                    <a:pt x="23861" y="12918"/>
                    <a:pt x="23921" y="12888"/>
                    <a:pt x="24073" y="12766"/>
                  </a:cubicBezTo>
                  <a:cubicBezTo>
                    <a:pt x="24195" y="12675"/>
                    <a:pt x="24317" y="12523"/>
                    <a:pt x="24317" y="12614"/>
                  </a:cubicBezTo>
                  <a:cubicBezTo>
                    <a:pt x="24377" y="13222"/>
                    <a:pt x="24134" y="13891"/>
                    <a:pt x="23982" y="14499"/>
                  </a:cubicBezTo>
                  <a:cubicBezTo>
                    <a:pt x="23739" y="15654"/>
                    <a:pt x="23526" y="16839"/>
                    <a:pt x="23314" y="18025"/>
                  </a:cubicBezTo>
                  <a:cubicBezTo>
                    <a:pt x="23101" y="19119"/>
                    <a:pt x="22918" y="20244"/>
                    <a:pt x="22766" y="21368"/>
                  </a:cubicBezTo>
                  <a:cubicBezTo>
                    <a:pt x="22584" y="22919"/>
                    <a:pt x="22493" y="24560"/>
                    <a:pt x="21824" y="26019"/>
                  </a:cubicBezTo>
                  <a:cubicBezTo>
                    <a:pt x="21247" y="27143"/>
                    <a:pt x="20456" y="28177"/>
                    <a:pt x="19544" y="29089"/>
                  </a:cubicBezTo>
                  <a:close/>
                  <a:moveTo>
                    <a:pt x="9240" y="36080"/>
                  </a:moveTo>
                  <a:cubicBezTo>
                    <a:pt x="8693" y="34986"/>
                    <a:pt x="8693" y="33739"/>
                    <a:pt x="8784" y="32554"/>
                  </a:cubicBezTo>
                  <a:cubicBezTo>
                    <a:pt x="8967" y="29758"/>
                    <a:pt x="9787" y="27022"/>
                    <a:pt x="11216" y="24590"/>
                  </a:cubicBezTo>
                  <a:cubicBezTo>
                    <a:pt x="11946" y="23344"/>
                    <a:pt x="12918" y="22311"/>
                    <a:pt x="14104" y="21490"/>
                  </a:cubicBezTo>
                  <a:cubicBezTo>
                    <a:pt x="14316" y="21338"/>
                    <a:pt x="14560" y="21156"/>
                    <a:pt x="14803" y="21004"/>
                  </a:cubicBezTo>
                  <a:cubicBezTo>
                    <a:pt x="14894" y="20943"/>
                    <a:pt x="15076" y="20700"/>
                    <a:pt x="15107" y="20821"/>
                  </a:cubicBezTo>
                  <a:cubicBezTo>
                    <a:pt x="15167" y="21277"/>
                    <a:pt x="15107" y="21763"/>
                    <a:pt x="14955" y="22189"/>
                  </a:cubicBezTo>
                  <a:cubicBezTo>
                    <a:pt x="14742" y="23040"/>
                    <a:pt x="14560" y="23861"/>
                    <a:pt x="14377" y="24681"/>
                  </a:cubicBezTo>
                  <a:cubicBezTo>
                    <a:pt x="13587" y="28663"/>
                    <a:pt x="13101" y="33162"/>
                    <a:pt x="9696" y="35837"/>
                  </a:cubicBezTo>
                  <a:close/>
                  <a:moveTo>
                    <a:pt x="13708" y="33679"/>
                  </a:moveTo>
                  <a:cubicBezTo>
                    <a:pt x="16140" y="32615"/>
                    <a:pt x="19301" y="31946"/>
                    <a:pt x="21946" y="32311"/>
                  </a:cubicBezTo>
                  <a:cubicBezTo>
                    <a:pt x="23283" y="32524"/>
                    <a:pt x="24590" y="32919"/>
                    <a:pt x="25836" y="33496"/>
                  </a:cubicBezTo>
                  <a:cubicBezTo>
                    <a:pt x="27143" y="33982"/>
                    <a:pt x="28359" y="34742"/>
                    <a:pt x="29362" y="35685"/>
                  </a:cubicBezTo>
                  <a:cubicBezTo>
                    <a:pt x="29545" y="35897"/>
                    <a:pt x="29757" y="36080"/>
                    <a:pt x="29940" y="36232"/>
                  </a:cubicBezTo>
                  <a:cubicBezTo>
                    <a:pt x="30061" y="36323"/>
                    <a:pt x="30153" y="36445"/>
                    <a:pt x="30274" y="36536"/>
                  </a:cubicBezTo>
                  <a:cubicBezTo>
                    <a:pt x="30092" y="36718"/>
                    <a:pt x="29545" y="36597"/>
                    <a:pt x="29362" y="36566"/>
                  </a:cubicBezTo>
                  <a:cubicBezTo>
                    <a:pt x="28298" y="36475"/>
                    <a:pt x="27235" y="36414"/>
                    <a:pt x="26171" y="36414"/>
                  </a:cubicBezTo>
                  <a:cubicBezTo>
                    <a:pt x="24438" y="36414"/>
                    <a:pt x="22675" y="36597"/>
                    <a:pt x="20943" y="36505"/>
                  </a:cubicBezTo>
                  <a:cubicBezTo>
                    <a:pt x="19514" y="36414"/>
                    <a:pt x="18116" y="36141"/>
                    <a:pt x="16718" y="35715"/>
                  </a:cubicBezTo>
                  <a:cubicBezTo>
                    <a:pt x="15745" y="35411"/>
                    <a:pt x="14347" y="34955"/>
                    <a:pt x="13678" y="34104"/>
                  </a:cubicBezTo>
                  <a:close/>
                  <a:moveTo>
                    <a:pt x="1307" y="40214"/>
                  </a:moveTo>
                  <a:cubicBezTo>
                    <a:pt x="0" y="38086"/>
                    <a:pt x="608" y="35411"/>
                    <a:pt x="881" y="33071"/>
                  </a:cubicBezTo>
                  <a:cubicBezTo>
                    <a:pt x="973" y="32037"/>
                    <a:pt x="1155" y="31004"/>
                    <a:pt x="1368" y="30001"/>
                  </a:cubicBezTo>
                  <a:cubicBezTo>
                    <a:pt x="1581" y="29058"/>
                    <a:pt x="1976" y="28177"/>
                    <a:pt x="2553" y="27417"/>
                  </a:cubicBezTo>
                  <a:cubicBezTo>
                    <a:pt x="3374" y="26323"/>
                    <a:pt x="4347" y="25350"/>
                    <a:pt x="5228" y="24317"/>
                  </a:cubicBezTo>
                  <a:cubicBezTo>
                    <a:pt x="5532" y="23952"/>
                    <a:pt x="5836" y="23648"/>
                    <a:pt x="6140" y="23314"/>
                  </a:cubicBezTo>
                  <a:cubicBezTo>
                    <a:pt x="6322" y="23131"/>
                    <a:pt x="6292" y="23162"/>
                    <a:pt x="6505" y="22919"/>
                  </a:cubicBezTo>
                  <a:cubicBezTo>
                    <a:pt x="6535" y="22888"/>
                    <a:pt x="6596" y="22767"/>
                    <a:pt x="6596" y="22827"/>
                  </a:cubicBezTo>
                  <a:cubicBezTo>
                    <a:pt x="6626" y="23952"/>
                    <a:pt x="6049" y="25259"/>
                    <a:pt x="5988" y="26444"/>
                  </a:cubicBezTo>
                  <a:cubicBezTo>
                    <a:pt x="5806" y="29575"/>
                    <a:pt x="5410" y="32493"/>
                    <a:pt x="4347" y="35441"/>
                  </a:cubicBezTo>
                  <a:cubicBezTo>
                    <a:pt x="3799" y="36992"/>
                    <a:pt x="2766" y="39332"/>
                    <a:pt x="1307" y="40214"/>
                  </a:cubicBezTo>
                  <a:close/>
                  <a:moveTo>
                    <a:pt x="4499" y="38694"/>
                  </a:moveTo>
                  <a:cubicBezTo>
                    <a:pt x="6231" y="38025"/>
                    <a:pt x="8055" y="37752"/>
                    <a:pt x="9909" y="37812"/>
                  </a:cubicBezTo>
                  <a:cubicBezTo>
                    <a:pt x="11398" y="37873"/>
                    <a:pt x="13070" y="38116"/>
                    <a:pt x="14408" y="38846"/>
                  </a:cubicBezTo>
                  <a:cubicBezTo>
                    <a:pt x="15471" y="39423"/>
                    <a:pt x="16323" y="40366"/>
                    <a:pt x="17204" y="41217"/>
                  </a:cubicBezTo>
                  <a:cubicBezTo>
                    <a:pt x="17721" y="41703"/>
                    <a:pt x="18268" y="42159"/>
                    <a:pt x="18754" y="42676"/>
                  </a:cubicBezTo>
                  <a:cubicBezTo>
                    <a:pt x="18754" y="42676"/>
                    <a:pt x="19058" y="43071"/>
                    <a:pt x="19058" y="43071"/>
                  </a:cubicBezTo>
                  <a:cubicBezTo>
                    <a:pt x="18815" y="43223"/>
                    <a:pt x="18359" y="43101"/>
                    <a:pt x="18085" y="43071"/>
                  </a:cubicBezTo>
                  <a:cubicBezTo>
                    <a:pt x="17295" y="42949"/>
                    <a:pt x="16505" y="42858"/>
                    <a:pt x="15684" y="42797"/>
                  </a:cubicBezTo>
                  <a:cubicBezTo>
                    <a:pt x="12949" y="42493"/>
                    <a:pt x="10274" y="41794"/>
                    <a:pt x="7781" y="40700"/>
                  </a:cubicBezTo>
                  <a:cubicBezTo>
                    <a:pt x="6748" y="40274"/>
                    <a:pt x="5441" y="39818"/>
                    <a:pt x="4803" y="38815"/>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3" name="Google Shape;2193;p57"/>
            <p:cNvSpPr/>
            <p:nvPr/>
          </p:nvSpPr>
          <p:spPr>
            <a:xfrm flipH="1">
              <a:off x="7647571" y="3413295"/>
              <a:ext cx="728844" cy="551520"/>
            </a:xfrm>
            <a:custGeom>
              <a:rect b="b" l="l" r="r" t="t"/>
              <a:pathLst>
                <a:path extrusionOk="0" h="33466" w="44226">
                  <a:moveTo>
                    <a:pt x="42828" y="578"/>
                  </a:moveTo>
                  <a:cubicBezTo>
                    <a:pt x="35685" y="7964"/>
                    <a:pt x="28906" y="15502"/>
                    <a:pt x="20517" y="21611"/>
                  </a:cubicBezTo>
                  <a:cubicBezTo>
                    <a:pt x="14438" y="26019"/>
                    <a:pt x="7690" y="29362"/>
                    <a:pt x="760" y="32068"/>
                  </a:cubicBezTo>
                  <a:cubicBezTo>
                    <a:pt x="0" y="32341"/>
                    <a:pt x="426" y="33466"/>
                    <a:pt x="1155" y="33131"/>
                  </a:cubicBezTo>
                  <a:cubicBezTo>
                    <a:pt x="8207" y="30396"/>
                    <a:pt x="15046" y="26991"/>
                    <a:pt x="21186" y="22523"/>
                  </a:cubicBezTo>
                  <a:cubicBezTo>
                    <a:pt x="29636" y="16383"/>
                    <a:pt x="36475" y="8815"/>
                    <a:pt x="43648" y="1368"/>
                  </a:cubicBezTo>
                  <a:cubicBezTo>
                    <a:pt x="44226" y="821"/>
                    <a:pt x="43375" y="0"/>
                    <a:pt x="42858" y="578"/>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94" name="Google Shape;2194;p57"/>
          <p:cNvGrpSpPr/>
          <p:nvPr/>
        </p:nvGrpSpPr>
        <p:grpSpPr>
          <a:xfrm rot="8493131">
            <a:off x="1097766" y="3763985"/>
            <a:ext cx="869600" cy="1150127"/>
            <a:chOff x="9681025" y="636075"/>
            <a:chExt cx="668875" cy="884650"/>
          </a:xfrm>
        </p:grpSpPr>
        <p:sp>
          <p:nvSpPr>
            <p:cNvPr id="2195" name="Google Shape;2195;p57"/>
            <p:cNvSpPr/>
            <p:nvPr/>
          </p:nvSpPr>
          <p:spPr>
            <a:xfrm>
              <a:off x="10171925" y="725950"/>
              <a:ext cx="109125" cy="313150"/>
            </a:xfrm>
            <a:custGeom>
              <a:rect b="b" l="l" r="r" t="t"/>
              <a:pathLst>
                <a:path extrusionOk="0" h="12526" w="4365">
                  <a:moveTo>
                    <a:pt x="3065" y="0"/>
                  </a:moveTo>
                  <a:cubicBezTo>
                    <a:pt x="1387" y="3356"/>
                    <a:pt x="0" y="12525"/>
                    <a:pt x="1986" y="12525"/>
                  </a:cubicBezTo>
                  <a:cubicBezTo>
                    <a:pt x="2037" y="12525"/>
                    <a:pt x="2091" y="12519"/>
                    <a:pt x="2147" y="12507"/>
                  </a:cubicBezTo>
                  <a:cubicBezTo>
                    <a:pt x="4365" y="12009"/>
                    <a:pt x="3065" y="1"/>
                    <a:pt x="30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6" name="Google Shape;2196;p57"/>
            <p:cNvSpPr/>
            <p:nvPr/>
          </p:nvSpPr>
          <p:spPr>
            <a:xfrm>
              <a:off x="9880600" y="762750"/>
              <a:ext cx="326850" cy="70500"/>
            </a:xfrm>
            <a:custGeom>
              <a:rect b="b" l="l" r="r" t="t"/>
              <a:pathLst>
                <a:path extrusionOk="0" h="2820" w="13074">
                  <a:moveTo>
                    <a:pt x="11505" y="0"/>
                  </a:moveTo>
                  <a:cubicBezTo>
                    <a:pt x="7755" y="0"/>
                    <a:pt x="1" y="936"/>
                    <a:pt x="2555" y="2391"/>
                  </a:cubicBezTo>
                  <a:cubicBezTo>
                    <a:pt x="3095" y="2695"/>
                    <a:pt x="3772" y="2820"/>
                    <a:pt x="4521" y="2820"/>
                  </a:cubicBezTo>
                  <a:cubicBezTo>
                    <a:pt x="8015" y="2820"/>
                    <a:pt x="13073" y="96"/>
                    <a:pt x="13073" y="96"/>
                  </a:cubicBezTo>
                  <a:cubicBezTo>
                    <a:pt x="12742" y="31"/>
                    <a:pt x="12191" y="0"/>
                    <a:pt x="1150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7" name="Google Shape;2197;p57"/>
            <p:cNvSpPr/>
            <p:nvPr/>
          </p:nvSpPr>
          <p:spPr>
            <a:xfrm>
              <a:off x="10078075" y="813900"/>
              <a:ext cx="82500" cy="263475"/>
            </a:xfrm>
            <a:custGeom>
              <a:rect b="b" l="l" r="r" t="t"/>
              <a:pathLst>
                <a:path extrusionOk="0" h="10539" w="3300">
                  <a:moveTo>
                    <a:pt x="3300" y="1"/>
                  </a:moveTo>
                  <a:lnTo>
                    <a:pt x="3300" y="1"/>
                  </a:lnTo>
                  <a:cubicBezTo>
                    <a:pt x="1109" y="3305"/>
                    <a:pt x="0" y="10538"/>
                    <a:pt x="1477" y="10538"/>
                  </a:cubicBezTo>
                  <a:cubicBezTo>
                    <a:pt x="1521" y="10538"/>
                    <a:pt x="1568" y="10532"/>
                    <a:pt x="1617" y="10518"/>
                  </a:cubicBezTo>
                  <a:cubicBezTo>
                    <a:pt x="3300" y="10021"/>
                    <a:pt x="3300" y="1"/>
                    <a:pt x="330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8" name="Google Shape;2198;p57"/>
            <p:cNvSpPr/>
            <p:nvPr/>
          </p:nvSpPr>
          <p:spPr>
            <a:xfrm>
              <a:off x="9849075" y="869350"/>
              <a:ext cx="259875" cy="97800"/>
            </a:xfrm>
            <a:custGeom>
              <a:rect b="b" l="l" r="r" t="t"/>
              <a:pathLst>
                <a:path extrusionOk="0" h="3912" w="10395">
                  <a:moveTo>
                    <a:pt x="10284" y="0"/>
                  </a:moveTo>
                  <a:cubicBezTo>
                    <a:pt x="7615" y="0"/>
                    <a:pt x="0" y="1328"/>
                    <a:pt x="604" y="3214"/>
                  </a:cubicBezTo>
                  <a:cubicBezTo>
                    <a:pt x="760" y="3710"/>
                    <a:pt x="1193" y="3912"/>
                    <a:pt x="1797" y="3912"/>
                  </a:cubicBezTo>
                  <a:cubicBezTo>
                    <a:pt x="4453" y="3912"/>
                    <a:pt x="10395" y="1"/>
                    <a:pt x="10395" y="1"/>
                  </a:cubicBezTo>
                  <a:cubicBezTo>
                    <a:pt x="10359" y="1"/>
                    <a:pt x="10322" y="0"/>
                    <a:pt x="1028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9" name="Google Shape;2199;p57"/>
            <p:cNvSpPr/>
            <p:nvPr/>
          </p:nvSpPr>
          <p:spPr>
            <a:xfrm>
              <a:off x="10002575" y="914300"/>
              <a:ext cx="71000" cy="260100"/>
            </a:xfrm>
            <a:custGeom>
              <a:rect b="b" l="l" r="r" t="t"/>
              <a:pathLst>
                <a:path extrusionOk="0" h="10404" w="2840">
                  <a:moveTo>
                    <a:pt x="2687" y="1"/>
                  </a:moveTo>
                  <a:cubicBezTo>
                    <a:pt x="379" y="3957"/>
                    <a:pt x="1" y="10404"/>
                    <a:pt x="1216" y="10404"/>
                  </a:cubicBezTo>
                  <a:cubicBezTo>
                    <a:pt x="1270" y="10404"/>
                    <a:pt x="1326" y="10391"/>
                    <a:pt x="1386" y="10365"/>
                  </a:cubicBezTo>
                  <a:cubicBezTo>
                    <a:pt x="2840" y="9753"/>
                    <a:pt x="2687" y="1"/>
                    <a:pt x="268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0" name="Google Shape;2200;p57"/>
            <p:cNvSpPr/>
            <p:nvPr/>
          </p:nvSpPr>
          <p:spPr>
            <a:xfrm>
              <a:off x="9781425" y="991750"/>
              <a:ext cx="225225" cy="93275"/>
            </a:xfrm>
            <a:custGeom>
              <a:rect b="b" l="l" r="r" t="t"/>
              <a:pathLst>
                <a:path extrusionOk="0" h="3731" w="9009">
                  <a:moveTo>
                    <a:pt x="9008" y="1"/>
                  </a:moveTo>
                  <a:cubicBezTo>
                    <a:pt x="9008" y="1"/>
                    <a:pt x="671" y="613"/>
                    <a:pt x="135" y="2946"/>
                  </a:cubicBezTo>
                  <a:cubicBezTo>
                    <a:pt x="1" y="3503"/>
                    <a:pt x="256" y="3731"/>
                    <a:pt x="765" y="3731"/>
                  </a:cubicBezTo>
                  <a:cubicBezTo>
                    <a:pt x="2421" y="3731"/>
                    <a:pt x="6756" y="1317"/>
                    <a:pt x="900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1" name="Google Shape;2201;p57"/>
            <p:cNvSpPr/>
            <p:nvPr/>
          </p:nvSpPr>
          <p:spPr>
            <a:xfrm>
              <a:off x="9919125" y="1023300"/>
              <a:ext cx="77000" cy="233325"/>
            </a:xfrm>
            <a:custGeom>
              <a:rect b="b" l="l" r="r" t="t"/>
              <a:pathLst>
                <a:path extrusionOk="0" h="9333" w="3080">
                  <a:moveTo>
                    <a:pt x="2506" y="1"/>
                  </a:moveTo>
                  <a:cubicBezTo>
                    <a:pt x="1154" y="2847"/>
                    <a:pt x="1" y="9332"/>
                    <a:pt x="1139" y="9332"/>
                  </a:cubicBezTo>
                  <a:cubicBezTo>
                    <a:pt x="1224" y="9332"/>
                    <a:pt x="1323" y="9296"/>
                    <a:pt x="1435" y="9218"/>
                  </a:cubicBezTo>
                  <a:cubicBezTo>
                    <a:pt x="3080" y="8147"/>
                    <a:pt x="2506" y="1"/>
                    <a:pt x="250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2" name="Google Shape;2202;p57"/>
            <p:cNvSpPr/>
            <p:nvPr/>
          </p:nvSpPr>
          <p:spPr>
            <a:xfrm>
              <a:off x="9753800" y="1084500"/>
              <a:ext cx="182100" cy="113300"/>
            </a:xfrm>
            <a:custGeom>
              <a:rect b="b" l="l" r="r" t="t"/>
              <a:pathLst>
                <a:path extrusionOk="0" h="4532" w="7284">
                  <a:moveTo>
                    <a:pt x="7283" y="0"/>
                  </a:moveTo>
                  <a:lnTo>
                    <a:pt x="7283" y="0"/>
                  </a:lnTo>
                  <a:cubicBezTo>
                    <a:pt x="7283" y="1"/>
                    <a:pt x="705" y="1492"/>
                    <a:pt x="131" y="3825"/>
                  </a:cubicBezTo>
                  <a:cubicBezTo>
                    <a:pt x="1" y="4322"/>
                    <a:pt x="129" y="4531"/>
                    <a:pt x="438" y="4531"/>
                  </a:cubicBezTo>
                  <a:cubicBezTo>
                    <a:pt x="1578" y="4531"/>
                    <a:pt x="5177" y="1686"/>
                    <a:pt x="728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3" name="Google Shape;2203;p57"/>
            <p:cNvSpPr/>
            <p:nvPr/>
          </p:nvSpPr>
          <p:spPr>
            <a:xfrm>
              <a:off x="9842050" y="1134225"/>
              <a:ext cx="88100" cy="214450"/>
            </a:xfrm>
            <a:custGeom>
              <a:rect b="b" l="l" r="r" t="t"/>
              <a:pathLst>
                <a:path extrusionOk="0" h="8578" w="3524">
                  <a:moveTo>
                    <a:pt x="2376" y="0"/>
                  </a:moveTo>
                  <a:cubicBezTo>
                    <a:pt x="1343" y="2445"/>
                    <a:pt x="1" y="8577"/>
                    <a:pt x="1138" y="8577"/>
                  </a:cubicBezTo>
                  <a:cubicBezTo>
                    <a:pt x="1264" y="8577"/>
                    <a:pt x="1421" y="8502"/>
                    <a:pt x="1611" y="8338"/>
                  </a:cubicBezTo>
                  <a:cubicBezTo>
                    <a:pt x="3524" y="6655"/>
                    <a:pt x="2376" y="1"/>
                    <a:pt x="237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4" name="Google Shape;2204;p57"/>
            <p:cNvSpPr/>
            <p:nvPr/>
          </p:nvSpPr>
          <p:spPr>
            <a:xfrm>
              <a:off x="9721050" y="1197325"/>
              <a:ext cx="138350" cy="107425"/>
            </a:xfrm>
            <a:custGeom>
              <a:rect b="b" l="l" r="r" t="t"/>
              <a:pathLst>
                <a:path extrusionOk="0" h="4297" w="5534">
                  <a:moveTo>
                    <a:pt x="5534" y="0"/>
                  </a:moveTo>
                  <a:lnTo>
                    <a:pt x="5534" y="0"/>
                  </a:lnTo>
                  <a:cubicBezTo>
                    <a:pt x="5533" y="1"/>
                    <a:pt x="944" y="1377"/>
                    <a:pt x="179" y="3596"/>
                  </a:cubicBezTo>
                  <a:cubicBezTo>
                    <a:pt x="1" y="4089"/>
                    <a:pt x="60" y="4297"/>
                    <a:pt x="284" y="4297"/>
                  </a:cubicBezTo>
                  <a:cubicBezTo>
                    <a:pt x="1069" y="4297"/>
                    <a:pt x="3868" y="1755"/>
                    <a:pt x="553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5" name="Google Shape;2205;p57"/>
            <p:cNvSpPr/>
            <p:nvPr/>
          </p:nvSpPr>
          <p:spPr>
            <a:xfrm>
              <a:off x="9776825" y="1241300"/>
              <a:ext cx="76850" cy="191450"/>
            </a:xfrm>
            <a:custGeom>
              <a:rect b="b" l="l" r="r" t="t"/>
              <a:pathLst>
                <a:path extrusionOk="0" h="7658" w="3074">
                  <a:moveTo>
                    <a:pt x="2232" y="1"/>
                  </a:moveTo>
                  <a:cubicBezTo>
                    <a:pt x="1323" y="2027"/>
                    <a:pt x="1" y="7657"/>
                    <a:pt x="1031" y="7657"/>
                  </a:cubicBezTo>
                  <a:cubicBezTo>
                    <a:pt x="1129" y="7657"/>
                    <a:pt x="1248" y="7606"/>
                    <a:pt x="1390" y="7497"/>
                  </a:cubicBezTo>
                  <a:cubicBezTo>
                    <a:pt x="3073" y="6235"/>
                    <a:pt x="2232" y="1"/>
                    <a:pt x="223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6" name="Google Shape;2206;p57"/>
            <p:cNvSpPr/>
            <p:nvPr/>
          </p:nvSpPr>
          <p:spPr>
            <a:xfrm>
              <a:off x="9681025" y="1304425"/>
              <a:ext cx="112400" cy="88650"/>
            </a:xfrm>
            <a:custGeom>
              <a:rect b="b" l="l" r="r" t="t"/>
              <a:pathLst>
                <a:path extrusionOk="0" h="3546" w="4496">
                  <a:moveTo>
                    <a:pt x="4496" y="0"/>
                  </a:moveTo>
                  <a:cubicBezTo>
                    <a:pt x="4495" y="0"/>
                    <a:pt x="556" y="1339"/>
                    <a:pt x="97" y="3060"/>
                  </a:cubicBezTo>
                  <a:cubicBezTo>
                    <a:pt x="1" y="3402"/>
                    <a:pt x="65" y="3546"/>
                    <a:pt x="239" y="3546"/>
                  </a:cubicBezTo>
                  <a:cubicBezTo>
                    <a:pt x="960" y="3546"/>
                    <a:pt x="3571" y="1078"/>
                    <a:pt x="449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7" name="Google Shape;2207;p57"/>
            <p:cNvSpPr/>
            <p:nvPr/>
          </p:nvSpPr>
          <p:spPr>
            <a:xfrm>
              <a:off x="9719775" y="1361775"/>
              <a:ext cx="63300" cy="158950"/>
            </a:xfrm>
            <a:custGeom>
              <a:rect b="b" l="l" r="r" t="t"/>
              <a:pathLst>
                <a:path extrusionOk="0" h="6358" w="2532">
                  <a:moveTo>
                    <a:pt x="1760" y="1"/>
                  </a:moveTo>
                  <a:lnTo>
                    <a:pt x="1760" y="1"/>
                  </a:lnTo>
                  <a:cubicBezTo>
                    <a:pt x="1377" y="766"/>
                    <a:pt x="1" y="6235"/>
                    <a:pt x="727" y="6350"/>
                  </a:cubicBezTo>
                  <a:cubicBezTo>
                    <a:pt x="764" y="6355"/>
                    <a:pt x="799" y="6358"/>
                    <a:pt x="833" y="6358"/>
                  </a:cubicBezTo>
                  <a:cubicBezTo>
                    <a:pt x="2532" y="6358"/>
                    <a:pt x="1760" y="1"/>
                    <a:pt x="176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8" name="Google Shape;2208;p57"/>
            <p:cNvSpPr/>
            <p:nvPr/>
          </p:nvSpPr>
          <p:spPr>
            <a:xfrm>
              <a:off x="9725525" y="636075"/>
              <a:ext cx="624375" cy="803175"/>
            </a:xfrm>
            <a:custGeom>
              <a:rect b="b" l="l" r="r" t="t"/>
              <a:pathLst>
                <a:path extrusionOk="0" fill="none" h="32127" w="24975">
                  <a:moveTo>
                    <a:pt x="24975" y="0"/>
                  </a:moveTo>
                  <a:cubicBezTo>
                    <a:pt x="24975" y="0"/>
                    <a:pt x="9562" y="12048"/>
                    <a:pt x="0" y="32127"/>
                  </a:cubicBezTo>
                </a:path>
              </a:pathLst>
            </a:custGeom>
            <a:solidFill>
              <a:schemeClr val="lt2"/>
            </a:solidFill>
            <a:ln cap="rnd"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09" name="Google Shape;2209;p57"/>
          <p:cNvGrpSpPr/>
          <p:nvPr/>
        </p:nvGrpSpPr>
        <p:grpSpPr>
          <a:xfrm rot="6227249">
            <a:off x="1610147" y="4327515"/>
            <a:ext cx="913604" cy="714759"/>
            <a:chOff x="7462730" y="3249992"/>
            <a:chExt cx="913686" cy="714823"/>
          </a:xfrm>
        </p:grpSpPr>
        <p:sp>
          <p:nvSpPr>
            <p:cNvPr id="2210" name="Google Shape;2210;p57"/>
            <p:cNvSpPr/>
            <p:nvPr/>
          </p:nvSpPr>
          <p:spPr>
            <a:xfrm flipH="1">
              <a:off x="7462730" y="3249992"/>
              <a:ext cx="836541" cy="712315"/>
            </a:xfrm>
            <a:custGeom>
              <a:rect b="b" l="l" r="r" t="t"/>
              <a:pathLst>
                <a:path extrusionOk="0" h="43223" w="50761">
                  <a:moveTo>
                    <a:pt x="37539" y="12098"/>
                  </a:moveTo>
                  <a:cubicBezTo>
                    <a:pt x="37751" y="11277"/>
                    <a:pt x="37812" y="10487"/>
                    <a:pt x="38086" y="9696"/>
                  </a:cubicBezTo>
                  <a:cubicBezTo>
                    <a:pt x="39119" y="6383"/>
                    <a:pt x="40913" y="3101"/>
                    <a:pt x="44013" y="1368"/>
                  </a:cubicBezTo>
                  <a:cubicBezTo>
                    <a:pt x="45624" y="456"/>
                    <a:pt x="47296" y="152"/>
                    <a:pt x="49119" y="31"/>
                  </a:cubicBezTo>
                  <a:cubicBezTo>
                    <a:pt x="49545" y="0"/>
                    <a:pt x="49971" y="0"/>
                    <a:pt x="50366" y="0"/>
                  </a:cubicBezTo>
                  <a:cubicBezTo>
                    <a:pt x="50518" y="0"/>
                    <a:pt x="50639" y="0"/>
                    <a:pt x="50761" y="0"/>
                  </a:cubicBezTo>
                  <a:cubicBezTo>
                    <a:pt x="50761" y="365"/>
                    <a:pt x="50426" y="699"/>
                    <a:pt x="50244" y="1003"/>
                  </a:cubicBezTo>
                  <a:cubicBezTo>
                    <a:pt x="49788" y="1672"/>
                    <a:pt x="49393" y="2341"/>
                    <a:pt x="48968" y="3009"/>
                  </a:cubicBezTo>
                  <a:cubicBezTo>
                    <a:pt x="48329" y="4195"/>
                    <a:pt x="47569" y="5289"/>
                    <a:pt x="46688" y="6292"/>
                  </a:cubicBezTo>
                  <a:cubicBezTo>
                    <a:pt x="44317" y="8785"/>
                    <a:pt x="41034" y="10365"/>
                    <a:pt x="37934" y="11703"/>
                  </a:cubicBezTo>
                  <a:close/>
                  <a:moveTo>
                    <a:pt x="30457" y="19545"/>
                  </a:moveTo>
                  <a:cubicBezTo>
                    <a:pt x="30335" y="19666"/>
                    <a:pt x="30213" y="19788"/>
                    <a:pt x="30122" y="19909"/>
                  </a:cubicBezTo>
                  <a:lnTo>
                    <a:pt x="30426" y="19545"/>
                  </a:lnTo>
                  <a:close/>
                  <a:moveTo>
                    <a:pt x="30457" y="19545"/>
                  </a:moveTo>
                  <a:cubicBezTo>
                    <a:pt x="31551" y="18511"/>
                    <a:pt x="32858" y="17934"/>
                    <a:pt x="34286" y="17356"/>
                  </a:cubicBezTo>
                  <a:cubicBezTo>
                    <a:pt x="35928" y="16687"/>
                    <a:pt x="37569" y="16110"/>
                    <a:pt x="39241" y="15593"/>
                  </a:cubicBezTo>
                  <a:cubicBezTo>
                    <a:pt x="40913" y="15076"/>
                    <a:pt x="42736" y="14529"/>
                    <a:pt x="44469" y="14803"/>
                  </a:cubicBezTo>
                  <a:cubicBezTo>
                    <a:pt x="45958" y="15046"/>
                    <a:pt x="47174" y="15928"/>
                    <a:pt x="48512" y="16505"/>
                  </a:cubicBezTo>
                  <a:cubicBezTo>
                    <a:pt x="48664" y="16566"/>
                    <a:pt x="49575" y="16839"/>
                    <a:pt x="49575" y="17083"/>
                  </a:cubicBezTo>
                  <a:cubicBezTo>
                    <a:pt x="49545" y="17478"/>
                    <a:pt x="48664" y="17599"/>
                    <a:pt x="48420" y="17660"/>
                  </a:cubicBezTo>
                  <a:cubicBezTo>
                    <a:pt x="47326" y="17934"/>
                    <a:pt x="46201" y="18207"/>
                    <a:pt x="45107" y="18511"/>
                  </a:cubicBezTo>
                  <a:cubicBezTo>
                    <a:pt x="41946" y="19423"/>
                    <a:pt x="38846" y="20213"/>
                    <a:pt x="35563" y="20335"/>
                  </a:cubicBezTo>
                  <a:cubicBezTo>
                    <a:pt x="33830" y="20396"/>
                    <a:pt x="32037" y="20304"/>
                    <a:pt x="30457" y="19575"/>
                  </a:cubicBezTo>
                  <a:close/>
                  <a:moveTo>
                    <a:pt x="28481" y="21125"/>
                  </a:moveTo>
                  <a:cubicBezTo>
                    <a:pt x="27934" y="19666"/>
                    <a:pt x="27599" y="18146"/>
                    <a:pt x="27508" y="16566"/>
                  </a:cubicBezTo>
                  <a:cubicBezTo>
                    <a:pt x="27295" y="14073"/>
                    <a:pt x="27356" y="11429"/>
                    <a:pt x="28542" y="9149"/>
                  </a:cubicBezTo>
                  <a:cubicBezTo>
                    <a:pt x="29332" y="7721"/>
                    <a:pt x="30305" y="6414"/>
                    <a:pt x="31429" y="5259"/>
                  </a:cubicBezTo>
                  <a:cubicBezTo>
                    <a:pt x="31642" y="4985"/>
                    <a:pt x="31855" y="4742"/>
                    <a:pt x="32098" y="4529"/>
                  </a:cubicBezTo>
                  <a:lnTo>
                    <a:pt x="32280" y="4347"/>
                  </a:lnTo>
                  <a:cubicBezTo>
                    <a:pt x="32311" y="4316"/>
                    <a:pt x="32341" y="4256"/>
                    <a:pt x="32371" y="4286"/>
                  </a:cubicBezTo>
                  <a:cubicBezTo>
                    <a:pt x="32493" y="4468"/>
                    <a:pt x="32219" y="5167"/>
                    <a:pt x="32159" y="5380"/>
                  </a:cubicBezTo>
                  <a:cubicBezTo>
                    <a:pt x="31916" y="6414"/>
                    <a:pt x="31733" y="7447"/>
                    <a:pt x="31642" y="8511"/>
                  </a:cubicBezTo>
                  <a:cubicBezTo>
                    <a:pt x="31460" y="10274"/>
                    <a:pt x="31490" y="12067"/>
                    <a:pt x="31247" y="13830"/>
                  </a:cubicBezTo>
                  <a:cubicBezTo>
                    <a:pt x="31004" y="15472"/>
                    <a:pt x="30517" y="17083"/>
                    <a:pt x="29818" y="18572"/>
                  </a:cubicBezTo>
                  <a:cubicBezTo>
                    <a:pt x="29545" y="19271"/>
                    <a:pt x="29180" y="19909"/>
                    <a:pt x="28754" y="20517"/>
                  </a:cubicBezTo>
                  <a:close/>
                  <a:moveTo>
                    <a:pt x="23617" y="26201"/>
                  </a:moveTo>
                  <a:cubicBezTo>
                    <a:pt x="25776" y="23982"/>
                    <a:pt x="29028" y="23435"/>
                    <a:pt x="31976" y="23162"/>
                  </a:cubicBezTo>
                  <a:cubicBezTo>
                    <a:pt x="33405" y="23040"/>
                    <a:pt x="34833" y="22919"/>
                    <a:pt x="36232" y="23466"/>
                  </a:cubicBezTo>
                  <a:cubicBezTo>
                    <a:pt x="37448" y="23952"/>
                    <a:pt x="38724" y="24469"/>
                    <a:pt x="39940" y="25046"/>
                  </a:cubicBezTo>
                  <a:cubicBezTo>
                    <a:pt x="40366" y="25259"/>
                    <a:pt x="40791" y="25502"/>
                    <a:pt x="41217" y="25715"/>
                  </a:cubicBezTo>
                  <a:lnTo>
                    <a:pt x="41642" y="25897"/>
                  </a:lnTo>
                  <a:cubicBezTo>
                    <a:pt x="41703" y="25928"/>
                    <a:pt x="41946" y="25958"/>
                    <a:pt x="41885" y="25988"/>
                  </a:cubicBezTo>
                  <a:cubicBezTo>
                    <a:pt x="41460" y="26201"/>
                    <a:pt x="40791" y="26140"/>
                    <a:pt x="40366" y="26171"/>
                  </a:cubicBezTo>
                  <a:cubicBezTo>
                    <a:pt x="39119" y="26262"/>
                    <a:pt x="37873" y="26353"/>
                    <a:pt x="36657" y="26414"/>
                  </a:cubicBezTo>
                  <a:cubicBezTo>
                    <a:pt x="35320" y="26475"/>
                    <a:pt x="33982" y="26505"/>
                    <a:pt x="32675" y="26688"/>
                  </a:cubicBezTo>
                  <a:cubicBezTo>
                    <a:pt x="29818" y="27113"/>
                    <a:pt x="26657" y="27782"/>
                    <a:pt x="23861" y="26627"/>
                  </a:cubicBezTo>
                  <a:close/>
                  <a:moveTo>
                    <a:pt x="19484" y="29241"/>
                  </a:moveTo>
                  <a:cubicBezTo>
                    <a:pt x="18754" y="28572"/>
                    <a:pt x="18724" y="27113"/>
                    <a:pt x="18633" y="26201"/>
                  </a:cubicBezTo>
                  <a:cubicBezTo>
                    <a:pt x="18207" y="22736"/>
                    <a:pt x="18876" y="19757"/>
                    <a:pt x="20517" y="16718"/>
                  </a:cubicBezTo>
                  <a:cubicBezTo>
                    <a:pt x="21064" y="15532"/>
                    <a:pt x="21885" y="14499"/>
                    <a:pt x="22888" y="13678"/>
                  </a:cubicBezTo>
                  <a:cubicBezTo>
                    <a:pt x="23162" y="13465"/>
                    <a:pt x="23435" y="13253"/>
                    <a:pt x="23739" y="13040"/>
                  </a:cubicBezTo>
                  <a:cubicBezTo>
                    <a:pt x="23861" y="12918"/>
                    <a:pt x="23921" y="12888"/>
                    <a:pt x="24073" y="12766"/>
                  </a:cubicBezTo>
                  <a:cubicBezTo>
                    <a:pt x="24195" y="12675"/>
                    <a:pt x="24317" y="12523"/>
                    <a:pt x="24317" y="12614"/>
                  </a:cubicBezTo>
                  <a:cubicBezTo>
                    <a:pt x="24377" y="13222"/>
                    <a:pt x="24134" y="13891"/>
                    <a:pt x="23982" y="14499"/>
                  </a:cubicBezTo>
                  <a:cubicBezTo>
                    <a:pt x="23739" y="15654"/>
                    <a:pt x="23526" y="16839"/>
                    <a:pt x="23314" y="18025"/>
                  </a:cubicBezTo>
                  <a:cubicBezTo>
                    <a:pt x="23101" y="19119"/>
                    <a:pt x="22918" y="20244"/>
                    <a:pt x="22766" y="21368"/>
                  </a:cubicBezTo>
                  <a:cubicBezTo>
                    <a:pt x="22584" y="22919"/>
                    <a:pt x="22493" y="24560"/>
                    <a:pt x="21824" y="26019"/>
                  </a:cubicBezTo>
                  <a:cubicBezTo>
                    <a:pt x="21247" y="27143"/>
                    <a:pt x="20456" y="28177"/>
                    <a:pt x="19544" y="29089"/>
                  </a:cubicBezTo>
                  <a:close/>
                  <a:moveTo>
                    <a:pt x="9240" y="36080"/>
                  </a:moveTo>
                  <a:cubicBezTo>
                    <a:pt x="8693" y="34986"/>
                    <a:pt x="8693" y="33739"/>
                    <a:pt x="8784" y="32554"/>
                  </a:cubicBezTo>
                  <a:cubicBezTo>
                    <a:pt x="8967" y="29758"/>
                    <a:pt x="9787" y="27022"/>
                    <a:pt x="11216" y="24590"/>
                  </a:cubicBezTo>
                  <a:cubicBezTo>
                    <a:pt x="11946" y="23344"/>
                    <a:pt x="12918" y="22311"/>
                    <a:pt x="14104" y="21490"/>
                  </a:cubicBezTo>
                  <a:cubicBezTo>
                    <a:pt x="14316" y="21338"/>
                    <a:pt x="14560" y="21156"/>
                    <a:pt x="14803" y="21004"/>
                  </a:cubicBezTo>
                  <a:cubicBezTo>
                    <a:pt x="14894" y="20943"/>
                    <a:pt x="15076" y="20700"/>
                    <a:pt x="15107" y="20821"/>
                  </a:cubicBezTo>
                  <a:cubicBezTo>
                    <a:pt x="15167" y="21277"/>
                    <a:pt x="15107" y="21763"/>
                    <a:pt x="14955" y="22189"/>
                  </a:cubicBezTo>
                  <a:cubicBezTo>
                    <a:pt x="14742" y="23040"/>
                    <a:pt x="14560" y="23861"/>
                    <a:pt x="14377" y="24681"/>
                  </a:cubicBezTo>
                  <a:cubicBezTo>
                    <a:pt x="13587" y="28663"/>
                    <a:pt x="13101" y="33162"/>
                    <a:pt x="9696" y="35837"/>
                  </a:cubicBezTo>
                  <a:close/>
                  <a:moveTo>
                    <a:pt x="13708" y="33679"/>
                  </a:moveTo>
                  <a:cubicBezTo>
                    <a:pt x="16140" y="32615"/>
                    <a:pt x="19301" y="31946"/>
                    <a:pt x="21946" y="32311"/>
                  </a:cubicBezTo>
                  <a:cubicBezTo>
                    <a:pt x="23283" y="32524"/>
                    <a:pt x="24590" y="32919"/>
                    <a:pt x="25836" y="33496"/>
                  </a:cubicBezTo>
                  <a:cubicBezTo>
                    <a:pt x="27143" y="33982"/>
                    <a:pt x="28359" y="34742"/>
                    <a:pt x="29362" y="35685"/>
                  </a:cubicBezTo>
                  <a:cubicBezTo>
                    <a:pt x="29545" y="35897"/>
                    <a:pt x="29757" y="36080"/>
                    <a:pt x="29940" y="36232"/>
                  </a:cubicBezTo>
                  <a:cubicBezTo>
                    <a:pt x="30061" y="36323"/>
                    <a:pt x="30153" y="36445"/>
                    <a:pt x="30274" y="36536"/>
                  </a:cubicBezTo>
                  <a:cubicBezTo>
                    <a:pt x="30092" y="36718"/>
                    <a:pt x="29545" y="36597"/>
                    <a:pt x="29362" y="36566"/>
                  </a:cubicBezTo>
                  <a:cubicBezTo>
                    <a:pt x="28298" y="36475"/>
                    <a:pt x="27235" y="36414"/>
                    <a:pt x="26171" y="36414"/>
                  </a:cubicBezTo>
                  <a:cubicBezTo>
                    <a:pt x="24438" y="36414"/>
                    <a:pt x="22675" y="36597"/>
                    <a:pt x="20943" y="36505"/>
                  </a:cubicBezTo>
                  <a:cubicBezTo>
                    <a:pt x="19514" y="36414"/>
                    <a:pt x="18116" y="36141"/>
                    <a:pt x="16718" y="35715"/>
                  </a:cubicBezTo>
                  <a:cubicBezTo>
                    <a:pt x="15745" y="35411"/>
                    <a:pt x="14347" y="34955"/>
                    <a:pt x="13678" y="34104"/>
                  </a:cubicBezTo>
                  <a:close/>
                  <a:moveTo>
                    <a:pt x="1307" y="40214"/>
                  </a:moveTo>
                  <a:cubicBezTo>
                    <a:pt x="0" y="38086"/>
                    <a:pt x="608" y="35411"/>
                    <a:pt x="881" y="33071"/>
                  </a:cubicBezTo>
                  <a:cubicBezTo>
                    <a:pt x="973" y="32037"/>
                    <a:pt x="1155" y="31004"/>
                    <a:pt x="1368" y="30001"/>
                  </a:cubicBezTo>
                  <a:cubicBezTo>
                    <a:pt x="1581" y="29058"/>
                    <a:pt x="1976" y="28177"/>
                    <a:pt x="2553" y="27417"/>
                  </a:cubicBezTo>
                  <a:cubicBezTo>
                    <a:pt x="3374" y="26323"/>
                    <a:pt x="4347" y="25350"/>
                    <a:pt x="5228" y="24317"/>
                  </a:cubicBezTo>
                  <a:cubicBezTo>
                    <a:pt x="5532" y="23952"/>
                    <a:pt x="5836" y="23648"/>
                    <a:pt x="6140" y="23314"/>
                  </a:cubicBezTo>
                  <a:cubicBezTo>
                    <a:pt x="6322" y="23131"/>
                    <a:pt x="6292" y="23162"/>
                    <a:pt x="6505" y="22919"/>
                  </a:cubicBezTo>
                  <a:cubicBezTo>
                    <a:pt x="6535" y="22888"/>
                    <a:pt x="6596" y="22767"/>
                    <a:pt x="6596" y="22827"/>
                  </a:cubicBezTo>
                  <a:cubicBezTo>
                    <a:pt x="6626" y="23952"/>
                    <a:pt x="6049" y="25259"/>
                    <a:pt x="5988" y="26444"/>
                  </a:cubicBezTo>
                  <a:cubicBezTo>
                    <a:pt x="5806" y="29575"/>
                    <a:pt x="5410" y="32493"/>
                    <a:pt x="4347" y="35441"/>
                  </a:cubicBezTo>
                  <a:cubicBezTo>
                    <a:pt x="3799" y="36992"/>
                    <a:pt x="2766" y="39332"/>
                    <a:pt x="1307" y="40214"/>
                  </a:cubicBezTo>
                  <a:close/>
                  <a:moveTo>
                    <a:pt x="4499" y="38694"/>
                  </a:moveTo>
                  <a:cubicBezTo>
                    <a:pt x="6231" y="38025"/>
                    <a:pt x="8055" y="37752"/>
                    <a:pt x="9909" y="37812"/>
                  </a:cubicBezTo>
                  <a:cubicBezTo>
                    <a:pt x="11398" y="37873"/>
                    <a:pt x="13070" y="38116"/>
                    <a:pt x="14408" y="38846"/>
                  </a:cubicBezTo>
                  <a:cubicBezTo>
                    <a:pt x="15471" y="39423"/>
                    <a:pt x="16323" y="40366"/>
                    <a:pt x="17204" y="41217"/>
                  </a:cubicBezTo>
                  <a:cubicBezTo>
                    <a:pt x="17721" y="41703"/>
                    <a:pt x="18268" y="42159"/>
                    <a:pt x="18754" y="42676"/>
                  </a:cubicBezTo>
                  <a:cubicBezTo>
                    <a:pt x="18754" y="42676"/>
                    <a:pt x="19058" y="43071"/>
                    <a:pt x="19058" y="43071"/>
                  </a:cubicBezTo>
                  <a:cubicBezTo>
                    <a:pt x="18815" y="43223"/>
                    <a:pt x="18359" y="43101"/>
                    <a:pt x="18085" y="43071"/>
                  </a:cubicBezTo>
                  <a:cubicBezTo>
                    <a:pt x="17295" y="42949"/>
                    <a:pt x="16505" y="42858"/>
                    <a:pt x="15684" y="42797"/>
                  </a:cubicBezTo>
                  <a:cubicBezTo>
                    <a:pt x="12949" y="42493"/>
                    <a:pt x="10274" y="41794"/>
                    <a:pt x="7781" y="40700"/>
                  </a:cubicBezTo>
                  <a:cubicBezTo>
                    <a:pt x="6748" y="40274"/>
                    <a:pt x="5441" y="39818"/>
                    <a:pt x="4803" y="38815"/>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1" name="Google Shape;2211;p57"/>
            <p:cNvSpPr/>
            <p:nvPr/>
          </p:nvSpPr>
          <p:spPr>
            <a:xfrm flipH="1">
              <a:off x="7647571" y="3413295"/>
              <a:ext cx="728844" cy="551520"/>
            </a:xfrm>
            <a:custGeom>
              <a:rect b="b" l="l" r="r" t="t"/>
              <a:pathLst>
                <a:path extrusionOk="0" h="33466" w="44226">
                  <a:moveTo>
                    <a:pt x="42828" y="578"/>
                  </a:moveTo>
                  <a:cubicBezTo>
                    <a:pt x="35685" y="7964"/>
                    <a:pt x="28906" y="15502"/>
                    <a:pt x="20517" y="21611"/>
                  </a:cubicBezTo>
                  <a:cubicBezTo>
                    <a:pt x="14438" y="26019"/>
                    <a:pt x="7690" y="29362"/>
                    <a:pt x="760" y="32068"/>
                  </a:cubicBezTo>
                  <a:cubicBezTo>
                    <a:pt x="0" y="32341"/>
                    <a:pt x="426" y="33466"/>
                    <a:pt x="1155" y="33131"/>
                  </a:cubicBezTo>
                  <a:cubicBezTo>
                    <a:pt x="8207" y="30396"/>
                    <a:pt x="15046" y="26991"/>
                    <a:pt x="21186" y="22523"/>
                  </a:cubicBezTo>
                  <a:cubicBezTo>
                    <a:pt x="29636" y="16383"/>
                    <a:pt x="36475" y="8815"/>
                    <a:pt x="43648" y="1368"/>
                  </a:cubicBezTo>
                  <a:cubicBezTo>
                    <a:pt x="44226" y="821"/>
                    <a:pt x="43375" y="0"/>
                    <a:pt x="42858" y="578"/>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88"/>
                                        </p:tgtEl>
                                        <p:attrNameLst>
                                          <p:attrName>style.visibility</p:attrName>
                                        </p:attrNameLst>
                                      </p:cBhvr>
                                      <p:to>
                                        <p:strVal val="visible"/>
                                      </p:to>
                                    </p:set>
                                    <p:animEffect filter="fade" transition="in">
                                      <p:cBhvr>
                                        <p:cTn dur="1000"/>
                                        <p:tgtEl>
                                          <p:spTgt spid="21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5" name="Shape 2215"/>
        <p:cNvGrpSpPr/>
        <p:nvPr/>
      </p:nvGrpSpPr>
      <p:grpSpPr>
        <a:xfrm>
          <a:off x="0" y="0"/>
          <a:ext cx="0" cy="0"/>
          <a:chOff x="0" y="0"/>
          <a:chExt cx="0" cy="0"/>
        </a:xfrm>
      </p:grpSpPr>
      <p:sp>
        <p:nvSpPr>
          <p:cNvPr id="2216" name="Google Shape;2216;p58"/>
          <p:cNvSpPr txBox="1"/>
          <p:nvPr>
            <p:ph idx="1" type="body"/>
          </p:nvPr>
        </p:nvSpPr>
        <p:spPr>
          <a:xfrm>
            <a:off x="731400" y="725901"/>
            <a:ext cx="76812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700">
                <a:solidFill>
                  <a:srgbClr val="000000"/>
                </a:solidFill>
              </a:rPr>
              <a:t>Credits</a:t>
            </a:r>
            <a:endParaRPr b="1" sz="1500"/>
          </a:p>
        </p:txBody>
      </p:sp>
      <p:sp>
        <p:nvSpPr>
          <p:cNvPr id="2217" name="Google Shape;2217;p58"/>
          <p:cNvSpPr txBox="1"/>
          <p:nvPr>
            <p:ph type="title"/>
          </p:nvPr>
        </p:nvSpPr>
        <p:spPr>
          <a:xfrm>
            <a:off x="812175" y="153200"/>
            <a:ext cx="76812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2022-2023 Budget Report </a:t>
            </a:r>
            <a:endParaRPr/>
          </a:p>
        </p:txBody>
      </p:sp>
      <p:graphicFrame>
        <p:nvGraphicFramePr>
          <p:cNvPr id="2218" name="Google Shape;2218;p58"/>
          <p:cNvGraphicFramePr/>
          <p:nvPr/>
        </p:nvGraphicFramePr>
        <p:xfrm>
          <a:off x="1120625" y="1337175"/>
          <a:ext cx="3000000" cy="3000000"/>
        </p:xfrm>
        <a:graphic>
          <a:graphicData uri="http://schemas.openxmlformats.org/drawingml/2006/table">
            <a:tbl>
              <a:tblPr>
                <a:noFill/>
                <a:tableStyleId>{70EBF66E-D0D9-4505-8A96-97C772009680}</a:tableStyleId>
              </a:tblPr>
              <a:tblGrid>
                <a:gridCol w="3558700"/>
                <a:gridCol w="3680300"/>
              </a:tblGrid>
              <a:tr h="316775">
                <a:tc>
                  <a:txBody>
                    <a:bodyPr/>
                    <a:lstStyle/>
                    <a:p>
                      <a:pPr indent="0" lvl="0" marL="0" rtl="0" algn="ctr">
                        <a:spcBef>
                          <a:spcPts val="0"/>
                        </a:spcBef>
                        <a:spcAft>
                          <a:spcPts val="0"/>
                        </a:spcAft>
                        <a:buNone/>
                      </a:pPr>
                      <a:r>
                        <a:rPr lang="en"/>
                        <a:t>Amount </a:t>
                      </a:r>
                      <a:endParaRPr/>
                    </a:p>
                  </a:txBody>
                  <a:tcPr marT="91425" marB="91425" marR="91425" marL="91425"/>
                </a:tc>
                <a:tc>
                  <a:txBody>
                    <a:bodyPr/>
                    <a:lstStyle/>
                    <a:p>
                      <a:pPr indent="0" lvl="0" marL="0" rtl="0" algn="ctr">
                        <a:spcBef>
                          <a:spcPts val="0"/>
                        </a:spcBef>
                        <a:spcAft>
                          <a:spcPts val="0"/>
                        </a:spcAft>
                        <a:buNone/>
                      </a:pPr>
                      <a:r>
                        <a:rPr lang="en"/>
                        <a:t>Reason</a:t>
                      </a:r>
                      <a:endParaRPr/>
                    </a:p>
                  </a:txBody>
                  <a:tcPr marT="91425" marB="91425" marR="91425" marL="91425"/>
                </a:tc>
              </a:tr>
              <a:tr h="252800">
                <a:tc>
                  <a:txBody>
                    <a:bodyPr/>
                    <a:lstStyle/>
                    <a:p>
                      <a:pPr indent="0" lvl="0" marL="0" rtl="0" algn="l">
                        <a:spcBef>
                          <a:spcPts val="0"/>
                        </a:spcBef>
                        <a:spcAft>
                          <a:spcPts val="0"/>
                        </a:spcAft>
                        <a:buNone/>
                      </a:pPr>
                      <a:r>
                        <a:rPr lang="en"/>
                        <a:t>$9,060</a:t>
                      </a:r>
                      <a:endParaRPr/>
                    </a:p>
                  </a:txBody>
                  <a:tcPr marT="91425" marB="91425" marR="91425" marL="91425"/>
                </a:tc>
                <a:tc>
                  <a:txBody>
                    <a:bodyPr/>
                    <a:lstStyle/>
                    <a:p>
                      <a:pPr indent="0" lvl="0" marL="0" rtl="0" algn="l">
                        <a:spcBef>
                          <a:spcPts val="0"/>
                        </a:spcBef>
                        <a:spcAft>
                          <a:spcPts val="0"/>
                        </a:spcAft>
                        <a:buNone/>
                      </a:pPr>
                      <a:r>
                        <a:rPr lang="en"/>
                        <a:t>National Student Payments</a:t>
                      </a:r>
                      <a:endParaRPr/>
                    </a:p>
                  </a:txBody>
                  <a:tcPr marT="91425" marB="91425" marR="91425" marL="91425"/>
                </a:tc>
              </a:tr>
              <a:tr h="252800">
                <a:tc>
                  <a:txBody>
                    <a:bodyPr/>
                    <a:lstStyle/>
                    <a:p>
                      <a:pPr indent="0" lvl="0" marL="0" rtl="0" algn="l">
                        <a:spcBef>
                          <a:spcPts val="0"/>
                        </a:spcBef>
                        <a:spcAft>
                          <a:spcPts val="0"/>
                        </a:spcAft>
                        <a:buNone/>
                      </a:pPr>
                      <a:r>
                        <a:rPr lang="en"/>
                        <a:t>$1,998.15</a:t>
                      </a:r>
                      <a:endParaRPr/>
                    </a:p>
                  </a:txBody>
                  <a:tcPr marT="91425" marB="91425" marR="91425" marL="91425"/>
                </a:tc>
                <a:tc>
                  <a:txBody>
                    <a:bodyPr/>
                    <a:lstStyle/>
                    <a:p>
                      <a:pPr indent="0" lvl="0" marL="0" rtl="0" algn="l">
                        <a:spcBef>
                          <a:spcPts val="0"/>
                        </a:spcBef>
                        <a:spcAft>
                          <a:spcPts val="0"/>
                        </a:spcAft>
                        <a:buNone/>
                      </a:pPr>
                      <a:r>
                        <a:rPr lang="en"/>
                        <a:t>CVENT Inc</a:t>
                      </a:r>
                      <a:endParaRPr/>
                    </a:p>
                  </a:txBody>
                  <a:tcPr marT="91425" marB="91425" marR="91425" marL="91425"/>
                </a:tc>
              </a:tr>
              <a:tr h="252800">
                <a:tc>
                  <a:txBody>
                    <a:bodyPr/>
                    <a:lstStyle/>
                    <a:p>
                      <a:pPr indent="0" lvl="0" marL="0" rtl="0" algn="l">
                        <a:spcBef>
                          <a:spcPts val="0"/>
                        </a:spcBef>
                        <a:spcAft>
                          <a:spcPts val="0"/>
                        </a:spcAft>
                        <a:buNone/>
                      </a:pPr>
                      <a:r>
                        <a:rPr lang="en"/>
                        <a:t>$400</a:t>
                      </a:r>
                      <a:endParaRPr/>
                    </a:p>
                  </a:txBody>
                  <a:tcPr marT="91425" marB="91425" marR="91425" marL="91425"/>
                </a:tc>
                <a:tc>
                  <a:txBody>
                    <a:bodyPr/>
                    <a:lstStyle/>
                    <a:p>
                      <a:pPr indent="0" lvl="0" marL="0" rtl="0" algn="l">
                        <a:spcBef>
                          <a:spcPts val="0"/>
                        </a:spcBef>
                        <a:spcAft>
                          <a:spcPts val="0"/>
                        </a:spcAft>
                        <a:buNone/>
                      </a:pPr>
                      <a:r>
                        <a:rPr lang="en"/>
                        <a:t>Convention Exhibitor</a:t>
                      </a:r>
                      <a:endParaRPr/>
                    </a:p>
                  </a:txBody>
                  <a:tcPr marT="91425" marB="91425" marR="91425" marL="91425"/>
                </a:tc>
              </a:tr>
              <a:tr h="250875">
                <a:tc>
                  <a:txBody>
                    <a:bodyPr/>
                    <a:lstStyle/>
                    <a:p>
                      <a:pPr indent="0" lvl="0" marL="0" rtl="0" algn="l">
                        <a:spcBef>
                          <a:spcPts val="0"/>
                        </a:spcBef>
                        <a:spcAft>
                          <a:spcPts val="0"/>
                        </a:spcAft>
                        <a:buNone/>
                      </a:pPr>
                      <a:r>
                        <a:rPr lang="en"/>
                        <a:t>$500</a:t>
                      </a:r>
                      <a:endParaRPr/>
                    </a:p>
                  </a:txBody>
                  <a:tcPr marT="91425" marB="91425" marR="91425" marL="91425"/>
                </a:tc>
                <a:tc>
                  <a:txBody>
                    <a:bodyPr/>
                    <a:lstStyle/>
                    <a:p>
                      <a:pPr indent="0" lvl="0" marL="0" rtl="0" algn="l">
                        <a:spcBef>
                          <a:spcPts val="0"/>
                        </a:spcBef>
                        <a:spcAft>
                          <a:spcPts val="0"/>
                        </a:spcAft>
                        <a:buNone/>
                      </a:pPr>
                      <a:r>
                        <a:rPr lang="en"/>
                        <a:t>Misc. </a:t>
                      </a:r>
                      <a:endParaRPr/>
                    </a:p>
                  </a:txBody>
                  <a:tcPr marT="91425" marB="91425" marR="91425" marL="91425"/>
                </a:tc>
              </a:tr>
              <a:tr h="385950">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250875">
                <a:tc>
                  <a:txBody>
                    <a:bodyPr/>
                    <a:lstStyle/>
                    <a:p>
                      <a:pPr indent="0" lvl="0" marL="0" rtl="0" algn="l">
                        <a:spcBef>
                          <a:spcPts val="0"/>
                        </a:spcBef>
                        <a:spcAft>
                          <a:spcPts val="0"/>
                        </a:spcAft>
                        <a:buNone/>
                      </a:pPr>
                      <a:r>
                        <a:rPr lang="en"/>
                        <a:t>Total:</a:t>
                      </a:r>
                      <a:endParaRPr/>
                    </a:p>
                  </a:txBody>
                  <a:tcPr marT="91425" marB="91425" marR="91425" marL="91425"/>
                </a:tc>
                <a:tc>
                  <a:txBody>
                    <a:bodyPr/>
                    <a:lstStyle/>
                    <a:p>
                      <a:pPr indent="0" lvl="0" marL="0" rtl="0" algn="l">
                        <a:spcBef>
                          <a:spcPts val="0"/>
                        </a:spcBef>
                        <a:spcAft>
                          <a:spcPts val="0"/>
                        </a:spcAft>
                        <a:buNone/>
                      </a:pPr>
                      <a:r>
                        <a:rPr b="1" lang="en"/>
                        <a:t>$11,958.15</a:t>
                      </a:r>
                      <a:endParaRPr b="1"/>
                    </a:p>
                  </a:txBody>
                  <a:tcPr marT="91425" marB="91425" marR="91425" marL="91425"/>
                </a:tc>
              </a:tr>
            </a:tbl>
          </a:graphicData>
        </a:graphic>
      </p:graphicFrame>
      <p:grpSp>
        <p:nvGrpSpPr>
          <p:cNvPr id="2219" name="Google Shape;2219;p58"/>
          <p:cNvGrpSpPr/>
          <p:nvPr/>
        </p:nvGrpSpPr>
        <p:grpSpPr>
          <a:xfrm>
            <a:off x="6913146" y="4149214"/>
            <a:ext cx="913686" cy="714823"/>
            <a:chOff x="7462730" y="3249992"/>
            <a:chExt cx="913686" cy="714823"/>
          </a:xfrm>
        </p:grpSpPr>
        <p:sp>
          <p:nvSpPr>
            <p:cNvPr id="2220" name="Google Shape;2220;p58"/>
            <p:cNvSpPr/>
            <p:nvPr/>
          </p:nvSpPr>
          <p:spPr>
            <a:xfrm flipH="1">
              <a:off x="7462730" y="3249992"/>
              <a:ext cx="836541" cy="712315"/>
            </a:xfrm>
            <a:custGeom>
              <a:rect b="b" l="l" r="r" t="t"/>
              <a:pathLst>
                <a:path extrusionOk="0" h="43223" w="50761">
                  <a:moveTo>
                    <a:pt x="37539" y="12098"/>
                  </a:moveTo>
                  <a:cubicBezTo>
                    <a:pt x="37751" y="11277"/>
                    <a:pt x="37812" y="10487"/>
                    <a:pt x="38086" y="9696"/>
                  </a:cubicBezTo>
                  <a:cubicBezTo>
                    <a:pt x="39119" y="6383"/>
                    <a:pt x="40913" y="3101"/>
                    <a:pt x="44013" y="1368"/>
                  </a:cubicBezTo>
                  <a:cubicBezTo>
                    <a:pt x="45624" y="456"/>
                    <a:pt x="47296" y="152"/>
                    <a:pt x="49119" y="31"/>
                  </a:cubicBezTo>
                  <a:cubicBezTo>
                    <a:pt x="49545" y="0"/>
                    <a:pt x="49971" y="0"/>
                    <a:pt x="50366" y="0"/>
                  </a:cubicBezTo>
                  <a:cubicBezTo>
                    <a:pt x="50518" y="0"/>
                    <a:pt x="50639" y="0"/>
                    <a:pt x="50761" y="0"/>
                  </a:cubicBezTo>
                  <a:cubicBezTo>
                    <a:pt x="50761" y="365"/>
                    <a:pt x="50426" y="699"/>
                    <a:pt x="50244" y="1003"/>
                  </a:cubicBezTo>
                  <a:cubicBezTo>
                    <a:pt x="49788" y="1672"/>
                    <a:pt x="49393" y="2341"/>
                    <a:pt x="48968" y="3009"/>
                  </a:cubicBezTo>
                  <a:cubicBezTo>
                    <a:pt x="48329" y="4195"/>
                    <a:pt x="47569" y="5289"/>
                    <a:pt x="46688" y="6292"/>
                  </a:cubicBezTo>
                  <a:cubicBezTo>
                    <a:pt x="44317" y="8785"/>
                    <a:pt x="41034" y="10365"/>
                    <a:pt x="37934" y="11703"/>
                  </a:cubicBezTo>
                  <a:close/>
                  <a:moveTo>
                    <a:pt x="30457" y="19545"/>
                  </a:moveTo>
                  <a:cubicBezTo>
                    <a:pt x="30335" y="19666"/>
                    <a:pt x="30213" y="19788"/>
                    <a:pt x="30122" y="19909"/>
                  </a:cubicBezTo>
                  <a:lnTo>
                    <a:pt x="30426" y="19545"/>
                  </a:lnTo>
                  <a:close/>
                  <a:moveTo>
                    <a:pt x="30457" y="19545"/>
                  </a:moveTo>
                  <a:cubicBezTo>
                    <a:pt x="31551" y="18511"/>
                    <a:pt x="32858" y="17934"/>
                    <a:pt x="34286" y="17356"/>
                  </a:cubicBezTo>
                  <a:cubicBezTo>
                    <a:pt x="35928" y="16687"/>
                    <a:pt x="37569" y="16110"/>
                    <a:pt x="39241" y="15593"/>
                  </a:cubicBezTo>
                  <a:cubicBezTo>
                    <a:pt x="40913" y="15076"/>
                    <a:pt x="42736" y="14529"/>
                    <a:pt x="44469" y="14803"/>
                  </a:cubicBezTo>
                  <a:cubicBezTo>
                    <a:pt x="45958" y="15046"/>
                    <a:pt x="47174" y="15928"/>
                    <a:pt x="48512" y="16505"/>
                  </a:cubicBezTo>
                  <a:cubicBezTo>
                    <a:pt x="48664" y="16566"/>
                    <a:pt x="49575" y="16839"/>
                    <a:pt x="49575" y="17083"/>
                  </a:cubicBezTo>
                  <a:cubicBezTo>
                    <a:pt x="49545" y="17478"/>
                    <a:pt x="48664" y="17599"/>
                    <a:pt x="48420" y="17660"/>
                  </a:cubicBezTo>
                  <a:cubicBezTo>
                    <a:pt x="47326" y="17934"/>
                    <a:pt x="46201" y="18207"/>
                    <a:pt x="45107" y="18511"/>
                  </a:cubicBezTo>
                  <a:cubicBezTo>
                    <a:pt x="41946" y="19423"/>
                    <a:pt x="38846" y="20213"/>
                    <a:pt x="35563" y="20335"/>
                  </a:cubicBezTo>
                  <a:cubicBezTo>
                    <a:pt x="33830" y="20396"/>
                    <a:pt x="32037" y="20304"/>
                    <a:pt x="30457" y="19575"/>
                  </a:cubicBezTo>
                  <a:close/>
                  <a:moveTo>
                    <a:pt x="28481" y="21125"/>
                  </a:moveTo>
                  <a:cubicBezTo>
                    <a:pt x="27934" y="19666"/>
                    <a:pt x="27599" y="18146"/>
                    <a:pt x="27508" y="16566"/>
                  </a:cubicBezTo>
                  <a:cubicBezTo>
                    <a:pt x="27295" y="14073"/>
                    <a:pt x="27356" y="11429"/>
                    <a:pt x="28542" y="9149"/>
                  </a:cubicBezTo>
                  <a:cubicBezTo>
                    <a:pt x="29332" y="7721"/>
                    <a:pt x="30305" y="6414"/>
                    <a:pt x="31429" y="5259"/>
                  </a:cubicBezTo>
                  <a:cubicBezTo>
                    <a:pt x="31642" y="4985"/>
                    <a:pt x="31855" y="4742"/>
                    <a:pt x="32098" y="4529"/>
                  </a:cubicBezTo>
                  <a:lnTo>
                    <a:pt x="32280" y="4347"/>
                  </a:lnTo>
                  <a:cubicBezTo>
                    <a:pt x="32311" y="4316"/>
                    <a:pt x="32341" y="4256"/>
                    <a:pt x="32371" y="4286"/>
                  </a:cubicBezTo>
                  <a:cubicBezTo>
                    <a:pt x="32493" y="4468"/>
                    <a:pt x="32219" y="5167"/>
                    <a:pt x="32159" y="5380"/>
                  </a:cubicBezTo>
                  <a:cubicBezTo>
                    <a:pt x="31916" y="6414"/>
                    <a:pt x="31733" y="7447"/>
                    <a:pt x="31642" y="8511"/>
                  </a:cubicBezTo>
                  <a:cubicBezTo>
                    <a:pt x="31460" y="10274"/>
                    <a:pt x="31490" y="12067"/>
                    <a:pt x="31247" y="13830"/>
                  </a:cubicBezTo>
                  <a:cubicBezTo>
                    <a:pt x="31004" y="15472"/>
                    <a:pt x="30517" y="17083"/>
                    <a:pt x="29818" y="18572"/>
                  </a:cubicBezTo>
                  <a:cubicBezTo>
                    <a:pt x="29545" y="19271"/>
                    <a:pt x="29180" y="19909"/>
                    <a:pt x="28754" y="20517"/>
                  </a:cubicBezTo>
                  <a:close/>
                  <a:moveTo>
                    <a:pt x="23617" y="26201"/>
                  </a:moveTo>
                  <a:cubicBezTo>
                    <a:pt x="25776" y="23982"/>
                    <a:pt x="29028" y="23435"/>
                    <a:pt x="31976" y="23162"/>
                  </a:cubicBezTo>
                  <a:cubicBezTo>
                    <a:pt x="33405" y="23040"/>
                    <a:pt x="34833" y="22919"/>
                    <a:pt x="36232" y="23466"/>
                  </a:cubicBezTo>
                  <a:cubicBezTo>
                    <a:pt x="37448" y="23952"/>
                    <a:pt x="38724" y="24469"/>
                    <a:pt x="39940" y="25046"/>
                  </a:cubicBezTo>
                  <a:cubicBezTo>
                    <a:pt x="40366" y="25259"/>
                    <a:pt x="40791" y="25502"/>
                    <a:pt x="41217" y="25715"/>
                  </a:cubicBezTo>
                  <a:lnTo>
                    <a:pt x="41642" y="25897"/>
                  </a:lnTo>
                  <a:cubicBezTo>
                    <a:pt x="41703" y="25928"/>
                    <a:pt x="41946" y="25958"/>
                    <a:pt x="41885" y="25988"/>
                  </a:cubicBezTo>
                  <a:cubicBezTo>
                    <a:pt x="41460" y="26201"/>
                    <a:pt x="40791" y="26140"/>
                    <a:pt x="40366" y="26171"/>
                  </a:cubicBezTo>
                  <a:cubicBezTo>
                    <a:pt x="39119" y="26262"/>
                    <a:pt x="37873" y="26353"/>
                    <a:pt x="36657" y="26414"/>
                  </a:cubicBezTo>
                  <a:cubicBezTo>
                    <a:pt x="35320" y="26475"/>
                    <a:pt x="33982" y="26505"/>
                    <a:pt x="32675" y="26688"/>
                  </a:cubicBezTo>
                  <a:cubicBezTo>
                    <a:pt x="29818" y="27113"/>
                    <a:pt x="26657" y="27782"/>
                    <a:pt x="23861" y="26627"/>
                  </a:cubicBezTo>
                  <a:close/>
                  <a:moveTo>
                    <a:pt x="19484" y="29241"/>
                  </a:moveTo>
                  <a:cubicBezTo>
                    <a:pt x="18754" y="28572"/>
                    <a:pt x="18724" y="27113"/>
                    <a:pt x="18633" y="26201"/>
                  </a:cubicBezTo>
                  <a:cubicBezTo>
                    <a:pt x="18207" y="22736"/>
                    <a:pt x="18876" y="19757"/>
                    <a:pt x="20517" y="16718"/>
                  </a:cubicBezTo>
                  <a:cubicBezTo>
                    <a:pt x="21064" y="15532"/>
                    <a:pt x="21885" y="14499"/>
                    <a:pt x="22888" y="13678"/>
                  </a:cubicBezTo>
                  <a:cubicBezTo>
                    <a:pt x="23162" y="13465"/>
                    <a:pt x="23435" y="13253"/>
                    <a:pt x="23739" y="13040"/>
                  </a:cubicBezTo>
                  <a:cubicBezTo>
                    <a:pt x="23861" y="12918"/>
                    <a:pt x="23921" y="12888"/>
                    <a:pt x="24073" y="12766"/>
                  </a:cubicBezTo>
                  <a:cubicBezTo>
                    <a:pt x="24195" y="12675"/>
                    <a:pt x="24317" y="12523"/>
                    <a:pt x="24317" y="12614"/>
                  </a:cubicBezTo>
                  <a:cubicBezTo>
                    <a:pt x="24377" y="13222"/>
                    <a:pt x="24134" y="13891"/>
                    <a:pt x="23982" y="14499"/>
                  </a:cubicBezTo>
                  <a:cubicBezTo>
                    <a:pt x="23739" y="15654"/>
                    <a:pt x="23526" y="16839"/>
                    <a:pt x="23314" y="18025"/>
                  </a:cubicBezTo>
                  <a:cubicBezTo>
                    <a:pt x="23101" y="19119"/>
                    <a:pt x="22918" y="20244"/>
                    <a:pt x="22766" y="21368"/>
                  </a:cubicBezTo>
                  <a:cubicBezTo>
                    <a:pt x="22584" y="22919"/>
                    <a:pt x="22493" y="24560"/>
                    <a:pt x="21824" y="26019"/>
                  </a:cubicBezTo>
                  <a:cubicBezTo>
                    <a:pt x="21247" y="27143"/>
                    <a:pt x="20456" y="28177"/>
                    <a:pt x="19544" y="29089"/>
                  </a:cubicBezTo>
                  <a:close/>
                  <a:moveTo>
                    <a:pt x="9240" y="36080"/>
                  </a:moveTo>
                  <a:cubicBezTo>
                    <a:pt x="8693" y="34986"/>
                    <a:pt x="8693" y="33739"/>
                    <a:pt x="8784" y="32554"/>
                  </a:cubicBezTo>
                  <a:cubicBezTo>
                    <a:pt x="8967" y="29758"/>
                    <a:pt x="9787" y="27022"/>
                    <a:pt x="11216" y="24590"/>
                  </a:cubicBezTo>
                  <a:cubicBezTo>
                    <a:pt x="11946" y="23344"/>
                    <a:pt x="12918" y="22311"/>
                    <a:pt x="14104" y="21490"/>
                  </a:cubicBezTo>
                  <a:cubicBezTo>
                    <a:pt x="14316" y="21338"/>
                    <a:pt x="14560" y="21156"/>
                    <a:pt x="14803" y="21004"/>
                  </a:cubicBezTo>
                  <a:cubicBezTo>
                    <a:pt x="14894" y="20943"/>
                    <a:pt x="15076" y="20700"/>
                    <a:pt x="15107" y="20821"/>
                  </a:cubicBezTo>
                  <a:cubicBezTo>
                    <a:pt x="15167" y="21277"/>
                    <a:pt x="15107" y="21763"/>
                    <a:pt x="14955" y="22189"/>
                  </a:cubicBezTo>
                  <a:cubicBezTo>
                    <a:pt x="14742" y="23040"/>
                    <a:pt x="14560" y="23861"/>
                    <a:pt x="14377" y="24681"/>
                  </a:cubicBezTo>
                  <a:cubicBezTo>
                    <a:pt x="13587" y="28663"/>
                    <a:pt x="13101" y="33162"/>
                    <a:pt x="9696" y="35837"/>
                  </a:cubicBezTo>
                  <a:close/>
                  <a:moveTo>
                    <a:pt x="13708" y="33679"/>
                  </a:moveTo>
                  <a:cubicBezTo>
                    <a:pt x="16140" y="32615"/>
                    <a:pt x="19301" y="31946"/>
                    <a:pt x="21946" y="32311"/>
                  </a:cubicBezTo>
                  <a:cubicBezTo>
                    <a:pt x="23283" y="32524"/>
                    <a:pt x="24590" y="32919"/>
                    <a:pt x="25836" y="33496"/>
                  </a:cubicBezTo>
                  <a:cubicBezTo>
                    <a:pt x="27143" y="33982"/>
                    <a:pt x="28359" y="34742"/>
                    <a:pt x="29362" y="35685"/>
                  </a:cubicBezTo>
                  <a:cubicBezTo>
                    <a:pt x="29545" y="35897"/>
                    <a:pt x="29757" y="36080"/>
                    <a:pt x="29940" y="36232"/>
                  </a:cubicBezTo>
                  <a:cubicBezTo>
                    <a:pt x="30061" y="36323"/>
                    <a:pt x="30153" y="36445"/>
                    <a:pt x="30274" y="36536"/>
                  </a:cubicBezTo>
                  <a:cubicBezTo>
                    <a:pt x="30092" y="36718"/>
                    <a:pt x="29545" y="36597"/>
                    <a:pt x="29362" y="36566"/>
                  </a:cubicBezTo>
                  <a:cubicBezTo>
                    <a:pt x="28298" y="36475"/>
                    <a:pt x="27235" y="36414"/>
                    <a:pt x="26171" y="36414"/>
                  </a:cubicBezTo>
                  <a:cubicBezTo>
                    <a:pt x="24438" y="36414"/>
                    <a:pt x="22675" y="36597"/>
                    <a:pt x="20943" y="36505"/>
                  </a:cubicBezTo>
                  <a:cubicBezTo>
                    <a:pt x="19514" y="36414"/>
                    <a:pt x="18116" y="36141"/>
                    <a:pt x="16718" y="35715"/>
                  </a:cubicBezTo>
                  <a:cubicBezTo>
                    <a:pt x="15745" y="35411"/>
                    <a:pt x="14347" y="34955"/>
                    <a:pt x="13678" y="34104"/>
                  </a:cubicBezTo>
                  <a:close/>
                  <a:moveTo>
                    <a:pt x="1307" y="40214"/>
                  </a:moveTo>
                  <a:cubicBezTo>
                    <a:pt x="0" y="38086"/>
                    <a:pt x="608" y="35411"/>
                    <a:pt x="881" y="33071"/>
                  </a:cubicBezTo>
                  <a:cubicBezTo>
                    <a:pt x="973" y="32037"/>
                    <a:pt x="1155" y="31004"/>
                    <a:pt x="1368" y="30001"/>
                  </a:cubicBezTo>
                  <a:cubicBezTo>
                    <a:pt x="1581" y="29058"/>
                    <a:pt x="1976" y="28177"/>
                    <a:pt x="2553" y="27417"/>
                  </a:cubicBezTo>
                  <a:cubicBezTo>
                    <a:pt x="3374" y="26323"/>
                    <a:pt x="4347" y="25350"/>
                    <a:pt x="5228" y="24317"/>
                  </a:cubicBezTo>
                  <a:cubicBezTo>
                    <a:pt x="5532" y="23952"/>
                    <a:pt x="5836" y="23648"/>
                    <a:pt x="6140" y="23314"/>
                  </a:cubicBezTo>
                  <a:cubicBezTo>
                    <a:pt x="6322" y="23131"/>
                    <a:pt x="6292" y="23162"/>
                    <a:pt x="6505" y="22919"/>
                  </a:cubicBezTo>
                  <a:cubicBezTo>
                    <a:pt x="6535" y="22888"/>
                    <a:pt x="6596" y="22767"/>
                    <a:pt x="6596" y="22827"/>
                  </a:cubicBezTo>
                  <a:cubicBezTo>
                    <a:pt x="6626" y="23952"/>
                    <a:pt x="6049" y="25259"/>
                    <a:pt x="5988" y="26444"/>
                  </a:cubicBezTo>
                  <a:cubicBezTo>
                    <a:pt x="5806" y="29575"/>
                    <a:pt x="5410" y="32493"/>
                    <a:pt x="4347" y="35441"/>
                  </a:cubicBezTo>
                  <a:cubicBezTo>
                    <a:pt x="3799" y="36992"/>
                    <a:pt x="2766" y="39332"/>
                    <a:pt x="1307" y="40214"/>
                  </a:cubicBezTo>
                  <a:close/>
                  <a:moveTo>
                    <a:pt x="4499" y="38694"/>
                  </a:moveTo>
                  <a:cubicBezTo>
                    <a:pt x="6231" y="38025"/>
                    <a:pt x="8055" y="37752"/>
                    <a:pt x="9909" y="37812"/>
                  </a:cubicBezTo>
                  <a:cubicBezTo>
                    <a:pt x="11398" y="37873"/>
                    <a:pt x="13070" y="38116"/>
                    <a:pt x="14408" y="38846"/>
                  </a:cubicBezTo>
                  <a:cubicBezTo>
                    <a:pt x="15471" y="39423"/>
                    <a:pt x="16323" y="40366"/>
                    <a:pt x="17204" y="41217"/>
                  </a:cubicBezTo>
                  <a:cubicBezTo>
                    <a:pt x="17721" y="41703"/>
                    <a:pt x="18268" y="42159"/>
                    <a:pt x="18754" y="42676"/>
                  </a:cubicBezTo>
                  <a:cubicBezTo>
                    <a:pt x="18754" y="42676"/>
                    <a:pt x="19058" y="43071"/>
                    <a:pt x="19058" y="43071"/>
                  </a:cubicBezTo>
                  <a:cubicBezTo>
                    <a:pt x="18815" y="43223"/>
                    <a:pt x="18359" y="43101"/>
                    <a:pt x="18085" y="43071"/>
                  </a:cubicBezTo>
                  <a:cubicBezTo>
                    <a:pt x="17295" y="42949"/>
                    <a:pt x="16505" y="42858"/>
                    <a:pt x="15684" y="42797"/>
                  </a:cubicBezTo>
                  <a:cubicBezTo>
                    <a:pt x="12949" y="42493"/>
                    <a:pt x="10274" y="41794"/>
                    <a:pt x="7781" y="40700"/>
                  </a:cubicBezTo>
                  <a:cubicBezTo>
                    <a:pt x="6748" y="40274"/>
                    <a:pt x="5441" y="39818"/>
                    <a:pt x="4803" y="38815"/>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1" name="Google Shape;2221;p58"/>
            <p:cNvSpPr/>
            <p:nvPr/>
          </p:nvSpPr>
          <p:spPr>
            <a:xfrm flipH="1">
              <a:off x="7647571" y="3413295"/>
              <a:ext cx="728844" cy="551520"/>
            </a:xfrm>
            <a:custGeom>
              <a:rect b="b" l="l" r="r" t="t"/>
              <a:pathLst>
                <a:path extrusionOk="0" h="33466" w="44226">
                  <a:moveTo>
                    <a:pt x="42828" y="578"/>
                  </a:moveTo>
                  <a:cubicBezTo>
                    <a:pt x="35685" y="7964"/>
                    <a:pt x="28906" y="15502"/>
                    <a:pt x="20517" y="21611"/>
                  </a:cubicBezTo>
                  <a:cubicBezTo>
                    <a:pt x="14438" y="26019"/>
                    <a:pt x="7690" y="29362"/>
                    <a:pt x="760" y="32068"/>
                  </a:cubicBezTo>
                  <a:cubicBezTo>
                    <a:pt x="0" y="32341"/>
                    <a:pt x="426" y="33466"/>
                    <a:pt x="1155" y="33131"/>
                  </a:cubicBezTo>
                  <a:cubicBezTo>
                    <a:pt x="8207" y="30396"/>
                    <a:pt x="15046" y="26991"/>
                    <a:pt x="21186" y="22523"/>
                  </a:cubicBezTo>
                  <a:cubicBezTo>
                    <a:pt x="29636" y="16383"/>
                    <a:pt x="36475" y="8815"/>
                    <a:pt x="43648" y="1368"/>
                  </a:cubicBezTo>
                  <a:cubicBezTo>
                    <a:pt x="44226" y="821"/>
                    <a:pt x="43375" y="0"/>
                    <a:pt x="42858" y="578"/>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22" name="Google Shape;2222;p58"/>
          <p:cNvGrpSpPr/>
          <p:nvPr/>
        </p:nvGrpSpPr>
        <p:grpSpPr>
          <a:xfrm rot="-5400000">
            <a:off x="7719434" y="4135917"/>
            <a:ext cx="558436" cy="721945"/>
            <a:chOff x="6732373" y="3073158"/>
            <a:chExt cx="465363" cy="601621"/>
          </a:xfrm>
        </p:grpSpPr>
        <p:sp>
          <p:nvSpPr>
            <p:cNvPr id="2223" name="Google Shape;2223;p58"/>
            <p:cNvSpPr/>
            <p:nvPr/>
          </p:nvSpPr>
          <p:spPr>
            <a:xfrm>
              <a:off x="6772436" y="3168332"/>
              <a:ext cx="425299" cy="506447"/>
            </a:xfrm>
            <a:custGeom>
              <a:rect b="b" l="l" r="r" t="t"/>
              <a:pathLst>
                <a:path extrusionOk="0" h="30731" w="25807">
                  <a:moveTo>
                    <a:pt x="670" y="153"/>
                  </a:moveTo>
                  <a:cubicBezTo>
                    <a:pt x="1977" y="1"/>
                    <a:pt x="3192" y="366"/>
                    <a:pt x="4408" y="639"/>
                  </a:cubicBezTo>
                  <a:cubicBezTo>
                    <a:pt x="6597" y="1156"/>
                    <a:pt x="8724" y="1855"/>
                    <a:pt x="10791" y="2706"/>
                  </a:cubicBezTo>
                  <a:cubicBezTo>
                    <a:pt x="11703" y="3071"/>
                    <a:pt x="13466" y="3770"/>
                    <a:pt x="13922" y="4742"/>
                  </a:cubicBezTo>
                  <a:cubicBezTo>
                    <a:pt x="14104" y="5138"/>
                    <a:pt x="13284" y="5350"/>
                    <a:pt x="13041" y="5442"/>
                  </a:cubicBezTo>
                  <a:cubicBezTo>
                    <a:pt x="12068" y="5776"/>
                    <a:pt x="11186" y="6505"/>
                    <a:pt x="12038" y="7569"/>
                  </a:cubicBezTo>
                  <a:cubicBezTo>
                    <a:pt x="13800" y="9667"/>
                    <a:pt x="17600" y="9727"/>
                    <a:pt x="18664" y="12493"/>
                  </a:cubicBezTo>
                  <a:cubicBezTo>
                    <a:pt x="18937" y="13192"/>
                    <a:pt x="18573" y="13679"/>
                    <a:pt x="17934" y="13983"/>
                  </a:cubicBezTo>
                  <a:cubicBezTo>
                    <a:pt x="17478" y="14195"/>
                    <a:pt x="16931" y="14499"/>
                    <a:pt x="17235" y="15107"/>
                  </a:cubicBezTo>
                  <a:cubicBezTo>
                    <a:pt x="17722" y="16080"/>
                    <a:pt x="18937" y="16566"/>
                    <a:pt x="19849" y="16992"/>
                  </a:cubicBezTo>
                  <a:cubicBezTo>
                    <a:pt x="21612" y="17813"/>
                    <a:pt x="23861" y="18633"/>
                    <a:pt x="24925" y="20396"/>
                  </a:cubicBezTo>
                  <a:cubicBezTo>
                    <a:pt x="25047" y="20548"/>
                    <a:pt x="25138" y="20761"/>
                    <a:pt x="25199" y="20943"/>
                  </a:cubicBezTo>
                  <a:cubicBezTo>
                    <a:pt x="25807" y="22949"/>
                    <a:pt x="22554" y="22038"/>
                    <a:pt x="22372" y="23679"/>
                  </a:cubicBezTo>
                  <a:cubicBezTo>
                    <a:pt x="22311" y="24287"/>
                    <a:pt x="22706" y="24834"/>
                    <a:pt x="22980" y="25351"/>
                  </a:cubicBezTo>
                  <a:cubicBezTo>
                    <a:pt x="23740" y="26779"/>
                    <a:pt x="24743" y="30609"/>
                    <a:pt x="22007" y="30700"/>
                  </a:cubicBezTo>
                  <a:cubicBezTo>
                    <a:pt x="21004" y="30731"/>
                    <a:pt x="20092" y="29971"/>
                    <a:pt x="19424" y="29332"/>
                  </a:cubicBezTo>
                  <a:cubicBezTo>
                    <a:pt x="18117" y="28086"/>
                    <a:pt x="17205" y="26536"/>
                    <a:pt x="16141" y="25138"/>
                  </a:cubicBezTo>
                  <a:cubicBezTo>
                    <a:pt x="15533" y="24348"/>
                    <a:pt x="14773" y="23345"/>
                    <a:pt x="13770" y="23071"/>
                  </a:cubicBezTo>
                  <a:cubicBezTo>
                    <a:pt x="12645" y="22767"/>
                    <a:pt x="12250" y="23649"/>
                    <a:pt x="11490" y="24196"/>
                  </a:cubicBezTo>
                  <a:cubicBezTo>
                    <a:pt x="10822" y="24682"/>
                    <a:pt x="9849" y="24530"/>
                    <a:pt x="9180" y="24165"/>
                  </a:cubicBezTo>
                  <a:cubicBezTo>
                    <a:pt x="6566" y="22828"/>
                    <a:pt x="7053" y="19028"/>
                    <a:pt x="6627" y="16627"/>
                  </a:cubicBezTo>
                  <a:cubicBezTo>
                    <a:pt x="6475" y="15715"/>
                    <a:pt x="6171" y="14165"/>
                    <a:pt x="5320" y="13618"/>
                  </a:cubicBezTo>
                  <a:cubicBezTo>
                    <a:pt x="4834" y="13344"/>
                    <a:pt x="4287" y="13679"/>
                    <a:pt x="3922" y="13983"/>
                  </a:cubicBezTo>
                  <a:cubicBezTo>
                    <a:pt x="3223" y="14560"/>
                    <a:pt x="2341" y="15320"/>
                    <a:pt x="1399" y="14773"/>
                  </a:cubicBezTo>
                  <a:cubicBezTo>
                    <a:pt x="1" y="13983"/>
                    <a:pt x="122" y="11885"/>
                    <a:pt x="214" y="10548"/>
                  </a:cubicBezTo>
                  <a:cubicBezTo>
                    <a:pt x="335" y="8664"/>
                    <a:pt x="457" y="6779"/>
                    <a:pt x="548" y="4894"/>
                  </a:cubicBezTo>
                  <a:cubicBezTo>
                    <a:pt x="639" y="3496"/>
                    <a:pt x="852" y="2068"/>
                    <a:pt x="670" y="669"/>
                  </a:cubicBezTo>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4" name="Google Shape;2224;p58"/>
            <p:cNvSpPr/>
            <p:nvPr/>
          </p:nvSpPr>
          <p:spPr>
            <a:xfrm>
              <a:off x="6732373" y="3073158"/>
              <a:ext cx="362675" cy="473388"/>
            </a:xfrm>
            <a:custGeom>
              <a:rect b="b" l="l" r="r" t="t"/>
              <a:pathLst>
                <a:path extrusionOk="0" h="28725" w="22007">
                  <a:moveTo>
                    <a:pt x="183" y="821"/>
                  </a:moveTo>
                  <a:cubicBezTo>
                    <a:pt x="1368" y="4560"/>
                    <a:pt x="3617" y="7843"/>
                    <a:pt x="5775" y="11065"/>
                  </a:cubicBezTo>
                  <a:cubicBezTo>
                    <a:pt x="10031" y="17387"/>
                    <a:pt x="15076" y="23618"/>
                    <a:pt x="21034" y="28390"/>
                  </a:cubicBezTo>
                  <a:cubicBezTo>
                    <a:pt x="21490" y="28724"/>
                    <a:pt x="22007" y="28056"/>
                    <a:pt x="21581" y="27691"/>
                  </a:cubicBezTo>
                  <a:cubicBezTo>
                    <a:pt x="15715" y="22949"/>
                    <a:pt x="10730" y="16809"/>
                    <a:pt x="6535" y="10578"/>
                  </a:cubicBezTo>
                  <a:cubicBezTo>
                    <a:pt x="4408" y="7448"/>
                    <a:pt x="2189" y="4226"/>
                    <a:pt x="1064" y="578"/>
                  </a:cubicBezTo>
                  <a:cubicBezTo>
                    <a:pt x="882" y="1"/>
                    <a:pt x="0" y="274"/>
                    <a:pt x="183" y="852"/>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25" name="Google Shape;2225;p58"/>
          <p:cNvGrpSpPr/>
          <p:nvPr/>
        </p:nvGrpSpPr>
        <p:grpSpPr>
          <a:xfrm>
            <a:off x="1329730" y="4276351"/>
            <a:ext cx="1012605" cy="587673"/>
            <a:chOff x="7932500" y="1790100"/>
            <a:chExt cx="1380700" cy="801300"/>
          </a:xfrm>
        </p:grpSpPr>
        <p:sp>
          <p:nvSpPr>
            <p:cNvPr id="2226" name="Google Shape;2226;p58"/>
            <p:cNvSpPr/>
            <p:nvPr/>
          </p:nvSpPr>
          <p:spPr>
            <a:xfrm>
              <a:off x="8471750" y="1790100"/>
              <a:ext cx="841450" cy="801300"/>
            </a:xfrm>
            <a:custGeom>
              <a:rect b="b" l="l" r="r" t="t"/>
              <a:pathLst>
                <a:path extrusionOk="0" h="32052" w="33658">
                  <a:moveTo>
                    <a:pt x="33657" y="1"/>
                  </a:moveTo>
                  <a:lnTo>
                    <a:pt x="33657" y="1"/>
                  </a:lnTo>
                  <a:cubicBezTo>
                    <a:pt x="29986" y="2716"/>
                    <a:pt x="16753" y="4629"/>
                    <a:pt x="9256" y="10710"/>
                  </a:cubicBezTo>
                  <a:cubicBezTo>
                    <a:pt x="1760" y="16753"/>
                    <a:pt x="1" y="32051"/>
                    <a:pt x="1" y="32051"/>
                  </a:cubicBezTo>
                  <a:cubicBezTo>
                    <a:pt x="1" y="32051"/>
                    <a:pt x="16102" y="32051"/>
                    <a:pt x="24861" y="20883"/>
                  </a:cubicBezTo>
                  <a:cubicBezTo>
                    <a:pt x="31133" y="12928"/>
                    <a:pt x="33657" y="1"/>
                    <a:pt x="3365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7" name="Google Shape;2227;p58"/>
            <p:cNvSpPr/>
            <p:nvPr/>
          </p:nvSpPr>
          <p:spPr>
            <a:xfrm>
              <a:off x="8471750" y="1790100"/>
              <a:ext cx="841450" cy="801300"/>
            </a:xfrm>
            <a:custGeom>
              <a:rect b="b" l="l" r="r" t="t"/>
              <a:pathLst>
                <a:path extrusionOk="0" fill="none" h="32052" w="33658">
                  <a:moveTo>
                    <a:pt x="1" y="32051"/>
                  </a:moveTo>
                  <a:cubicBezTo>
                    <a:pt x="1" y="32051"/>
                    <a:pt x="11398" y="16408"/>
                    <a:pt x="33657" y="1"/>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8" name="Google Shape;2228;p58"/>
            <p:cNvSpPr/>
            <p:nvPr/>
          </p:nvSpPr>
          <p:spPr>
            <a:xfrm>
              <a:off x="8933575" y="1889550"/>
              <a:ext cx="121450" cy="211325"/>
            </a:xfrm>
            <a:custGeom>
              <a:rect b="b" l="l" r="r" t="t"/>
              <a:pathLst>
                <a:path extrusionOk="0" fill="none" h="8453" w="4858">
                  <a:moveTo>
                    <a:pt x="4858" y="1"/>
                  </a:moveTo>
                  <a:cubicBezTo>
                    <a:pt x="4858" y="1"/>
                    <a:pt x="2372" y="1875"/>
                    <a:pt x="1" y="8453"/>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9" name="Google Shape;2229;p58"/>
            <p:cNvSpPr/>
            <p:nvPr/>
          </p:nvSpPr>
          <p:spPr>
            <a:xfrm>
              <a:off x="8874300" y="1994725"/>
              <a:ext cx="381525" cy="160650"/>
            </a:xfrm>
            <a:custGeom>
              <a:rect b="b" l="l" r="r" t="t"/>
              <a:pathLst>
                <a:path extrusionOk="0" fill="none" h="6426" w="15261">
                  <a:moveTo>
                    <a:pt x="0" y="6426"/>
                  </a:moveTo>
                  <a:cubicBezTo>
                    <a:pt x="0" y="6426"/>
                    <a:pt x="8912" y="4590"/>
                    <a:pt x="15261" y="1"/>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0" name="Google Shape;2230;p58"/>
            <p:cNvSpPr/>
            <p:nvPr/>
          </p:nvSpPr>
          <p:spPr>
            <a:xfrm>
              <a:off x="9055000" y="1889550"/>
              <a:ext cx="233325" cy="105200"/>
            </a:xfrm>
            <a:custGeom>
              <a:rect b="b" l="l" r="r" t="t"/>
              <a:pathLst>
                <a:path extrusionOk="0" fill="none" h="4208" w="9333">
                  <a:moveTo>
                    <a:pt x="1" y="4208"/>
                  </a:moveTo>
                  <a:cubicBezTo>
                    <a:pt x="1" y="4208"/>
                    <a:pt x="5738" y="2487"/>
                    <a:pt x="9333" y="1"/>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1" name="Google Shape;2231;p58"/>
            <p:cNvSpPr/>
            <p:nvPr/>
          </p:nvSpPr>
          <p:spPr>
            <a:xfrm>
              <a:off x="8785375" y="1953625"/>
              <a:ext cx="95650" cy="286850"/>
            </a:xfrm>
            <a:custGeom>
              <a:rect b="b" l="l" r="r" t="t"/>
              <a:pathLst>
                <a:path extrusionOk="0" fill="none" h="11474" w="3826">
                  <a:moveTo>
                    <a:pt x="3825" y="0"/>
                  </a:moveTo>
                  <a:cubicBezTo>
                    <a:pt x="2066" y="3633"/>
                    <a:pt x="766" y="7496"/>
                    <a:pt x="1" y="11474"/>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2" name="Google Shape;2232;p58"/>
            <p:cNvSpPr/>
            <p:nvPr/>
          </p:nvSpPr>
          <p:spPr>
            <a:xfrm>
              <a:off x="8707925" y="2213675"/>
              <a:ext cx="451325" cy="107125"/>
            </a:xfrm>
            <a:custGeom>
              <a:rect b="b" l="l" r="r" t="t"/>
              <a:pathLst>
                <a:path extrusionOk="0" fill="none" h="4285" w="18053">
                  <a:moveTo>
                    <a:pt x="1" y="4246"/>
                  </a:moveTo>
                  <a:cubicBezTo>
                    <a:pt x="1" y="4246"/>
                    <a:pt x="9180" y="4284"/>
                    <a:pt x="18053" y="1"/>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3" name="Google Shape;2233;p58"/>
            <p:cNvSpPr/>
            <p:nvPr/>
          </p:nvSpPr>
          <p:spPr>
            <a:xfrm>
              <a:off x="8611350" y="2086525"/>
              <a:ext cx="60275" cy="336575"/>
            </a:xfrm>
            <a:custGeom>
              <a:rect b="b" l="l" r="r" t="t"/>
              <a:pathLst>
                <a:path extrusionOk="0" fill="none" h="13463" w="2411">
                  <a:moveTo>
                    <a:pt x="2410" y="0"/>
                  </a:moveTo>
                  <a:cubicBezTo>
                    <a:pt x="2410" y="0"/>
                    <a:pt x="728" y="4590"/>
                    <a:pt x="1" y="13463"/>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4" name="Google Shape;2234;p58"/>
            <p:cNvSpPr/>
            <p:nvPr/>
          </p:nvSpPr>
          <p:spPr>
            <a:xfrm>
              <a:off x="8532000" y="2390575"/>
              <a:ext cx="488625" cy="137700"/>
            </a:xfrm>
            <a:custGeom>
              <a:rect b="b" l="l" r="r" t="t"/>
              <a:pathLst>
                <a:path extrusionOk="0" fill="none" h="5508" w="19545">
                  <a:moveTo>
                    <a:pt x="0" y="5011"/>
                  </a:moveTo>
                  <a:cubicBezTo>
                    <a:pt x="0" y="5011"/>
                    <a:pt x="7573" y="5508"/>
                    <a:pt x="19544" y="0"/>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5" name="Google Shape;2235;p58"/>
            <p:cNvSpPr/>
            <p:nvPr/>
          </p:nvSpPr>
          <p:spPr>
            <a:xfrm>
              <a:off x="7932500" y="1790100"/>
              <a:ext cx="709475" cy="754450"/>
            </a:xfrm>
            <a:custGeom>
              <a:rect b="b" l="l" r="r" t="t"/>
              <a:pathLst>
                <a:path extrusionOk="0" h="30178" w="28379">
                  <a:moveTo>
                    <a:pt x="3328" y="1"/>
                  </a:moveTo>
                  <a:lnTo>
                    <a:pt x="3328" y="1"/>
                  </a:lnTo>
                  <a:cubicBezTo>
                    <a:pt x="3328" y="1"/>
                    <a:pt x="0" y="28379"/>
                    <a:pt x="20806" y="30177"/>
                  </a:cubicBezTo>
                  <a:cubicBezTo>
                    <a:pt x="20806" y="30177"/>
                    <a:pt x="28379" y="11857"/>
                    <a:pt x="332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6" name="Google Shape;2236;p58"/>
            <p:cNvSpPr/>
            <p:nvPr/>
          </p:nvSpPr>
          <p:spPr>
            <a:xfrm>
              <a:off x="8015675" y="1790100"/>
              <a:ext cx="437000" cy="754450"/>
            </a:xfrm>
            <a:custGeom>
              <a:rect b="b" l="l" r="r" t="t"/>
              <a:pathLst>
                <a:path extrusionOk="0" fill="none" h="30178" w="17480">
                  <a:moveTo>
                    <a:pt x="1" y="1"/>
                  </a:moveTo>
                  <a:cubicBezTo>
                    <a:pt x="1" y="1"/>
                    <a:pt x="10212" y="13540"/>
                    <a:pt x="17479" y="30177"/>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7" name="Google Shape;2237;p58"/>
            <p:cNvSpPr/>
            <p:nvPr/>
          </p:nvSpPr>
          <p:spPr>
            <a:xfrm>
              <a:off x="8015675" y="1927800"/>
              <a:ext cx="161625" cy="102325"/>
            </a:xfrm>
            <a:custGeom>
              <a:rect b="b" l="l" r="r" t="t"/>
              <a:pathLst>
                <a:path extrusionOk="0" fill="none" h="4093" w="6465">
                  <a:moveTo>
                    <a:pt x="1" y="0"/>
                  </a:moveTo>
                  <a:cubicBezTo>
                    <a:pt x="2028" y="1568"/>
                    <a:pt x="4208" y="2945"/>
                    <a:pt x="6464" y="4093"/>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8" name="Google Shape;2238;p58"/>
            <p:cNvSpPr/>
            <p:nvPr/>
          </p:nvSpPr>
          <p:spPr>
            <a:xfrm>
              <a:off x="8198300" y="1896250"/>
              <a:ext cx="36350" cy="226625"/>
            </a:xfrm>
            <a:custGeom>
              <a:rect b="b" l="l" r="r" t="t"/>
              <a:pathLst>
                <a:path extrusionOk="0" fill="none" h="9065" w="1454">
                  <a:moveTo>
                    <a:pt x="1" y="0"/>
                  </a:moveTo>
                  <a:cubicBezTo>
                    <a:pt x="766" y="2983"/>
                    <a:pt x="1224" y="6005"/>
                    <a:pt x="1454" y="9065"/>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9" name="Google Shape;2239;p58"/>
            <p:cNvSpPr/>
            <p:nvPr/>
          </p:nvSpPr>
          <p:spPr>
            <a:xfrm>
              <a:off x="8026200" y="2086525"/>
              <a:ext cx="267750" cy="139625"/>
            </a:xfrm>
            <a:custGeom>
              <a:rect b="b" l="l" r="r" t="t"/>
              <a:pathLst>
                <a:path extrusionOk="0" fill="none" h="5585" w="10710">
                  <a:moveTo>
                    <a:pt x="0" y="0"/>
                  </a:moveTo>
                  <a:cubicBezTo>
                    <a:pt x="0" y="0"/>
                    <a:pt x="5546" y="3748"/>
                    <a:pt x="10709" y="5584"/>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0" name="Google Shape;2240;p58"/>
            <p:cNvSpPr/>
            <p:nvPr/>
          </p:nvSpPr>
          <p:spPr>
            <a:xfrm>
              <a:off x="8327375" y="2010025"/>
              <a:ext cx="30625" cy="320325"/>
            </a:xfrm>
            <a:custGeom>
              <a:rect b="b" l="l" r="r" t="t"/>
              <a:pathLst>
                <a:path extrusionOk="0" fill="none" h="12813" w="1225">
                  <a:moveTo>
                    <a:pt x="1" y="1"/>
                  </a:moveTo>
                  <a:cubicBezTo>
                    <a:pt x="957" y="4208"/>
                    <a:pt x="1225" y="8529"/>
                    <a:pt x="880" y="12813"/>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1" name="Google Shape;2241;p58"/>
            <p:cNvSpPr/>
            <p:nvPr/>
          </p:nvSpPr>
          <p:spPr>
            <a:xfrm>
              <a:off x="8072100" y="2254800"/>
              <a:ext cx="313625" cy="147275"/>
            </a:xfrm>
            <a:custGeom>
              <a:rect b="b" l="l" r="r" t="t"/>
              <a:pathLst>
                <a:path extrusionOk="0" fill="none" h="5891" w="12545">
                  <a:moveTo>
                    <a:pt x="0" y="1"/>
                  </a:moveTo>
                  <a:cubicBezTo>
                    <a:pt x="0" y="1"/>
                    <a:pt x="6655" y="4284"/>
                    <a:pt x="12545" y="5890"/>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2" name="Google Shape;2242;p58"/>
            <p:cNvSpPr/>
            <p:nvPr/>
          </p:nvSpPr>
          <p:spPr>
            <a:xfrm>
              <a:off x="8429700" y="2190750"/>
              <a:ext cx="34425" cy="302150"/>
            </a:xfrm>
            <a:custGeom>
              <a:rect b="b" l="l" r="r" t="t"/>
              <a:pathLst>
                <a:path extrusionOk="0" fill="none" h="12086" w="1377">
                  <a:moveTo>
                    <a:pt x="536" y="0"/>
                  </a:moveTo>
                  <a:cubicBezTo>
                    <a:pt x="536" y="0"/>
                    <a:pt x="1377" y="6999"/>
                    <a:pt x="0" y="12086"/>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43" name="Google Shape;2243;p58"/>
          <p:cNvGrpSpPr/>
          <p:nvPr/>
        </p:nvGrpSpPr>
        <p:grpSpPr>
          <a:xfrm rot="-7476558">
            <a:off x="4305349" y="4140494"/>
            <a:ext cx="869572" cy="1150091"/>
            <a:chOff x="9681025" y="636075"/>
            <a:chExt cx="668875" cy="884650"/>
          </a:xfrm>
        </p:grpSpPr>
        <p:sp>
          <p:nvSpPr>
            <p:cNvPr id="2244" name="Google Shape;2244;p58"/>
            <p:cNvSpPr/>
            <p:nvPr/>
          </p:nvSpPr>
          <p:spPr>
            <a:xfrm>
              <a:off x="10171925" y="725950"/>
              <a:ext cx="109125" cy="313150"/>
            </a:xfrm>
            <a:custGeom>
              <a:rect b="b" l="l" r="r" t="t"/>
              <a:pathLst>
                <a:path extrusionOk="0" h="12526" w="4365">
                  <a:moveTo>
                    <a:pt x="3065" y="0"/>
                  </a:moveTo>
                  <a:cubicBezTo>
                    <a:pt x="1387" y="3356"/>
                    <a:pt x="0" y="12525"/>
                    <a:pt x="1986" y="12525"/>
                  </a:cubicBezTo>
                  <a:cubicBezTo>
                    <a:pt x="2037" y="12525"/>
                    <a:pt x="2091" y="12519"/>
                    <a:pt x="2147" y="12507"/>
                  </a:cubicBezTo>
                  <a:cubicBezTo>
                    <a:pt x="4365" y="12009"/>
                    <a:pt x="3065" y="1"/>
                    <a:pt x="30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5" name="Google Shape;2245;p58"/>
            <p:cNvSpPr/>
            <p:nvPr/>
          </p:nvSpPr>
          <p:spPr>
            <a:xfrm>
              <a:off x="9880600" y="762750"/>
              <a:ext cx="326850" cy="70500"/>
            </a:xfrm>
            <a:custGeom>
              <a:rect b="b" l="l" r="r" t="t"/>
              <a:pathLst>
                <a:path extrusionOk="0" h="2820" w="13074">
                  <a:moveTo>
                    <a:pt x="11505" y="0"/>
                  </a:moveTo>
                  <a:cubicBezTo>
                    <a:pt x="7755" y="0"/>
                    <a:pt x="1" y="936"/>
                    <a:pt x="2555" y="2391"/>
                  </a:cubicBezTo>
                  <a:cubicBezTo>
                    <a:pt x="3095" y="2695"/>
                    <a:pt x="3772" y="2820"/>
                    <a:pt x="4521" y="2820"/>
                  </a:cubicBezTo>
                  <a:cubicBezTo>
                    <a:pt x="8015" y="2820"/>
                    <a:pt x="13073" y="96"/>
                    <a:pt x="13073" y="96"/>
                  </a:cubicBezTo>
                  <a:cubicBezTo>
                    <a:pt x="12742" y="31"/>
                    <a:pt x="12191" y="0"/>
                    <a:pt x="1150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6" name="Google Shape;2246;p58"/>
            <p:cNvSpPr/>
            <p:nvPr/>
          </p:nvSpPr>
          <p:spPr>
            <a:xfrm>
              <a:off x="10078075" y="813900"/>
              <a:ext cx="82500" cy="263475"/>
            </a:xfrm>
            <a:custGeom>
              <a:rect b="b" l="l" r="r" t="t"/>
              <a:pathLst>
                <a:path extrusionOk="0" h="10539" w="3300">
                  <a:moveTo>
                    <a:pt x="3300" y="1"/>
                  </a:moveTo>
                  <a:lnTo>
                    <a:pt x="3300" y="1"/>
                  </a:lnTo>
                  <a:cubicBezTo>
                    <a:pt x="1109" y="3305"/>
                    <a:pt x="0" y="10538"/>
                    <a:pt x="1477" y="10538"/>
                  </a:cubicBezTo>
                  <a:cubicBezTo>
                    <a:pt x="1521" y="10538"/>
                    <a:pt x="1568" y="10532"/>
                    <a:pt x="1617" y="10518"/>
                  </a:cubicBezTo>
                  <a:cubicBezTo>
                    <a:pt x="3300" y="10021"/>
                    <a:pt x="3300" y="1"/>
                    <a:pt x="330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7" name="Google Shape;2247;p58"/>
            <p:cNvSpPr/>
            <p:nvPr/>
          </p:nvSpPr>
          <p:spPr>
            <a:xfrm>
              <a:off x="9849075" y="869350"/>
              <a:ext cx="259875" cy="97800"/>
            </a:xfrm>
            <a:custGeom>
              <a:rect b="b" l="l" r="r" t="t"/>
              <a:pathLst>
                <a:path extrusionOk="0" h="3912" w="10395">
                  <a:moveTo>
                    <a:pt x="10284" y="0"/>
                  </a:moveTo>
                  <a:cubicBezTo>
                    <a:pt x="7615" y="0"/>
                    <a:pt x="0" y="1328"/>
                    <a:pt x="604" y="3214"/>
                  </a:cubicBezTo>
                  <a:cubicBezTo>
                    <a:pt x="760" y="3710"/>
                    <a:pt x="1193" y="3912"/>
                    <a:pt x="1797" y="3912"/>
                  </a:cubicBezTo>
                  <a:cubicBezTo>
                    <a:pt x="4453" y="3912"/>
                    <a:pt x="10395" y="1"/>
                    <a:pt x="10395" y="1"/>
                  </a:cubicBezTo>
                  <a:cubicBezTo>
                    <a:pt x="10359" y="1"/>
                    <a:pt x="10322" y="0"/>
                    <a:pt x="1028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8" name="Google Shape;2248;p58"/>
            <p:cNvSpPr/>
            <p:nvPr/>
          </p:nvSpPr>
          <p:spPr>
            <a:xfrm>
              <a:off x="10002575" y="914300"/>
              <a:ext cx="71000" cy="260100"/>
            </a:xfrm>
            <a:custGeom>
              <a:rect b="b" l="l" r="r" t="t"/>
              <a:pathLst>
                <a:path extrusionOk="0" h="10404" w="2840">
                  <a:moveTo>
                    <a:pt x="2687" y="1"/>
                  </a:moveTo>
                  <a:cubicBezTo>
                    <a:pt x="379" y="3957"/>
                    <a:pt x="1" y="10404"/>
                    <a:pt x="1216" y="10404"/>
                  </a:cubicBezTo>
                  <a:cubicBezTo>
                    <a:pt x="1270" y="10404"/>
                    <a:pt x="1326" y="10391"/>
                    <a:pt x="1386" y="10365"/>
                  </a:cubicBezTo>
                  <a:cubicBezTo>
                    <a:pt x="2840" y="9753"/>
                    <a:pt x="2687" y="1"/>
                    <a:pt x="268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9" name="Google Shape;2249;p58"/>
            <p:cNvSpPr/>
            <p:nvPr/>
          </p:nvSpPr>
          <p:spPr>
            <a:xfrm>
              <a:off x="9781425" y="991750"/>
              <a:ext cx="225225" cy="93275"/>
            </a:xfrm>
            <a:custGeom>
              <a:rect b="b" l="l" r="r" t="t"/>
              <a:pathLst>
                <a:path extrusionOk="0" h="3731" w="9009">
                  <a:moveTo>
                    <a:pt x="9008" y="1"/>
                  </a:moveTo>
                  <a:cubicBezTo>
                    <a:pt x="9008" y="1"/>
                    <a:pt x="671" y="613"/>
                    <a:pt x="135" y="2946"/>
                  </a:cubicBezTo>
                  <a:cubicBezTo>
                    <a:pt x="1" y="3503"/>
                    <a:pt x="256" y="3731"/>
                    <a:pt x="765" y="3731"/>
                  </a:cubicBezTo>
                  <a:cubicBezTo>
                    <a:pt x="2421" y="3731"/>
                    <a:pt x="6756" y="1317"/>
                    <a:pt x="900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0" name="Google Shape;2250;p58"/>
            <p:cNvSpPr/>
            <p:nvPr/>
          </p:nvSpPr>
          <p:spPr>
            <a:xfrm>
              <a:off x="9919125" y="1023300"/>
              <a:ext cx="77000" cy="233325"/>
            </a:xfrm>
            <a:custGeom>
              <a:rect b="b" l="l" r="r" t="t"/>
              <a:pathLst>
                <a:path extrusionOk="0" h="9333" w="3080">
                  <a:moveTo>
                    <a:pt x="2506" y="1"/>
                  </a:moveTo>
                  <a:cubicBezTo>
                    <a:pt x="1154" y="2847"/>
                    <a:pt x="1" y="9332"/>
                    <a:pt x="1139" y="9332"/>
                  </a:cubicBezTo>
                  <a:cubicBezTo>
                    <a:pt x="1224" y="9332"/>
                    <a:pt x="1323" y="9296"/>
                    <a:pt x="1435" y="9218"/>
                  </a:cubicBezTo>
                  <a:cubicBezTo>
                    <a:pt x="3080" y="8147"/>
                    <a:pt x="2506" y="1"/>
                    <a:pt x="250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1" name="Google Shape;2251;p58"/>
            <p:cNvSpPr/>
            <p:nvPr/>
          </p:nvSpPr>
          <p:spPr>
            <a:xfrm>
              <a:off x="9753800" y="1084500"/>
              <a:ext cx="182100" cy="113300"/>
            </a:xfrm>
            <a:custGeom>
              <a:rect b="b" l="l" r="r" t="t"/>
              <a:pathLst>
                <a:path extrusionOk="0" h="4532" w="7284">
                  <a:moveTo>
                    <a:pt x="7283" y="0"/>
                  </a:moveTo>
                  <a:lnTo>
                    <a:pt x="7283" y="0"/>
                  </a:lnTo>
                  <a:cubicBezTo>
                    <a:pt x="7283" y="1"/>
                    <a:pt x="705" y="1492"/>
                    <a:pt x="131" y="3825"/>
                  </a:cubicBezTo>
                  <a:cubicBezTo>
                    <a:pt x="1" y="4322"/>
                    <a:pt x="129" y="4531"/>
                    <a:pt x="438" y="4531"/>
                  </a:cubicBezTo>
                  <a:cubicBezTo>
                    <a:pt x="1578" y="4531"/>
                    <a:pt x="5177" y="1686"/>
                    <a:pt x="728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2" name="Google Shape;2252;p58"/>
            <p:cNvSpPr/>
            <p:nvPr/>
          </p:nvSpPr>
          <p:spPr>
            <a:xfrm>
              <a:off x="9842050" y="1134225"/>
              <a:ext cx="88100" cy="214450"/>
            </a:xfrm>
            <a:custGeom>
              <a:rect b="b" l="l" r="r" t="t"/>
              <a:pathLst>
                <a:path extrusionOk="0" h="8578" w="3524">
                  <a:moveTo>
                    <a:pt x="2376" y="0"/>
                  </a:moveTo>
                  <a:cubicBezTo>
                    <a:pt x="1343" y="2445"/>
                    <a:pt x="1" y="8577"/>
                    <a:pt x="1138" y="8577"/>
                  </a:cubicBezTo>
                  <a:cubicBezTo>
                    <a:pt x="1264" y="8577"/>
                    <a:pt x="1421" y="8502"/>
                    <a:pt x="1611" y="8338"/>
                  </a:cubicBezTo>
                  <a:cubicBezTo>
                    <a:pt x="3524" y="6655"/>
                    <a:pt x="2376" y="1"/>
                    <a:pt x="237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3" name="Google Shape;2253;p58"/>
            <p:cNvSpPr/>
            <p:nvPr/>
          </p:nvSpPr>
          <p:spPr>
            <a:xfrm>
              <a:off x="9721050" y="1197325"/>
              <a:ext cx="138350" cy="107425"/>
            </a:xfrm>
            <a:custGeom>
              <a:rect b="b" l="l" r="r" t="t"/>
              <a:pathLst>
                <a:path extrusionOk="0" h="4297" w="5534">
                  <a:moveTo>
                    <a:pt x="5534" y="0"/>
                  </a:moveTo>
                  <a:lnTo>
                    <a:pt x="5534" y="0"/>
                  </a:lnTo>
                  <a:cubicBezTo>
                    <a:pt x="5533" y="1"/>
                    <a:pt x="944" y="1377"/>
                    <a:pt x="179" y="3596"/>
                  </a:cubicBezTo>
                  <a:cubicBezTo>
                    <a:pt x="1" y="4089"/>
                    <a:pt x="60" y="4297"/>
                    <a:pt x="284" y="4297"/>
                  </a:cubicBezTo>
                  <a:cubicBezTo>
                    <a:pt x="1069" y="4297"/>
                    <a:pt x="3868" y="1755"/>
                    <a:pt x="553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4" name="Google Shape;2254;p58"/>
            <p:cNvSpPr/>
            <p:nvPr/>
          </p:nvSpPr>
          <p:spPr>
            <a:xfrm>
              <a:off x="9776825" y="1241300"/>
              <a:ext cx="76850" cy="191450"/>
            </a:xfrm>
            <a:custGeom>
              <a:rect b="b" l="l" r="r" t="t"/>
              <a:pathLst>
                <a:path extrusionOk="0" h="7658" w="3074">
                  <a:moveTo>
                    <a:pt x="2232" y="1"/>
                  </a:moveTo>
                  <a:cubicBezTo>
                    <a:pt x="1323" y="2027"/>
                    <a:pt x="1" y="7657"/>
                    <a:pt x="1031" y="7657"/>
                  </a:cubicBezTo>
                  <a:cubicBezTo>
                    <a:pt x="1129" y="7657"/>
                    <a:pt x="1248" y="7606"/>
                    <a:pt x="1390" y="7497"/>
                  </a:cubicBezTo>
                  <a:cubicBezTo>
                    <a:pt x="3073" y="6235"/>
                    <a:pt x="2232" y="1"/>
                    <a:pt x="223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5" name="Google Shape;2255;p58"/>
            <p:cNvSpPr/>
            <p:nvPr/>
          </p:nvSpPr>
          <p:spPr>
            <a:xfrm>
              <a:off x="9681025" y="1304425"/>
              <a:ext cx="112400" cy="88650"/>
            </a:xfrm>
            <a:custGeom>
              <a:rect b="b" l="l" r="r" t="t"/>
              <a:pathLst>
                <a:path extrusionOk="0" h="3546" w="4496">
                  <a:moveTo>
                    <a:pt x="4496" y="0"/>
                  </a:moveTo>
                  <a:cubicBezTo>
                    <a:pt x="4495" y="0"/>
                    <a:pt x="556" y="1339"/>
                    <a:pt x="97" y="3060"/>
                  </a:cubicBezTo>
                  <a:cubicBezTo>
                    <a:pt x="1" y="3402"/>
                    <a:pt x="65" y="3546"/>
                    <a:pt x="239" y="3546"/>
                  </a:cubicBezTo>
                  <a:cubicBezTo>
                    <a:pt x="960" y="3546"/>
                    <a:pt x="3571" y="1078"/>
                    <a:pt x="449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6" name="Google Shape;2256;p58"/>
            <p:cNvSpPr/>
            <p:nvPr/>
          </p:nvSpPr>
          <p:spPr>
            <a:xfrm>
              <a:off x="9719775" y="1361775"/>
              <a:ext cx="63300" cy="158950"/>
            </a:xfrm>
            <a:custGeom>
              <a:rect b="b" l="l" r="r" t="t"/>
              <a:pathLst>
                <a:path extrusionOk="0" h="6358" w="2532">
                  <a:moveTo>
                    <a:pt x="1760" y="1"/>
                  </a:moveTo>
                  <a:lnTo>
                    <a:pt x="1760" y="1"/>
                  </a:lnTo>
                  <a:cubicBezTo>
                    <a:pt x="1377" y="766"/>
                    <a:pt x="1" y="6235"/>
                    <a:pt x="727" y="6350"/>
                  </a:cubicBezTo>
                  <a:cubicBezTo>
                    <a:pt x="764" y="6355"/>
                    <a:pt x="799" y="6358"/>
                    <a:pt x="833" y="6358"/>
                  </a:cubicBezTo>
                  <a:cubicBezTo>
                    <a:pt x="2532" y="6358"/>
                    <a:pt x="1760" y="1"/>
                    <a:pt x="176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7" name="Google Shape;2257;p58"/>
            <p:cNvSpPr/>
            <p:nvPr/>
          </p:nvSpPr>
          <p:spPr>
            <a:xfrm>
              <a:off x="9725525" y="636075"/>
              <a:ext cx="624375" cy="803175"/>
            </a:xfrm>
            <a:custGeom>
              <a:rect b="b" l="l" r="r" t="t"/>
              <a:pathLst>
                <a:path extrusionOk="0" fill="none" h="32127" w="24975">
                  <a:moveTo>
                    <a:pt x="24975" y="0"/>
                  </a:moveTo>
                  <a:cubicBezTo>
                    <a:pt x="24975" y="0"/>
                    <a:pt x="9562" y="12048"/>
                    <a:pt x="0" y="32127"/>
                  </a:cubicBezTo>
                </a:path>
              </a:pathLst>
            </a:custGeom>
            <a:solidFill>
              <a:schemeClr val="lt2"/>
            </a:solidFill>
            <a:ln cap="rnd"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58" name="Google Shape;2258;p58"/>
          <p:cNvGrpSpPr/>
          <p:nvPr/>
        </p:nvGrpSpPr>
        <p:grpSpPr>
          <a:xfrm>
            <a:off x="54775" y="2418420"/>
            <a:ext cx="757402" cy="731910"/>
            <a:chOff x="5360816" y="1494741"/>
            <a:chExt cx="417785" cy="403745"/>
          </a:xfrm>
        </p:grpSpPr>
        <p:sp>
          <p:nvSpPr>
            <p:cNvPr id="2259" name="Google Shape;2259;p58"/>
            <p:cNvSpPr/>
            <p:nvPr/>
          </p:nvSpPr>
          <p:spPr>
            <a:xfrm>
              <a:off x="5371347" y="1494741"/>
              <a:ext cx="407254" cy="358160"/>
            </a:xfrm>
            <a:custGeom>
              <a:rect b="b" l="l" r="r" t="t"/>
              <a:pathLst>
                <a:path extrusionOk="0" h="21733" w="24712">
                  <a:moveTo>
                    <a:pt x="3678" y="19241"/>
                  </a:moveTo>
                  <a:cubicBezTo>
                    <a:pt x="6018" y="18420"/>
                    <a:pt x="8572" y="18572"/>
                    <a:pt x="10790" y="19666"/>
                  </a:cubicBezTo>
                  <a:cubicBezTo>
                    <a:pt x="11520" y="20092"/>
                    <a:pt x="12219" y="20578"/>
                    <a:pt x="12827" y="21155"/>
                  </a:cubicBezTo>
                  <a:cubicBezTo>
                    <a:pt x="12888" y="21216"/>
                    <a:pt x="13283" y="21733"/>
                    <a:pt x="13344" y="21733"/>
                  </a:cubicBezTo>
                  <a:cubicBezTo>
                    <a:pt x="13496" y="21733"/>
                    <a:pt x="13769" y="21338"/>
                    <a:pt x="13860" y="21247"/>
                  </a:cubicBezTo>
                  <a:cubicBezTo>
                    <a:pt x="14134" y="20882"/>
                    <a:pt x="14529" y="20608"/>
                    <a:pt x="14955" y="20517"/>
                  </a:cubicBezTo>
                  <a:cubicBezTo>
                    <a:pt x="15380" y="20426"/>
                    <a:pt x="15775" y="20396"/>
                    <a:pt x="16201" y="20426"/>
                  </a:cubicBezTo>
                  <a:cubicBezTo>
                    <a:pt x="16383" y="20487"/>
                    <a:pt x="16535" y="20487"/>
                    <a:pt x="16687" y="20517"/>
                  </a:cubicBezTo>
                  <a:cubicBezTo>
                    <a:pt x="16778" y="20456"/>
                    <a:pt x="16657" y="20335"/>
                    <a:pt x="16626" y="20244"/>
                  </a:cubicBezTo>
                  <a:cubicBezTo>
                    <a:pt x="16596" y="20031"/>
                    <a:pt x="16626" y="19818"/>
                    <a:pt x="16687" y="19605"/>
                  </a:cubicBezTo>
                  <a:cubicBezTo>
                    <a:pt x="16900" y="18997"/>
                    <a:pt x="17478" y="18602"/>
                    <a:pt x="18025" y="18298"/>
                  </a:cubicBezTo>
                  <a:cubicBezTo>
                    <a:pt x="18450" y="18055"/>
                    <a:pt x="18967" y="17903"/>
                    <a:pt x="19514" y="17903"/>
                  </a:cubicBezTo>
                  <a:cubicBezTo>
                    <a:pt x="19696" y="17873"/>
                    <a:pt x="19879" y="17903"/>
                    <a:pt x="20092" y="17934"/>
                  </a:cubicBezTo>
                  <a:cubicBezTo>
                    <a:pt x="20183" y="17934"/>
                    <a:pt x="20335" y="18086"/>
                    <a:pt x="20335" y="17994"/>
                  </a:cubicBezTo>
                  <a:cubicBezTo>
                    <a:pt x="20365" y="17903"/>
                    <a:pt x="20152" y="17630"/>
                    <a:pt x="20122" y="17478"/>
                  </a:cubicBezTo>
                  <a:cubicBezTo>
                    <a:pt x="19970" y="17022"/>
                    <a:pt x="20000" y="16535"/>
                    <a:pt x="20213" y="16110"/>
                  </a:cubicBezTo>
                  <a:cubicBezTo>
                    <a:pt x="20365" y="15836"/>
                    <a:pt x="20548" y="15623"/>
                    <a:pt x="20760" y="15441"/>
                  </a:cubicBezTo>
                  <a:cubicBezTo>
                    <a:pt x="20821" y="15380"/>
                    <a:pt x="20882" y="15320"/>
                    <a:pt x="20973" y="15289"/>
                  </a:cubicBezTo>
                  <a:cubicBezTo>
                    <a:pt x="21003" y="15259"/>
                    <a:pt x="21125" y="15198"/>
                    <a:pt x="21095" y="15198"/>
                  </a:cubicBezTo>
                  <a:cubicBezTo>
                    <a:pt x="20608" y="14985"/>
                    <a:pt x="20122" y="14985"/>
                    <a:pt x="19666" y="14712"/>
                  </a:cubicBezTo>
                  <a:cubicBezTo>
                    <a:pt x="18724" y="14164"/>
                    <a:pt x="18329" y="12766"/>
                    <a:pt x="18420" y="11733"/>
                  </a:cubicBezTo>
                  <a:cubicBezTo>
                    <a:pt x="18572" y="10061"/>
                    <a:pt x="20396" y="9210"/>
                    <a:pt x="21824" y="8845"/>
                  </a:cubicBezTo>
                  <a:cubicBezTo>
                    <a:pt x="22341" y="8724"/>
                    <a:pt x="22858" y="8632"/>
                    <a:pt x="23405" y="8541"/>
                  </a:cubicBezTo>
                  <a:cubicBezTo>
                    <a:pt x="23587" y="8541"/>
                    <a:pt x="23769" y="8511"/>
                    <a:pt x="23982" y="8511"/>
                  </a:cubicBezTo>
                  <a:cubicBezTo>
                    <a:pt x="24073" y="8511"/>
                    <a:pt x="24317" y="8602"/>
                    <a:pt x="24317" y="8511"/>
                  </a:cubicBezTo>
                  <a:cubicBezTo>
                    <a:pt x="24286" y="8298"/>
                    <a:pt x="23891" y="7903"/>
                    <a:pt x="23800" y="7721"/>
                  </a:cubicBezTo>
                  <a:cubicBezTo>
                    <a:pt x="23466" y="7174"/>
                    <a:pt x="23344" y="6505"/>
                    <a:pt x="23496" y="5866"/>
                  </a:cubicBezTo>
                  <a:cubicBezTo>
                    <a:pt x="23648" y="5441"/>
                    <a:pt x="23891" y="5107"/>
                    <a:pt x="24195" y="4803"/>
                  </a:cubicBezTo>
                  <a:cubicBezTo>
                    <a:pt x="24377" y="4681"/>
                    <a:pt x="24560" y="4529"/>
                    <a:pt x="24712" y="4377"/>
                  </a:cubicBezTo>
                  <a:cubicBezTo>
                    <a:pt x="24681" y="4256"/>
                    <a:pt x="23982" y="4286"/>
                    <a:pt x="23861" y="4256"/>
                  </a:cubicBezTo>
                  <a:cubicBezTo>
                    <a:pt x="23131" y="4195"/>
                    <a:pt x="22402" y="3891"/>
                    <a:pt x="21855" y="3404"/>
                  </a:cubicBezTo>
                  <a:cubicBezTo>
                    <a:pt x="21429" y="2979"/>
                    <a:pt x="21155" y="2432"/>
                    <a:pt x="21095" y="1824"/>
                  </a:cubicBezTo>
                  <a:cubicBezTo>
                    <a:pt x="21064" y="1611"/>
                    <a:pt x="21064" y="1398"/>
                    <a:pt x="21095" y="1186"/>
                  </a:cubicBezTo>
                  <a:cubicBezTo>
                    <a:pt x="21095" y="1094"/>
                    <a:pt x="21186" y="851"/>
                    <a:pt x="21125" y="882"/>
                  </a:cubicBezTo>
                  <a:cubicBezTo>
                    <a:pt x="20791" y="1034"/>
                    <a:pt x="20548" y="1398"/>
                    <a:pt x="20244" y="1550"/>
                  </a:cubicBezTo>
                  <a:cubicBezTo>
                    <a:pt x="19362" y="2006"/>
                    <a:pt x="18329" y="1793"/>
                    <a:pt x="17508" y="1338"/>
                  </a:cubicBezTo>
                  <a:cubicBezTo>
                    <a:pt x="17113" y="1094"/>
                    <a:pt x="16778" y="790"/>
                    <a:pt x="16474" y="426"/>
                  </a:cubicBezTo>
                  <a:cubicBezTo>
                    <a:pt x="16383" y="365"/>
                    <a:pt x="16171" y="0"/>
                    <a:pt x="16079" y="0"/>
                  </a:cubicBezTo>
                  <a:cubicBezTo>
                    <a:pt x="16049" y="0"/>
                    <a:pt x="15958" y="213"/>
                    <a:pt x="15927" y="243"/>
                  </a:cubicBezTo>
                  <a:cubicBezTo>
                    <a:pt x="15806" y="517"/>
                    <a:pt x="15715" y="790"/>
                    <a:pt x="15563" y="1064"/>
                  </a:cubicBezTo>
                  <a:cubicBezTo>
                    <a:pt x="15198" y="1733"/>
                    <a:pt x="14590" y="2280"/>
                    <a:pt x="13891" y="2553"/>
                  </a:cubicBezTo>
                  <a:cubicBezTo>
                    <a:pt x="13374" y="2705"/>
                    <a:pt x="12827" y="2675"/>
                    <a:pt x="12341" y="2493"/>
                  </a:cubicBezTo>
                  <a:cubicBezTo>
                    <a:pt x="12280" y="2493"/>
                    <a:pt x="11642" y="2158"/>
                    <a:pt x="11642" y="2158"/>
                  </a:cubicBezTo>
                  <a:cubicBezTo>
                    <a:pt x="11459" y="2341"/>
                    <a:pt x="11520" y="3161"/>
                    <a:pt x="11459" y="3435"/>
                  </a:cubicBezTo>
                  <a:cubicBezTo>
                    <a:pt x="11186" y="4347"/>
                    <a:pt x="10426" y="5046"/>
                    <a:pt x="9483" y="5228"/>
                  </a:cubicBezTo>
                  <a:cubicBezTo>
                    <a:pt x="8237" y="5380"/>
                    <a:pt x="7295" y="4195"/>
                    <a:pt x="7295" y="3040"/>
                  </a:cubicBezTo>
                  <a:cubicBezTo>
                    <a:pt x="7325" y="2584"/>
                    <a:pt x="7417" y="2158"/>
                    <a:pt x="7629" y="1763"/>
                  </a:cubicBezTo>
                  <a:cubicBezTo>
                    <a:pt x="7690" y="1642"/>
                    <a:pt x="7781" y="1520"/>
                    <a:pt x="7873" y="1398"/>
                  </a:cubicBezTo>
                  <a:cubicBezTo>
                    <a:pt x="7903" y="1338"/>
                    <a:pt x="8085" y="1155"/>
                    <a:pt x="8024" y="1216"/>
                  </a:cubicBezTo>
                  <a:cubicBezTo>
                    <a:pt x="7234" y="2006"/>
                    <a:pt x="6201" y="2645"/>
                    <a:pt x="5046" y="2645"/>
                  </a:cubicBezTo>
                  <a:cubicBezTo>
                    <a:pt x="4620" y="2645"/>
                    <a:pt x="4225" y="2584"/>
                    <a:pt x="3830" y="2432"/>
                  </a:cubicBezTo>
                  <a:cubicBezTo>
                    <a:pt x="3708" y="2371"/>
                    <a:pt x="3587" y="2310"/>
                    <a:pt x="3465" y="2249"/>
                  </a:cubicBezTo>
                  <a:cubicBezTo>
                    <a:pt x="3404" y="2219"/>
                    <a:pt x="3313" y="2097"/>
                    <a:pt x="3313" y="2158"/>
                  </a:cubicBezTo>
                  <a:cubicBezTo>
                    <a:pt x="3313" y="2401"/>
                    <a:pt x="3526" y="2675"/>
                    <a:pt x="3587" y="2918"/>
                  </a:cubicBezTo>
                  <a:cubicBezTo>
                    <a:pt x="3739" y="3708"/>
                    <a:pt x="3465" y="4499"/>
                    <a:pt x="2918" y="5046"/>
                  </a:cubicBezTo>
                  <a:cubicBezTo>
                    <a:pt x="2401" y="5502"/>
                    <a:pt x="1641" y="5593"/>
                    <a:pt x="973" y="5654"/>
                  </a:cubicBezTo>
                  <a:cubicBezTo>
                    <a:pt x="760" y="5654"/>
                    <a:pt x="547" y="5684"/>
                    <a:pt x="334" y="5684"/>
                  </a:cubicBezTo>
                  <a:cubicBezTo>
                    <a:pt x="213" y="5684"/>
                    <a:pt x="0" y="5593"/>
                    <a:pt x="30" y="5684"/>
                  </a:cubicBezTo>
                  <a:cubicBezTo>
                    <a:pt x="91" y="5988"/>
                    <a:pt x="578" y="6353"/>
                    <a:pt x="790" y="6596"/>
                  </a:cubicBezTo>
                  <a:cubicBezTo>
                    <a:pt x="1337" y="7265"/>
                    <a:pt x="1702" y="8085"/>
                    <a:pt x="1763" y="8936"/>
                  </a:cubicBezTo>
                  <a:cubicBezTo>
                    <a:pt x="1793" y="9514"/>
                    <a:pt x="1581" y="10091"/>
                    <a:pt x="1185" y="10517"/>
                  </a:cubicBezTo>
                  <a:cubicBezTo>
                    <a:pt x="1064" y="10669"/>
                    <a:pt x="912" y="10791"/>
                    <a:pt x="730" y="10882"/>
                  </a:cubicBezTo>
                  <a:cubicBezTo>
                    <a:pt x="730" y="10882"/>
                    <a:pt x="486" y="11064"/>
                    <a:pt x="486" y="11095"/>
                  </a:cubicBezTo>
                  <a:cubicBezTo>
                    <a:pt x="517" y="11216"/>
                    <a:pt x="1094" y="11459"/>
                    <a:pt x="1246" y="11550"/>
                  </a:cubicBezTo>
                  <a:cubicBezTo>
                    <a:pt x="1672" y="11885"/>
                    <a:pt x="2037" y="12310"/>
                    <a:pt x="2371" y="12766"/>
                  </a:cubicBezTo>
                  <a:cubicBezTo>
                    <a:pt x="3313" y="14013"/>
                    <a:pt x="3799" y="15532"/>
                    <a:pt x="3799" y="17113"/>
                  </a:cubicBezTo>
                  <a:cubicBezTo>
                    <a:pt x="3708" y="17721"/>
                    <a:pt x="3556" y="18329"/>
                    <a:pt x="3313" y="18937"/>
                  </a:cubicBezTo>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0" name="Google Shape;2260;p58"/>
            <p:cNvSpPr/>
            <p:nvPr/>
          </p:nvSpPr>
          <p:spPr>
            <a:xfrm>
              <a:off x="5360816" y="1593425"/>
              <a:ext cx="293558" cy="305061"/>
            </a:xfrm>
            <a:custGeom>
              <a:rect b="b" l="l" r="r" t="t"/>
              <a:pathLst>
                <a:path extrusionOk="0" h="18511" w="17813">
                  <a:moveTo>
                    <a:pt x="13892" y="4438"/>
                  </a:moveTo>
                  <a:cubicBezTo>
                    <a:pt x="14955" y="3556"/>
                    <a:pt x="16110" y="2766"/>
                    <a:pt x="17296" y="2097"/>
                  </a:cubicBezTo>
                  <a:cubicBezTo>
                    <a:pt x="17813" y="1885"/>
                    <a:pt x="17235" y="912"/>
                    <a:pt x="16810" y="1277"/>
                  </a:cubicBezTo>
                  <a:cubicBezTo>
                    <a:pt x="15746" y="1915"/>
                    <a:pt x="14712" y="2584"/>
                    <a:pt x="13740" y="3374"/>
                  </a:cubicBezTo>
                  <a:cubicBezTo>
                    <a:pt x="14074" y="2523"/>
                    <a:pt x="14287" y="1641"/>
                    <a:pt x="14378" y="730"/>
                  </a:cubicBezTo>
                  <a:cubicBezTo>
                    <a:pt x="14439" y="122"/>
                    <a:pt x="13527" y="0"/>
                    <a:pt x="13436" y="608"/>
                  </a:cubicBezTo>
                  <a:cubicBezTo>
                    <a:pt x="13314" y="2097"/>
                    <a:pt x="12767" y="3496"/>
                    <a:pt x="11916" y="4681"/>
                  </a:cubicBezTo>
                  <a:cubicBezTo>
                    <a:pt x="11885" y="4742"/>
                    <a:pt x="11855" y="4833"/>
                    <a:pt x="11825" y="4894"/>
                  </a:cubicBezTo>
                  <a:lnTo>
                    <a:pt x="10852" y="5714"/>
                  </a:lnTo>
                  <a:cubicBezTo>
                    <a:pt x="9636" y="6748"/>
                    <a:pt x="8481" y="7812"/>
                    <a:pt x="7356" y="8906"/>
                  </a:cubicBezTo>
                  <a:cubicBezTo>
                    <a:pt x="8086" y="6809"/>
                    <a:pt x="8481" y="4590"/>
                    <a:pt x="8542" y="2371"/>
                  </a:cubicBezTo>
                  <a:cubicBezTo>
                    <a:pt x="8572" y="2128"/>
                    <a:pt x="8390" y="1885"/>
                    <a:pt x="8116" y="1885"/>
                  </a:cubicBezTo>
                  <a:cubicBezTo>
                    <a:pt x="7843" y="1854"/>
                    <a:pt x="7630" y="2067"/>
                    <a:pt x="7600" y="2310"/>
                  </a:cubicBezTo>
                  <a:cubicBezTo>
                    <a:pt x="7448" y="5198"/>
                    <a:pt x="6992" y="8359"/>
                    <a:pt x="5381" y="10821"/>
                  </a:cubicBezTo>
                  <a:cubicBezTo>
                    <a:pt x="5320" y="10912"/>
                    <a:pt x="5290" y="11003"/>
                    <a:pt x="5290" y="11094"/>
                  </a:cubicBezTo>
                  <a:cubicBezTo>
                    <a:pt x="3496" y="13101"/>
                    <a:pt x="1824" y="15228"/>
                    <a:pt x="365" y="17447"/>
                  </a:cubicBezTo>
                  <a:cubicBezTo>
                    <a:pt x="1" y="17994"/>
                    <a:pt x="791" y="18511"/>
                    <a:pt x="1156" y="17994"/>
                  </a:cubicBezTo>
                  <a:cubicBezTo>
                    <a:pt x="2828" y="15441"/>
                    <a:pt x="4712" y="13070"/>
                    <a:pt x="6809" y="10851"/>
                  </a:cubicBezTo>
                  <a:cubicBezTo>
                    <a:pt x="9879" y="9605"/>
                    <a:pt x="13223" y="9210"/>
                    <a:pt x="16506" y="9727"/>
                  </a:cubicBezTo>
                  <a:cubicBezTo>
                    <a:pt x="17174" y="9848"/>
                    <a:pt x="17296" y="8815"/>
                    <a:pt x="16627" y="8784"/>
                  </a:cubicBezTo>
                  <a:cubicBezTo>
                    <a:pt x="13831" y="8359"/>
                    <a:pt x="11004" y="8541"/>
                    <a:pt x="8299" y="9332"/>
                  </a:cubicBezTo>
                  <a:cubicBezTo>
                    <a:pt x="9302" y="8328"/>
                    <a:pt x="10366" y="7356"/>
                    <a:pt x="11490" y="6414"/>
                  </a:cubicBezTo>
                  <a:lnTo>
                    <a:pt x="12615" y="5471"/>
                  </a:lnTo>
                  <a:cubicBezTo>
                    <a:pt x="13831" y="5380"/>
                    <a:pt x="14986" y="5289"/>
                    <a:pt x="16202" y="5319"/>
                  </a:cubicBezTo>
                  <a:cubicBezTo>
                    <a:pt x="16840" y="5319"/>
                    <a:pt x="16840" y="4377"/>
                    <a:pt x="16232" y="4377"/>
                  </a:cubicBezTo>
                  <a:cubicBezTo>
                    <a:pt x="15411" y="4347"/>
                    <a:pt x="14651" y="4377"/>
                    <a:pt x="13892" y="4438"/>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4" name="Shape 2264"/>
        <p:cNvGrpSpPr/>
        <p:nvPr/>
      </p:nvGrpSpPr>
      <p:grpSpPr>
        <a:xfrm>
          <a:off x="0" y="0"/>
          <a:ext cx="0" cy="0"/>
          <a:chOff x="0" y="0"/>
          <a:chExt cx="0" cy="0"/>
        </a:xfrm>
      </p:grpSpPr>
      <p:sp>
        <p:nvSpPr>
          <p:cNvPr id="2265" name="Google Shape;2265;p59"/>
          <p:cNvSpPr txBox="1"/>
          <p:nvPr>
            <p:ph idx="1" type="body"/>
          </p:nvPr>
        </p:nvSpPr>
        <p:spPr>
          <a:xfrm>
            <a:off x="1019325" y="525150"/>
            <a:ext cx="7681200" cy="4258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rgbClr val="000000"/>
                </a:solidFill>
              </a:rPr>
              <a:t>Debits</a:t>
            </a:r>
            <a:endParaRPr b="1" sz="1500">
              <a:solidFill>
                <a:srgbClr val="000000"/>
              </a:solidFill>
            </a:endParaRPr>
          </a:p>
        </p:txBody>
      </p:sp>
      <p:sp>
        <p:nvSpPr>
          <p:cNvPr id="2266" name="Google Shape;2266;p59"/>
          <p:cNvSpPr txBox="1"/>
          <p:nvPr>
            <p:ph type="title"/>
          </p:nvPr>
        </p:nvSpPr>
        <p:spPr>
          <a:xfrm>
            <a:off x="852425" y="110217"/>
            <a:ext cx="76812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2022-2023 Budget Report </a:t>
            </a:r>
            <a:endParaRPr/>
          </a:p>
        </p:txBody>
      </p:sp>
      <p:graphicFrame>
        <p:nvGraphicFramePr>
          <p:cNvPr id="2267" name="Google Shape;2267;p59"/>
          <p:cNvGraphicFramePr/>
          <p:nvPr/>
        </p:nvGraphicFramePr>
        <p:xfrm>
          <a:off x="1278125" y="867063"/>
          <a:ext cx="3000000" cy="3000000"/>
        </p:xfrm>
        <a:graphic>
          <a:graphicData uri="http://schemas.openxmlformats.org/drawingml/2006/table">
            <a:tbl>
              <a:tblPr>
                <a:noFill/>
                <a:tableStyleId>{70EBF66E-D0D9-4505-8A96-97C772009680}</a:tableStyleId>
              </a:tblPr>
              <a:tblGrid>
                <a:gridCol w="3711200"/>
                <a:gridCol w="3711200"/>
              </a:tblGrid>
              <a:tr h="396200">
                <a:tc>
                  <a:txBody>
                    <a:bodyPr/>
                    <a:lstStyle/>
                    <a:p>
                      <a:pPr indent="0" lvl="0" marL="0" rtl="0" algn="ctr">
                        <a:spcBef>
                          <a:spcPts val="0"/>
                        </a:spcBef>
                        <a:spcAft>
                          <a:spcPts val="0"/>
                        </a:spcAft>
                        <a:buNone/>
                      </a:pPr>
                      <a:r>
                        <a:rPr lang="en"/>
                        <a:t>Amount </a:t>
                      </a:r>
                      <a:endParaRPr/>
                    </a:p>
                  </a:txBody>
                  <a:tcPr marT="91425" marB="91425" marR="91425" marL="91425"/>
                </a:tc>
                <a:tc>
                  <a:txBody>
                    <a:bodyPr/>
                    <a:lstStyle/>
                    <a:p>
                      <a:pPr indent="0" lvl="0" marL="0" rtl="0" algn="ctr">
                        <a:spcBef>
                          <a:spcPts val="0"/>
                        </a:spcBef>
                        <a:spcAft>
                          <a:spcPts val="0"/>
                        </a:spcAft>
                        <a:buNone/>
                      </a:pPr>
                      <a:r>
                        <a:rPr lang="en"/>
                        <a:t>Reason </a:t>
                      </a:r>
                      <a:endParaRPr/>
                    </a:p>
                  </a:txBody>
                  <a:tcPr marT="91425" marB="91425" marR="91425" marL="91425"/>
                </a:tc>
              </a:tr>
              <a:tr h="396200">
                <a:tc>
                  <a:txBody>
                    <a:bodyPr/>
                    <a:lstStyle/>
                    <a:p>
                      <a:pPr indent="0" lvl="0" marL="0" rtl="0" algn="l">
                        <a:spcBef>
                          <a:spcPts val="0"/>
                        </a:spcBef>
                        <a:spcAft>
                          <a:spcPts val="0"/>
                        </a:spcAft>
                        <a:buNone/>
                      </a:pPr>
                      <a:r>
                        <a:rPr lang="en"/>
                        <a:t>$719.01</a:t>
                      </a:r>
                      <a:endParaRPr/>
                    </a:p>
                  </a:txBody>
                  <a:tcPr marT="91425" marB="91425" marR="91425" marL="91425"/>
                </a:tc>
                <a:tc>
                  <a:txBody>
                    <a:bodyPr/>
                    <a:lstStyle/>
                    <a:p>
                      <a:pPr indent="0" lvl="0" marL="0" rtl="0" algn="l">
                        <a:spcBef>
                          <a:spcPts val="0"/>
                        </a:spcBef>
                        <a:spcAft>
                          <a:spcPts val="0"/>
                        </a:spcAft>
                        <a:buNone/>
                      </a:pPr>
                      <a:r>
                        <a:rPr lang="en"/>
                        <a:t>Travel Reimbursement </a:t>
                      </a:r>
                      <a:r>
                        <a:rPr i="1" lang="en"/>
                        <a:t>(Checks only)</a:t>
                      </a:r>
                      <a:endParaRPr i="1"/>
                    </a:p>
                  </a:txBody>
                  <a:tcPr marT="91425" marB="91425" marR="91425" marL="91425"/>
                </a:tc>
              </a:tr>
              <a:tr h="396200">
                <a:tc>
                  <a:txBody>
                    <a:bodyPr/>
                    <a:lstStyle/>
                    <a:p>
                      <a:pPr indent="0" lvl="0" marL="0" rtl="0" algn="l">
                        <a:spcBef>
                          <a:spcPts val="0"/>
                        </a:spcBef>
                        <a:spcAft>
                          <a:spcPts val="0"/>
                        </a:spcAft>
                        <a:buNone/>
                      </a:pPr>
                      <a:r>
                        <a:rPr lang="en"/>
                        <a:t>$285</a:t>
                      </a:r>
                      <a:endParaRPr/>
                    </a:p>
                  </a:txBody>
                  <a:tcPr marT="91425" marB="91425" marR="91425" marL="91425"/>
                </a:tc>
                <a:tc>
                  <a:txBody>
                    <a:bodyPr/>
                    <a:lstStyle/>
                    <a:p>
                      <a:pPr indent="0" lvl="0" marL="0" rtl="0" algn="l">
                        <a:spcBef>
                          <a:spcPts val="0"/>
                        </a:spcBef>
                        <a:spcAft>
                          <a:spcPts val="0"/>
                        </a:spcAft>
                        <a:buNone/>
                      </a:pPr>
                      <a:r>
                        <a:rPr lang="en"/>
                        <a:t>Storage Unit </a:t>
                      </a:r>
                      <a:endParaRPr/>
                    </a:p>
                  </a:txBody>
                  <a:tcPr marT="91425" marB="91425" marR="91425" marL="91425"/>
                </a:tc>
              </a:tr>
              <a:tr h="396200">
                <a:tc>
                  <a:txBody>
                    <a:bodyPr/>
                    <a:lstStyle/>
                    <a:p>
                      <a:pPr indent="0" lvl="0" marL="0" rtl="0" algn="l">
                        <a:spcBef>
                          <a:spcPts val="0"/>
                        </a:spcBef>
                        <a:spcAft>
                          <a:spcPts val="0"/>
                        </a:spcAft>
                        <a:buNone/>
                      </a:pPr>
                      <a:r>
                        <a:rPr lang="en"/>
                        <a:t>$5,278.34</a:t>
                      </a:r>
                      <a:endParaRPr/>
                    </a:p>
                  </a:txBody>
                  <a:tcPr marT="91425" marB="91425" marR="91425" marL="91425"/>
                </a:tc>
                <a:tc>
                  <a:txBody>
                    <a:bodyPr/>
                    <a:lstStyle/>
                    <a:p>
                      <a:pPr indent="0" lvl="0" marL="0" rtl="0" algn="l">
                        <a:spcBef>
                          <a:spcPts val="0"/>
                        </a:spcBef>
                        <a:spcAft>
                          <a:spcPts val="0"/>
                        </a:spcAft>
                        <a:buNone/>
                      </a:pPr>
                      <a:r>
                        <a:rPr lang="en"/>
                        <a:t>PayPal Transactions </a:t>
                      </a:r>
                      <a:r>
                        <a:rPr i="1" lang="en"/>
                        <a:t>(R.C Payroll and Travel Reimbursements)</a:t>
                      </a:r>
                      <a:endParaRPr i="1"/>
                    </a:p>
                  </a:txBody>
                  <a:tcPr marT="91425" marB="91425" marR="91425" marL="91425"/>
                </a:tc>
              </a:tr>
              <a:tr h="396200">
                <a:tc>
                  <a:txBody>
                    <a:bodyPr/>
                    <a:lstStyle/>
                    <a:p>
                      <a:pPr indent="0" lvl="0" marL="0" rtl="0" algn="l">
                        <a:spcBef>
                          <a:spcPts val="0"/>
                        </a:spcBef>
                        <a:spcAft>
                          <a:spcPts val="0"/>
                        </a:spcAft>
                        <a:buNone/>
                      </a:pPr>
                      <a:r>
                        <a:rPr lang="en"/>
                        <a:t>$99</a:t>
                      </a:r>
                      <a:endParaRPr/>
                    </a:p>
                  </a:txBody>
                  <a:tcPr marT="91425" marB="91425" marR="91425" marL="91425"/>
                </a:tc>
                <a:tc>
                  <a:txBody>
                    <a:bodyPr/>
                    <a:lstStyle/>
                    <a:p>
                      <a:pPr indent="0" lvl="0" marL="0" rtl="0" algn="l">
                        <a:spcBef>
                          <a:spcPts val="0"/>
                        </a:spcBef>
                        <a:spcAft>
                          <a:spcPts val="0"/>
                        </a:spcAft>
                        <a:buNone/>
                      </a:pPr>
                      <a:r>
                        <a:rPr lang="en"/>
                        <a:t>Broadcast Blast Email </a:t>
                      </a:r>
                      <a:endParaRPr/>
                    </a:p>
                  </a:txBody>
                  <a:tcPr marT="91425" marB="91425" marR="91425" marL="91425"/>
                </a:tc>
              </a:tr>
              <a:tr h="396200">
                <a:tc>
                  <a:txBody>
                    <a:bodyPr/>
                    <a:lstStyle/>
                    <a:p>
                      <a:pPr indent="0" lvl="0" marL="0" rtl="0" algn="l">
                        <a:spcBef>
                          <a:spcPts val="0"/>
                        </a:spcBef>
                        <a:spcAft>
                          <a:spcPts val="0"/>
                        </a:spcAft>
                        <a:buNone/>
                      </a:pPr>
                      <a:r>
                        <a:rPr lang="en"/>
                        <a:t>$100</a:t>
                      </a:r>
                      <a:endParaRPr/>
                    </a:p>
                  </a:txBody>
                  <a:tcPr marT="91425" marB="91425" marR="91425" marL="91425"/>
                </a:tc>
                <a:tc>
                  <a:txBody>
                    <a:bodyPr/>
                    <a:lstStyle/>
                    <a:p>
                      <a:pPr indent="0" lvl="0" marL="0" rtl="0" algn="l">
                        <a:spcBef>
                          <a:spcPts val="0"/>
                        </a:spcBef>
                        <a:spcAft>
                          <a:spcPts val="0"/>
                        </a:spcAft>
                        <a:buNone/>
                      </a:pPr>
                      <a:r>
                        <a:rPr lang="en"/>
                        <a:t>VNSA Gifts</a:t>
                      </a:r>
                      <a:endParaRPr/>
                    </a:p>
                  </a:txBody>
                  <a:tcPr marT="91425" marB="91425" marR="91425" marL="91425"/>
                </a:tc>
              </a:tr>
              <a:tr h="396200">
                <a:tc>
                  <a:txBody>
                    <a:bodyPr/>
                    <a:lstStyle/>
                    <a:p>
                      <a:pPr indent="0" lvl="0" marL="0" rtl="0" algn="l">
                        <a:spcBef>
                          <a:spcPts val="0"/>
                        </a:spcBef>
                        <a:spcAft>
                          <a:spcPts val="0"/>
                        </a:spcAft>
                        <a:buNone/>
                      </a:pPr>
                      <a:r>
                        <a:rPr lang="en"/>
                        <a:t>$2,810.85</a:t>
                      </a:r>
                      <a:endParaRPr/>
                    </a:p>
                  </a:txBody>
                  <a:tcPr marT="91425" marB="91425" marR="91425" marL="91425"/>
                </a:tc>
                <a:tc>
                  <a:txBody>
                    <a:bodyPr/>
                    <a:lstStyle/>
                    <a:p>
                      <a:pPr indent="0" lvl="0" marL="0" rtl="0" algn="l">
                        <a:spcBef>
                          <a:spcPts val="0"/>
                        </a:spcBef>
                        <a:spcAft>
                          <a:spcPts val="0"/>
                        </a:spcAft>
                        <a:buNone/>
                      </a:pPr>
                      <a:r>
                        <a:rPr lang="en"/>
                        <a:t>Hotels/Flights/Food</a:t>
                      </a:r>
                      <a:endParaRPr/>
                    </a:p>
                  </a:txBody>
                  <a:tcPr marT="91425" marB="91425" marR="91425" marL="91425"/>
                </a:tc>
              </a:tr>
              <a:tr h="396200">
                <a:tc>
                  <a:txBody>
                    <a:bodyPr/>
                    <a:lstStyle/>
                    <a:p>
                      <a:pPr indent="0" lvl="0" marL="0" rtl="0" algn="l">
                        <a:spcBef>
                          <a:spcPts val="0"/>
                        </a:spcBef>
                        <a:spcAft>
                          <a:spcPts val="0"/>
                        </a:spcAft>
                        <a:buNone/>
                      </a:pPr>
                      <a:r>
                        <a:rPr lang="en"/>
                        <a:t>$96</a:t>
                      </a:r>
                      <a:endParaRPr/>
                    </a:p>
                  </a:txBody>
                  <a:tcPr marT="91425" marB="91425" marR="91425" marL="91425"/>
                </a:tc>
                <a:tc>
                  <a:txBody>
                    <a:bodyPr/>
                    <a:lstStyle/>
                    <a:p>
                      <a:pPr indent="0" lvl="0" marL="0" rtl="0" algn="l">
                        <a:spcBef>
                          <a:spcPts val="0"/>
                        </a:spcBef>
                        <a:spcAft>
                          <a:spcPts val="0"/>
                        </a:spcAft>
                        <a:buNone/>
                      </a:pPr>
                      <a:r>
                        <a:rPr lang="en"/>
                        <a:t>Weebly</a:t>
                      </a:r>
                      <a:endParaRPr/>
                    </a:p>
                  </a:txBody>
                  <a:tcPr marT="91425" marB="91425" marR="91425" marL="91425"/>
                </a:tc>
              </a:tr>
              <a:tr h="396200">
                <a:tc>
                  <a:txBody>
                    <a:bodyPr/>
                    <a:lstStyle/>
                    <a:p>
                      <a:pPr indent="0" lvl="0" marL="0" rtl="0" algn="l">
                        <a:spcBef>
                          <a:spcPts val="0"/>
                        </a:spcBef>
                        <a:spcAft>
                          <a:spcPts val="0"/>
                        </a:spcAft>
                        <a:buNone/>
                      </a:pPr>
                      <a:r>
                        <a:rPr lang="en"/>
                        <a:t>$5,875</a:t>
                      </a:r>
                      <a:endParaRPr/>
                    </a:p>
                  </a:txBody>
                  <a:tcPr marT="91425" marB="91425" marR="91425" marL="91425"/>
                </a:tc>
                <a:tc>
                  <a:txBody>
                    <a:bodyPr/>
                    <a:lstStyle/>
                    <a:p>
                      <a:pPr indent="0" lvl="0" marL="0" rtl="0" algn="l">
                        <a:spcBef>
                          <a:spcPts val="0"/>
                        </a:spcBef>
                        <a:spcAft>
                          <a:spcPts val="0"/>
                        </a:spcAft>
                        <a:buNone/>
                      </a:pPr>
                      <a:r>
                        <a:rPr lang="en"/>
                        <a:t>CVENT </a:t>
                      </a:r>
                      <a:endParaRPr/>
                    </a:p>
                  </a:txBody>
                  <a:tcPr marT="91425" marB="91425" marR="91425" marL="91425"/>
                </a:tc>
              </a:tr>
              <a:tr h="396200">
                <a:tc>
                  <a:txBody>
                    <a:bodyPr/>
                    <a:lstStyle/>
                    <a:p>
                      <a:pPr indent="0" lvl="0" marL="0" rtl="0" algn="l">
                        <a:spcBef>
                          <a:spcPts val="0"/>
                        </a:spcBef>
                        <a:spcAft>
                          <a:spcPts val="0"/>
                        </a:spcAft>
                        <a:buNone/>
                      </a:pPr>
                      <a:r>
                        <a:rPr lang="en"/>
                        <a:t>Total: </a:t>
                      </a:r>
                      <a:endParaRPr/>
                    </a:p>
                  </a:txBody>
                  <a:tcPr marT="91425" marB="91425" marR="91425" marL="91425"/>
                </a:tc>
                <a:tc>
                  <a:txBody>
                    <a:bodyPr/>
                    <a:lstStyle/>
                    <a:p>
                      <a:pPr indent="0" lvl="0" marL="0" rtl="0" algn="l">
                        <a:spcBef>
                          <a:spcPts val="0"/>
                        </a:spcBef>
                        <a:spcAft>
                          <a:spcPts val="0"/>
                        </a:spcAft>
                        <a:buNone/>
                      </a:pPr>
                      <a:r>
                        <a:rPr b="1" lang="en"/>
                        <a:t>$15,263.20</a:t>
                      </a:r>
                      <a:endParaRPr b="1"/>
                    </a:p>
                  </a:txBody>
                  <a:tcPr marT="91425" marB="91425" marR="91425" marL="91425"/>
                </a:tc>
              </a:tr>
            </a:tbl>
          </a:graphicData>
        </a:graphic>
      </p:graphicFrame>
      <p:grpSp>
        <p:nvGrpSpPr>
          <p:cNvPr id="2268" name="Google Shape;2268;p59"/>
          <p:cNvGrpSpPr/>
          <p:nvPr/>
        </p:nvGrpSpPr>
        <p:grpSpPr>
          <a:xfrm rot="7136464">
            <a:off x="71413" y="1587739"/>
            <a:ext cx="628155" cy="1037396"/>
            <a:chOff x="4414941" y="1723176"/>
            <a:chExt cx="628168" cy="1037418"/>
          </a:xfrm>
        </p:grpSpPr>
        <p:sp>
          <p:nvSpPr>
            <p:cNvPr id="2269" name="Google Shape;2269;p59"/>
            <p:cNvSpPr/>
            <p:nvPr/>
          </p:nvSpPr>
          <p:spPr>
            <a:xfrm>
              <a:off x="4414941" y="1808330"/>
              <a:ext cx="628168" cy="952264"/>
            </a:xfrm>
            <a:custGeom>
              <a:rect b="b" l="l" r="r" t="t"/>
              <a:pathLst>
                <a:path extrusionOk="0" h="57783" w="38117">
                  <a:moveTo>
                    <a:pt x="13162" y="41126"/>
                  </a:moveTo>
                  <a:cubicBezTo>
                    <a:pt x="13314" y="41916"/>
                    <a:pt x="13587" y="42706"/>
                    <a:pt x="13709" y="43527"/>
                  </a:cubicBezTo>
                  <a:cubicBezTo>
                    <a:pt x="14226" y="46931"/>
                    <a:pt x="14043" y="50670"/>
                    <a:pt x="12037" y="53588"/>
                  </a:cubicBezTo>
                  <a:cubicBezTo>
                    <a:pt x="10973" y="55108"/>
                    <a:pt x="9575" y="56111"/>
                    <a:pt x="7995" y="57023"/>
                  </a:cubicBezTo>
                  <a:cubicBezTo>
                    <a:pt x="7599" y="57235"/>
                    <a:pt x="7235" y="57387"/>
                    <a:pt x="6870" y="57600"/>
                  </a:cubicBezTo>
                  <a:cubicBezTo>
                    <a:pt x="6870" y="57600"/>
                    <a:pt x="6536" y="57782"/>
                    <a:pt x="6536" y="57782"/>
                  </a:cubicBezTo>
                  <a:cubicBezTo>
                    <a:pt x="6384" y="57448"/>
                    <a:pt x="6505" y="56992"/>
                    <a:pt x="6566" y="56627"/>
                  </a:cubicBezTo>
                  <a:cubicBezTo>
                    <a:pt x="6688" y="55867"/>
                    <a:pt x="6748" y="55077"/>
                    <a:pt x="6809" y="54287"/>
                  </a:cubicBezTo>
                  <a:cubicBezTo>
                    <a:pt x="6870" y="52950"/>
                    <a:pt x="7083" y="51642"/>
                    <a:pt x="7417" y="50366"/>
                  </a:cubicBezTo>
                  <a:cubicBezTo>
                    <a:pt x="8481" y="47083"/>
                    <a:pt x="10730" y="44226"/>
                    <a:pt x="12949" y="41642"/>
                  </a:cubicBezTo>
                  <a:close/>
                  <a:moveTo>
                    <a:pt x="16262" y="31308"/>
                  </a:moveTo>
                  <a:cubicBezTo>
                    <a:pt x="16323" y="31156"/>
                    <a:pt x="16384" y="31004"/>
                    <a:pt x="16414" y="30852"/>
                  </a:cubicBezTo>
                  <a:lnTo>
                    <a:pt x="16293" y="31308"/>
                  </a:lnTo>
                  <a:close/>
                  <a:moveTo>
                    <a:pt x="16262" y="31308"/>
                  </a:moveTo>
                  <a:cubicBezTo>
                    <a:pt x="15746" y="32706"/>
                    <a:pt x="14803" y="33831"/>
                    <a:pt x="13770" y="34955"/>
                  </a:cubicBezTo>
                  <a:cubicBezTo>
                    <a:pt x="12584" y="36262"/>
                    <a:pt x="11369" y="37509"/>
                    <a:pt x="10092" y="38694"/>
                  </a:cubicBezTo>
                  <a:cubicBezTo>
                    <a:pt x="8815" y="39910"/>
                    <a:pt x="7417" y="41186"/>
                    <a:pt x="5715" y="41703"/>
                  </a:cubicBezTo>
                  <a:cubicBezTo>
                    <a:pt x="4317" y="42129"/>
                    <a:pt x="2827" y="41855"/>
                    <a:pt x="1368" y="41916"/>
                  </a:cubicBezTo>
                  <a:cubicBezTo>
                    <a:pt x="1216" y="41916"/>
                    <a:pt x="244" y="42068"/>
                    <a:pt x="153" y="41855"/>
                  </a:cubicBezTo>
                  <a:cubicBezTo>
                    <a:pt x="1" y="41490"/>
                    <a:pt x="730" y="41004"/>
                    <a:pt x="943" y="40822"/>
                  </a:cubicBezTo>
                  <a:cubicBezTo>
                    <a:pt x="1824" y="40092"/>
                    <a:pt x="2706" y="39393"/>
                    <a:pt x="3557" y="38633"/>
                  </a:cubicBezTo>
                  <a:cubicBezTo>
                    <a:pt x="5989" y="36414"/>
                    <a:pt x="8420" y="34347"/>
                    <a:pt x="11369" y="32828"/>
                  </a:cubicBezTo>
                  <a:cubicBezTo>
                    <a:pt x="12888" y="32068"/>
                    <a:pt x="14530" y="31338"/>
                    <a:pt x="16262" y="31308"/>
                  </a:cubicBezTo>
                  <a:close/>
                  <a:moveTo>
                    <a:pt x="17357" y="29028"/>
                  </a:moveTo>
                  <a:cubicBezTo>
                    <a:pt x="18481" y="30092"/>
                    <a:pt x="19454" y="31338"/>
                    <a:pt x="20244" y="32706"/>
                  </a:cubicBezTo>
                  <a:cubicBezTo>
                    <a:pt x="21521" y="34864"/>
                    <a:pt x="22615" y="37265"/>
                    <a:pt x="22524" y="39849"/>
                  </a:cubicBezTo>
                  <a:cubicBezTo>
                    <a:pt x="22433" y="41460"/>
                    <a:pt x="22159" y="43071"/>
                    <a:pt x="21642" y="44591"/>
                  </a:cubicBezTo>
                  <a:cubicBezTo>
                    <a:pt x="21551" y="44925"/>
                    <a:pt x="21460" y="45229"/>
                    <a:pt x="21338" y="45533"/>
                  </a:cubicBezTo>
                  <a:cubicBezTo>
                    <a:pt x="21308" y="45685"/>
                    <a:pt x="21308" y="45655"/>
                    <a:pt x="21247" y="45776"/>
                  </a:cubicBezTo>
                  <a:cubicBezTo>
                    <a:pt x="21247" y="45807"/>
                    <a:pt x="21247" y="45898"/>
                    <a:pt x="21217" y="45867"/>
                  </a:cubicBezTo>
                  <a:cubicBezTo>
                    <a:pt x="21034" y="45776"/>
                    <a:pt x="20974" y="45016"/>
                    <a:pt x="20943" y="44803"/>
                  </a:cubicBezTo>
                  <a:cubicBezTo>
                    <a:pt x="20700" y="43770"/>
                    <a:pt x="20396" y="42767"/>
                    <a:pt x="20031" y="41764"/>
                  </a:cubicBezTo>
                  <a:cubicBezTo>
                    <a:pt x="19423" y="40092"/>
                    <a:pt x="18603" y="38512"/>
                    <a:pt x="18025" y="36809"/>
                  </a:cubicBezTo>
                  <a:cubicBezTo>
                    <a:pt x="17539" y="35229"/>
                    <a:pt x="17296" y="33557"/>
                    <a:pt x="17265" y="31885"/>
                  </a:cubicBezTo>
                  <a:cubicBezTo>
                    <a:pt x="17235" y="31186"/>
                    <a:pt x="17265" y="30457"/>
                    <a:pt x="17357" y="29727"/>
                  </a:cubicBezTo>
                  <a:close/>
                  <a:moveTo>
                    <a:pt x="19515" y="22341"/>
                  </a:moveTo>
                  <a:cubicBezTo>
                    <a:pt x="18542" y="25259"/>
                    <a:pt x="15867" y="27174"/>
                    <a:pt x="13344" y="28694"/>
                  </a:cubicBezTo>
                  <a:cubicBezTo>
                    <a:pt x="12098" y="29423"/>
                    <a:pt x="10852" y="30183"/>
                    <a:pt x="9362" y="30305"/>
                  </a:cubicBezTo>
                  <a:cubicBezTo>
                    <a:pt x="8055" y="30396"/>
                    <a:pt x="6688" y="30487"/>
                    <a:pt x="5350" y="30487"/>
                  </a:cubicBezTo>
                  <a:cubicBezTo>
                    <a:pt x="4864" y="30487"/>
                    <a:pt x="4378" y="30457"/>
                    <a:pt x="3891" y="30457"/>
                  </a:cubicBezTo>
                  <a:lnTo>
                    <a:pt x="3435" y="30457"/>
                  </a:lnTo>
                  <a:cubicBezTo>
                    <a:pt x="3344" y="30457"/>
                    <a:pt x="3131" y="30518"/>
                    <a:pt x="3192" y="30457"/>
                  </a:cubicBezTo>
                  <a:cubicBezTo>
                    <a:pt x="3466" y="30062"/>
                    <a:pt x="4074" y="29849"/>
                    <a:pt x="4469" y="29636"/>
                  </a:cubicBezTo>
                  <a:cubicBezTo>
                    <a:pt x="5563" y="29028"/>
                    <a:pt x="6627" y="28390"/>
                    <a:pt x="7721" y="27812"/>
                  </a:cubicBezTo>
                  <a:cubicBezTo>
                    <a:pt x="8876" y="27174"/>
                    <a:pt x="10062" y="26566"/>
                    <a:pt x="11186" y="25806"/>
                  </a:cubicBezTo>
                  <a:cubicBezTo>
                    <a:pt x="13557" y="24195"/>
                    <a:pt x="16110" y="22189"/>
                    <a:pt x="19119" y="22007"/>
                  </a:cubicBezTo>
                  <a:close/>
                  <a:moveTo>
                    <a:pt x="21946" y="17812"/>
                  </a:moveTo>
                  <a:cubicBezTo>
                    <a:pt x="22889" y="18086"/>
                    <a:pt x="23527" y="19393"/>
                    <a:pt x="24013" y="20153"/>
                  </a:cubicBezTo>
                  <a:cubicBezTo>
                    <a:pt x="25928" y="23101"/>
                    <a:pt x="26597" y="26080"/>
                    <a:pt x="26475" y="29545"/>
                  </a:cubicBezTo>
                  <a:cubicBezTo>
                    <a:pt x="26475" y="30822"/>
                    <a:pt x="26202" y="32129"/>
                    <a:pt x="25685" y="33314"/>
                  </a:cubicBezTo>
                  <a:cubicBezTo>
                    <a:pt x="25533" y="33618"/>
                    <a:pt x="25351" y="33922"/>
                    <a:pt x="25199" y="34256"/>
                  </a:cubicBezTo>
                  <a:cubicBezTo>
                    <a:pt x="25107" y="34408"/>
                    <a:pt x="25077" y="34469"/>
                    <a:pt x="25016" y="34621"/>
                  </a:cubicBezTo>
                  <a:cubicBezTo>
                    <a:pt x="24955" y="34712"/>
                    <a:pt x="24895" y="34955"/>
                    <a:pt x="24864" y="34895"/>
                  </a:cubicBezTo>
                  <a:cubicBezTo>
                    <a:pt x="24530" y="34347"/>
                    <a:pt x="24469" y="33648"/>
                    <a:pt x="24317" y="33040"/>
                  </a:cubicBezTo>
                  <a:cubicBezTo>
                    <a:pt x="24044" y="31885"/>
                    <a:pt x="23740" y="30730"/>
                    <a:pt x="23405" y="29575"/>
                  </a:cubicBezTo>
                  <a:cubicBezTo>
                    <a:pt x="23101" y="28481"/>
                    <a:pt x="22797" y="27387"/>
                    <a:pt x="22433" y="26323"/>
                  </a:cubicBezTo>
                  <a:cubicBezTo>
                    <a:pt x="21916" y="24864"/>
                    <a:pt x="21247" y="23344"/>
                    <a:pt x="21247" y="21733"/>
                  </a:cubicBezTo>
                  <a:cubicBezTo>
                    <a:pt x="21278" y="20457"/>
                    <a:pt x="21490" y="19210"/>
                    <a:pt x="21946" y="17995"/>
                  </a:cubicBezTo>
                  <a:close/>
                  <a:moveTo>
                    <a:pt x="28147" y="7174"/>
                  </a:moveTo>
                  <a:cubicBezTo>
                    <a:pt x="29120" y="7934"/>
                    <a:pt x="29667" y="9028"/>
                    <a:pt x="30123" y="10122"/>
                  </a:cubicBezTo>
                  <a:cubicBezTo>
                    <a:pt x="31156" y="12736"/>
                    <a:pt x="31582" y="15563"/>
                    <a:pt x="31399" y="18390"/>
                  </a:cubicBezTo>
                  <a:cubicBezTo>
                    <a:pt x="31278" y="19788"/>
                    <a:pt x="30852" y="21186"/>
                    <a:pt x="30153" y="22402"/>
                  </a:cubicBezTo>
                  <a:lnTo>
                    <a:pt x="29728" y="23162"/>
                  </a:lnTo>
                  <a:cubicBezTo>
                    <a:pt x="29667" y="23283"/>
                    <a:pt x="29606" y="23587"/>
                    <a:pt x="29545" y="23496"/>
                  </a:cubicBezTo>
                  <a:cubicBezTo>
                    <a:pt x="29272" y="23101"/>
                    <a:pt x="29089" y="22645"/>
                    <a:pt x="29059" y="22159"/>
                  </a:cubicBezTo>
                  <a:cubicBezTo>
                    <a:pt x="28876" y="21338"/>
                    <a:pt x="28694" y="20517"/>
                    <a:pt x="28481" y="19666"/>
                  </a:cubicBezTo>
                  <a:cubicBezTo>
                    <a:pt x="27478" y="15776"/>
                    <a:pt x="25928" y="11490"/>
                    <a:pt x="27843" y="7599"/>
                  </a:cubicBezTo>
                  <a:close/>
                  <a:moveTo>
                    <a:pt x="25168" y="11277"/>
                  </a:moveTo>
                  <a:cubicBezTo>
                    <a:pt x="23466" y="13314"/>
                    <a:pt x="20882" y="15259"/>
                    <a:pt x="18390" y="16110"/>
                  </a:cubicBezTo>
                  <a:cubicBezTo>
                    <a:pt x="17053" y="16505"/>
                    <a:pt x="15715" y="16718"/>
                    <a:pt x="14347" y="16748"/>
                  </a:cubicBezTo>
                  <a:cubicBezTo>
                    <a:pt x="12949" y="16870"/>
                    <a:pt x="11551" y="16718"/>
                    <a:pt x="10214" y="16323"/>
                  </a:cubicBezTo>
                  <a:cubicBezTo>
                    <a:pt x="9940" y="16232"/>
                    <a:pt x="9697" y="16140"/>
                    <a:pt x="9454" y="16080"/>
                  </a:cubicBezTo>
                  <a:cubicBezTo>
                    <a:pt x="9302" y="16049"/>
                    <a:pt x="9150" y="15988"/>
                    <a:pt x="9028" y="15928"/>
                  </a:cubicBezTo>
                  <a:cubicBezTo>
                    <a:pt x="9089" y="15715"/>
                    <a:pt x="9636" y="15593"/>
                    <a:pt x="9818" y="15502"/>
                  </a:cubicBezTo>
                  <a:cubicBezTo>
                    <a:pt x="10821" y="15137"/>
                    <a:pt x="11794" y="14742"/>
                    <a:pt x="12767" y="14286"/>
                  </a:cubicBezTo>
                  <a:cubicBezTo>
                    <a:pt x="14317" y="13526"/>
                    <a:pt x="15806" y="12584"/>
                    <a:pt x="17417" y="11915"/>
                  </a:cubicBezTo>
                  <a:cubicBezTo>
                    <a:pt x="18755" y="11368"/>
                    <a:pt x="20123" y="10973"/>
                    <a:pt x="21551" y="10791"/>
                  </a:cubicBezTo>
                  <a:cubicBezTo>
                    <a:pt x="22585" y="10608"/>
                    <a:pt x="24013" y="10426"/>
                    <a:pt x="25016" y="10882"/>
                  </a:cubicBezTo>
                  <a:close/>
                  <a:moveTo>
                    <a:pt x="33466" y="0"/>
                  </a:moveTo>
                  <a:cubicBezTo>
                    <a:pt x="35564" y="1307"/>
                    <a:pt x="36232" y="4013"/>
                    <a:pt x="36992" y="6232"/>
                  </a:cubicBezTo>
                  <a:cubicBezTo>
                    <a:pt x="37326" y="7204"/>
                    <a:pt x="37630" y="8207"/>
                    <a:pt x="37874" y="9210"/>
                  </a:cubicBezTo>
                  <a:cubicBezTo>
                    <a:pt x="38117" y="10153"/>
                    <a:pt x="38117" y="11095"/>
                    <a:pt x="37934" y="12037"/>
                  </a:cubicBezTo>
                  <a:cubicBezTo>
                    <a:pt x="37691" y="13374"/>
                    <a:pt x="37235" y="14712"/>
                    <a:pt x="36901" y="16019"/>
                  </a:cubicBezTo>
                  <a:cubicBezTo>
                    <a:pt x="36779" y="16444"/>
                    <a:pt x="36658" y="16870"/>
                    <a:pt x="36506" y="17295"/>
                  </a:cubicBezTo>
                  <a:cubicBezTo>
                    <a:pt x="36445" y="17539"/>
                    <a:pt x="36445" y="17539"/>
                    <a:pt x="36354" y="17812"/>
                  </a:cubicBezTo>
                  <a:cubicBezTo>
                    <a:pt x="36354" y="17843"/>
                    <a:pt x="36354" y="17995"/>
                    <a:pt x="36323" y="17964"/>
                  </a:cubicBezTo>
                  <a:cubicBezTo>
                    <a:pt x="35776" y="16931"/>
                    <a:pt x="35746" y="15502"/>
                    <a:pt x="35290" y="14408"/>
                  </a:cubicBezTo>
                  <a:cubicBezTo>
                    <a:pt x="34105" y="11520"/>
                    <a:pt x="33162" y="8724"/>
                    <a:pt x="32828" y="5593"/>
                  </a:cubicBezTo>
                  <a:cubicBezTo>
                    <a:pt x="32646" y="4013"/>
                    <a:pt x="32585" y="1459"/>
                    <a:pt x="33466" y="31"/>
                  </a:cubicBezTo>
                  <a:close/>
                  <a:moveTo>
                    <a:pt x="31278" y="2736"/>
                  </a:moveTo>
                  <a:cubicBezTo>
                    <a:pt x="30001" y="4073"/>
                    <a:pt x="28481" y="5137"/>
                    <a:pt x="26779" y="5897"/>
                  </a:cubicBezTo>
                  <a:cubicBezTo>
                    <a:pt x="25411" y="6475"/>
                    <a:pt x="23800" y="6991"/>
                    <a:pt x="22281" y="6931"/>
                  </a:cubicBezTo>
                  <a:cubicBezTo>
                    <a:pt x="21065" y="6870"/>
                    <a:pt x="19910" y="6383"/>
                    <a:pt x="18755" y="6019"/>
                  </a:cubicBezTo>
                  <a:cubicBezTo>
                    <a:pt x="18086" y="5806"/>
                    <a:pt x="17387" y="5624"/>
                    <a:pt x="16718" y="5380"/>
                  </a:cubicBezTo>
                  <a:cubicBezTo>
                    <a:pt x="16718" y="5380"/>
                    <a:pt x="16262" y="5168"/>
                    <a:pt x="16262" y="5168"/>
                  </a:cubicBezTo>
                  <a:cubicBezTo>
                    <a:pt x="16414" y="4894"/>
                    <a:pt x="16870" y="4803"/>
                    <a:pt x="17144" y="4712"/>
                  </a:cubicBezTo>
                  <a:cubicBezTo>
                    <a:pt x="17904" y="4469"/>
                    <a:pt x="18664" y="4195"/>
                    <a:pt x="19393" y="3921"/>
                  </a:cubicBezTo>
                  <a:cubicBezTo>
                    <a:pt x="21977" y="2979"/>
                    <a:pt x="24712" y="2432"/>
                    <a:pt x="27448" y="2341"/>
                  </a:cubicBezTo>
                  <a:cubicBezTo>
                    <a:pt x="28542" y="2280"/>
                    <a:pt x="29940" y="2128"/>
                    <a:pt x="30943" y="2706"/>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0" name="Google Shape;2270;p59"/>
            <p:cNvSpPr/>
            <p:nvPr/>
          </p:nvSpPr>
          <p:spPr>
            <a:xfrm>
              <a:off x="4611815" y="1723176"/>
              <a:ext cx="428299" cy="803482"/>
            </a:xfrm>
            <a:custGeom>
              <a:rect b="b" l="l" r="r" t="t"/>
              <a:pathLst>
                <a:path extrusionOk="0" h="48755" w="25989">
                  <a:moveTo>
                    <a:pt x="1368" y="47995"/>
                  </a:moveTo>
                  <a:cubicBezTo>
                    <a:pt x="4559" y="38238"/>
                    <a:pt x="7386" y="28481"/>
                    <a:pt x="12280" y="19332"/>
                  </a:cubicBezTo>
                  <a:cubicBezTo>
                    <a:pt x="15806" y="12736"/>
                    <a:pt x="20396" y="6778"/>
                    <a:pt x="25472" y="1307"/>
                  </a:cubicBezTo>
                  <a:cubicBezTo>
                    <a:pt x="25988" y="882"/>
                    <a:pt x="25016" y="0"/>
                    <a:pt x="24651" y="547"/>
                  </a:cubicBezTo>
                  <a:cubicBezTo>
                    <a:pt x="19484" y="6079"/>
                    <a:pt x="14833" y="12098"/>
                    <a:pt x="11246" y="18815"/>
                  </a:cubicBezTo>
                  <a:cubicBezTo>
                    <a:pt x="6353" y="28025"/>
                    <a:pt x="3496" y="37812"/>
                    <a:pt x="274" y="47660"/>
                  </a:cubicBezTo>
                  <a:cubicBezTo>
                    <a:pt x="0" y="48390"/>
                    <a:pt x="1155" y="48755"/>
                    <a:pt x="1368" y="47995"/>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71" name="Google Shape;2271;p59"/>
          <p:cNvGrpSpPr/>
          <p:nvPr/>
        </p:nvGrpSpPr>
        <p:grpSpPr>
          <a:xfrm rot="-8482935">
            <a:off x="396150" y="2641170"/>
            <a:ext cx="913654" cy="714798"/>
            <a:chOff x="7462730" y="3249992"/>
            <a:chExt cx="913686" cy="714823"/>
          </a:xfrm>
        </p:grpSpPr>
        <p:sp>
          <p:nvSpPr>
            <p:cNvPr id="2272" name="Google Shape;2272;p59"/>
            <p:cNvSpPr/>
            <p:nvPr/>
          </p:nvSpPr>
          <p:spPr>
            <a:xfrm flipH="1">
              <a:off x="7462730" y="3249992"/>
              <a:ext cx="836541" cy="712315"/>
            </a:xfrm>
            <a:custGeom>
              <a:rect b="b" l="l" r="r" t="t"/>
              <a:pathLst>
                <a:path extrusionOk="0" h="43223" w="50761">
                  <a:moveTo>
                    <a:pt x="37539" y="12098"/>
                  </a:moveTo>
                  <a:cubicBezTo>
                    <a:pt x="37751" y="11277"/>
                    <a:pt x="37812" y="10487"/>
                    <a:pt x="38086" y="9696"/>
                  </a:cubicBezTo>
                  <a:cubicBezTo>
                    <a:pt x="39119" y="6383"/>
                    <a:pt x="40913" y="3101"/>
                    <a:pt x="44013" y="1368"/>
                  </a:cubicBezTo>
                  <a:cubicBezTo>
                    <a:pt x="45624" y="456"/>
                    <a:pt x="47296" y="152"/>
                    <a:pt x="49119" y="31"/>
                  </a:cubicBezTo>
                  <a:cubicBezTo>
                    <a:pt x="49545" y="0"/>
                    <a:pt x="49971" y="0"/>
                    <a:pt x="50366" y="0"/>
                  </a:cubicBezTo>
                  <a:cubicBezTo>
                    <a:pt x="50518" y="0"/>
                    <a:pt x="50639" y="0"/>
                    <a:pt x="50761" y="0"/>
                  </a:cubicBezTo>
                  <a:cubicBezTo>
                    <a:pt x="50761" y="365"/>
                    <a:pt x="50426" y="699"/>
                    <a:pt x="50244" y="1003"/>
                  </a:cubicBezTo>
                  <a:cubicBezTo>
                    <a:pt x="49788" y="1672"/>
                    <a:pt x="49393" y="2341"/>
                    <a:pt x="48968" y="3009"/>
                  </a:cubicBezTo>
                  <a:cubicBezTo>
                    <a:pt x="48329" y="4195"/>
                    <a:pt x="47569" y="5289"/>
                    <a:pt x="46688" y="6292"/>
                  </a:cubicBezTo>
                  <a:cubicBezTo>
                    <a:pt x="44317" y="8785"/>
                    <a:pt x="41034" y="10365"/>
                    <a:pt x="37934" y="11703"/>
                  </a:cubicBezTo>
                  <a:close/>
                  <a:moveTo>
                    <a:pt x="30457" y="19545"/>
                  </a:moveTo>
                  <a:cubicBezTo>
                    <a:pt x="30335" y="19666"/>
                    <a:pt x="30213" y="19788"/>
                    <a:pt x="30122" y="19909"/>
                  </a:cubicBezTo>
                  <a:lnTo>
                    <a:pt x="30426" y="19545"/>
                  </a:lnTo>
                  <a:close/>
                  <a:moveTo>
                    <a:pt x="30457" y="19545"/>
                  </a:moveTo>
                  <a:cubicBezTo>
                    <a:pt x="31551" y="18511"/>
                    <a:pt x="32858" y="17934"/>
                    <a:pt x="34286" y="17356"/>
                  </a:cubicBezTo>
                  <a:cubicBezTo>
                    <a:pt x="35928" y="16687"/>
                    <a:pt x="37569" y="16110"/>
                    <a:pt x="39241" y="15593"/>
                  </a:cubicBezTo>
                  <a:cubicBezTo>
                    <a:pt x="40913" y="15076"/>
                    <a:pt x="42736" y="14529"/>
                    <a:pt x="44469" y="14803"/>
                  </a:cubicBezTo>
                  <a:cubicBezTo>
                    <a:pt x="45958" y="15046"/>
                    <a:pt x="47174" y="15928"/>
                    <a:pt x="48512" y="16505"/>
                  </a:cubicBezTo>
                  <a:cubicBezTo>
                    <a:pt x="48664" y="16566"/>
                    <a:pt x="49575" y="16839"/>
                    <a:pt x="49575" y="17083"/>
                  </a:cubicBezTo>
                  <a:cubicBezTo>
                    <a:pt x="49545" y="17478"/>
                    <a:pt x="48664" y="17599"/>
                    <a:pt x="48420" y="17660"/>
                  </a:cubicBezTo>
                  <a:cubicBezTo>
                    <a:pt x="47326" y="17934"/>
                    <a:pt x="46201" y="18207"/>
                    <a:pt x="45107" y="18511"/>
                  </a:cubicBezTo>
                  <a:cubicBezTo>
                    <a:pt x="41946" y="19423"/>
                    <a:pt x="38846" y="20213"/>
                    <a:pt x="35563" y="20335"/>
                  </a:cubicBezTo>
                  <a:cubicBezTo>
                    <a:pt x="33830" y="20396"/>
                    <a:pt x="32037" y="20304"/>
                    <a:pt x="30457" y="19575"/>
                  </a:cubicBezTo>
                  <a:close/>
                  <a:moveTo>
                    <a:pt x="28481" y="21125"/>
                  </a:moveTo>
                  <a:cubicBezTo>
                    <a:pt x="27934" y="19666"/>
                    <a:pt x="27599" y="18146"/>
                    <a:pt x="27508" y="16566"/>
                  </a:cubicBezTo>
                  <a:cubicBezTo>
                    <a:pt x="27295" y="14073"/>
                    <a:pt x="27356" y="11429"/>
                    <a:pt x="28542" y="9149"/>
                  </a:cubicBezTo>
                  <a:cubicBezTo>
                    <a:pt x="29332" y="7721"/>
                    <a:pt x="30305" y="6414"/>
                    <a:pt x="31429" y="5259"/>
                  </a:cubicBezTo>
                  <a:cubicBezTo>
                    <a:pt x="31642" y="4985"/>
                    <a:pt x="31855" y="4742"/>
                    <a:pt x="32098" y="4529"/>
                  </a:cubicBezTo>
                  <a:lnTo>
                    <a:pt x="32280" y="4347"/>
                  </a:lnTo>
                  <a:cubicBezTo>
                    <a:pt x="32311" y="4316"/>
                    <a:pt x="32341" y="4256"/>
                    <a:pt x="32371" y="4286"/>
                  </a:cubicBezTo>
                  <a:cubicBezTo>
                    <a:pt x="32493" y="4468"/>
                    <a:pt x="32219" y="5167"/>
                    <a:pt x="32159" y="5380"/>
                  </a:cubicBezTo>
                  <a:cubicBezTo>
                    <a:pt x="31916" y="6414"/>
                    <a:pt x="31733" y="7447"/>
                    <a:pt x="31642" y="8511"/>
                  </a:cubicBezTo>
                  <a:cubicBezTo>
                    <a:pt x="31460" y="10274"/>
                    <a:pt x="31490" y="12067"/>
                    <a:pt x="31247" y="13830"/>
                  </a:cubicBezTo>
                  <a:cubicBezTo>
                    <a:pt x="31004" y="15472"/>
                    <a:pt x="30517" y="17083"/>
                    <a:pt x="29818" y="18572"/>
                  </a:cubicBezTo>
                  <a:cubicBezTo>
                    <a:pt x="29545" y="19271"/>
                    <a:pt x="29180" y="19909"/>
                    <a:pt x="28754" y="20517"/>
                  </a:cubicBezTo>
                  <a:close/>
                  <a:moveTo>
                    <a:pt x="23617" y="26201"/>
                  </a:moveTo>
                  <a:cubicBezTo>
                    <a:pt x="25776" y="23982"/>
                    <a:pt x="29028" y="23435"/>
                    <a:pt x="31976" y="23162"/>
                  </a:cubicBezTo>
                  <a:cubicBezTo>
                    <a:pt x="33405" y="23040"/>
                    <a:pt x="34833" y="22919"/>
                    <a:pt x="36232" y="23466"/>
                  </a:cubicBezTo>
                  <a:cubicBezTo>
                    <a:pt x="37448" y="23952"/>
                    <a:pt x="38724" y="24469"/>
                    <a:pt x="39940" y="25046"/>
                  </a:cubicBezTo>
                  <a:cubicBezTo>
                    <a:pt x="40366" y="25259"/>
                    <a:pt x="40791" y="25502"/>
                    <a:pt x="41217" y="25715"/>
                  </a:cubicBezTo>
                  <a:lnTo>
                    <a:pt x="41642" y="25897"/>
                  </a:lnTo>
                  <a:cubicBezTo>
                    <a:pt x="41703" y="25928"/>
                    <a:pt x="41946" y="25958"/>
                    <a:pt x="41885" y="25988"/>
                  </a:cubicBezTo>
                  <a:cubicBezTo>
                    <a:pt x="41460" y="26201"/>
                    <a:pt x="40791" y="26140"/>
                    <a:pt x="40366" y="26171"/>
                  </a:cubicBezTo>
                  <a:cubicBezTo>
                    <a:pt x="39119" y="26262"/>
                    <a:pt x="37873" y="26353"/>
                    <a:pt x="36657" y="26414"/>
                  </a:cubicBezTo>
                  <a:cubicBezTo>
                    <a:pt x="35320" y="26475"/>
                    <a:pt x="33982" y="26505"/>
                    <a:pt x="32675" y="26688"/>
                  </a:cubicBezTo>
                  <a:cubicBezTo>
                    <a:pt x="29818" y="27113"/>
                    <a:pt x="26657" y="27782"/>
                    <a:pt x="23861" y="26627"/>
                  </a:cubicBezTo>
                  <a:close/>
                  <a:moveTo>
                    <a:pt x="19484" y="29241"/>
                  </a:moveTo>
                  <a:cubicBezTo>
                    <a:pt x="18754" y="28572"/>
                    <a:pt x="18724" y="27113"/>
                    <a:pt x="18633" y="26201"/>
                  </a:cubicBezTo>
                  <a:cubicBezTo>
                    <a:pt x="18207" y="22736"/>
                    <a:pt x="18876" y="19757"/>
                    <a:pt x="20517" y="16718"/>
                  </a:cubicBezTo>
                  <a:cubicBezTo>
                    <a:pt x="21064" y="15532"/>
                    <a:pt x="21885" y="14499"/>
                    <a:pt x="22888" y="13678"/>
                  </a:cubicBezTo>
                  <a:cubicBezTo>
                    <a:pt x="23162" y="13465"/>
                    <a:pt x="23435" y="13253"/>
                    <a:pt x="23739" y="13040"/>
                  </a:cubicBezTo>
                  <a:cubicBezTo>
                    <a:pt x="23861" y="12918"/>
                    <a:pt x="23921" y="12888"/>
                    <a:pt x="24073" y="12766"/>
                  </a:cubicBezTo>
                  <a:cubicBezTo>
                    <a:pt x="24195" y="12675"/>
                    <a:pt x="24317" y="12523"/>
                    <a:pt x="24317" y="12614"/>
                  </a:cubicBezTo>
                  <a:cubicBezTo>
                    <a:pt x="24377" y="13222"/>
                    <a:pt x="24134" y="13891"/>
                    <a:pt x="23982" y="14499"/>
                  </a:cubicBezTo>
                  <a:cubicBezTo>
                    <a:pt x="23739" y="15654"/>
                    <a:pt x="23526" y="16839"/>
                    <a:pt x="23314" y="18025"/>
                  </a:cubicBezTo>
                  <a:cubicBezTo>
                    <a:pt x="23101" y="19119"/>
                    <a:pt x="22918" y="20244"/>
                    <a:pt x="22766" y="21368"/>
                  </a:cubicBezTo>
                  <a:cubicBezTo>
                    <a:pt x="22584" y="22919"/>
                    <a:pt x="22493" y="24560"/>
                    <a:pt x="21824" y="26019"/>
                  </a:cubicBezTo>
                  <a:cubicBezTo>
                    <a:pt x="21247" y="27143"/>
                    <a:pt x="20456" y="28177"/>
                    <a:pt x="19544" y="29089"/>
                  </a:cubicBezTo>
                  <a:close/>
                  <a:moveTo>
                    <a:pt x="9240" y="36080"/>
                  </a:moveTo>
                  <a:cubicBezTo>
                    <a:pt x="8693" y="34986"/>
                    <a:pt x="8693" y="33739"/>
                    <a:pt x="8784" y="32554"/>
                  </a:cubicBezTo>
                  <a:cubicBezTo>
                    <a:pt x="8967" y="29758"/>
                    <a:pt x="9787" y="27022"/>
                    <a:pt x="11216" y="24590"/>
                  </a:cubicBezTo>
                  <a:cubicBezTo>
                    <a:pt x="11946" y="23344"/>
                    <a:pt x="12918" y="22311"/>
                    <a:pt x="14104" y="21490"/>
                  </a:cubicBezTo>
                  <a:cubicBezTo>
                    <a:pt x="14316" y="21338"/>
                    <a:pt x="14560" y="21156"/>
                    <a:pt x="14803" y="21004"/>
                  </a:cubicBezTo>
                  <a:cubicBezTo>
                    <a:pt x="14894" y="20943"/>
                    <a:pt x="15076" y="20700"/>
                    <a:pt x="15107" y="20821"/>
                  </a:cubicBezTo>
                  <a:cubicBezTo>
                    <a:pt x="15167" y="21277"/>
                    <a:pt x="15107" y="21763"/>
                    <a:pt x="14955" y="22189"/>
                  </a:cubicBezTo>
                  <a:cubicBezTo>
                    <a:pt x="14742" y="23040"/>
                    <a:pt x="14560" y="23861"/>
                    <a:pt x="14377" y="24681"/>
                  </a:cubicBezTo>
                  <a:cubicBezTo>
                    <a:pt x="13587" y="28663"/>
                    <a:pt x="13101" y="33162"/>
                    <a:pt x="9696" y="35837"/>
                  </a:cubicBezTo>
                  <a:close/>
                  <a:moveTo>
                    <a:pt x="13708" y="33679"/>
                  </a:moveTo>
                  <a:cubicBezTo>
                    <a:pt x="16140" y="32615"/>
                    <a:pt x="19301" y="31946"/>
                    <a:pt x="21946" y="32311"/>
                  </a:cubicBezTo>
                  <a:cubicBezTo>
                    <a:pt x="23283" y="32524"/>
                    <a:pt x="24590" y="32919"/>
                    <a:pt x="25836" y="33496"/>
                  </a:cubicBezTo>
                  <a:cubicBezTo>
                    <a:pt x="27143" y="33982"/>
                    <a:pt x="28359" y="34742"/>
                    <a:pt x="29362" y="35685"/>
                  </a:cubicBezTo>
                  <a:cubicBezTo>
                    <a:pt x="29545" y="35897"/>
                    <a:pt x="29757" y="36080"/>
                    <a:pt x="29940" y="36232"/>
                  </a:cubicBezTo>
                  <a:cubicBezTo>
                    <a:pt x="30061" y="36323"/>
                    <a:pt x="30153" y="36445"/>
                    <a:pt x="30274" y="36536"/>
                  </a:cubicBezTo>
                  <a:cubicBezTo>
                    <a:pt x="30092" y="36718"/>
                    <a:pt x="29545" y="36597"/>
                    <a:pt x="29362" y="36566"/>
                  </a:cubicBezTo>
                  <a:cubicBezTo>
                    <a:pt x="28298" y="36475"/>
                    <a:pt x="27235" y="36414"/>
                    <a:pt x="26171" y="36414"/>
                  </a:cubicBezTo>
                  <a:cubicBezTo>
                    <a:pt x="24438" y="36414"/>
                    <a:pt x="22675" y="36597"/>
                    <a:pt x="20943" y="36505"/>
                  </a:cubicBezTo>
                  <a:cubicBezTo>
                    <a:pt x="19514" y="36414"/>
                    <a:pt x="18116" y="36141"/>
                    <a:pt x="16718" y="35715"/>
                  </a:cubicBezTo>
                  <a:cubicBezTo>
                    <a:pt x="15745" y="35411"/>
                    <a:pt x="14347" y="34955"/>
                    <a:pt x="13678" y="34104"/>
                  </a:cubicBezTo>
                  <a:close/>
                  <a:moveTo>
                    <a:pt x="1307" y="40214"/>
                  </a:moveTo>
                  <a:cubicBezTo>
                    <a:pt x="0" y="38086"/>
                    <a:pt x="608" y="35411"/>
                    <a:pt x="881" y="33071"/>
                  </a:cubicBezTo>
                  <a:cubicBezTo>
                    <a:pt x="973" y="32037"/>
                    <a:pt x="1155" y="31004"/>
                    <a:pt x="1368" y="30001"/>
                  </a:cubicBezTo>
                  <a:cubicBezTo>
                    <a:pt x="1581" y="29058"/>
                    <a:pt x="1976" y="28177"/>
                    <a:pt x="2553" y="27417"/>
                  </a:cubicBezTo>
                  <a:cubicBezTo>
                    <a:pt x="3374" y="26323"/>
                    <a:pt x="4347" y="25350"/>
                    <a:pt x="5228" y="24317"/>
                  </a:cubicBezTo>
                  <a:cubicBezTo>
                    <a:pt x="5532" y="23952"/>
                    <a:pt x="5836" y="23648"/>
                    <a:pt x="6140" y="23314"/>
                  </a:cubicBezTo>
                  <a:cubicBezTo>
                    <a:pt x="6322" y="23131"/>
                    <a:pt x="6292" y="23162"/>
                    <a:pt x="6505" y="22919"/>
                  </a:cubicBezTo>
                  <a:cubicBezTo>
                    <a:pt x="6535" y="22888"/>
                    <a:pt x="6596" y="22767"/>
                    <a:pt x="6596" y="22827"/>
                  </a:cubicBezTo>
                  <a:cubicBezTo>
                    <a:pt x="6626" y="23952"/>
                    <a:pt x="6049" y="25259"/>
                    <a:pt x="5988" y="26444"/>
                  </a:cubicBezTo>
                  <a:cubicBezTo>
                    <a:pt x="5806" y="29575"/>
                    <a:pt x="5410" y="32493"/>
                    <a:pt x="4347" y="35441"/>
                  </a:cubicBezTo>
                  <a:cubicBezTo>
                    <a:pt x="3799" y="36992"/>
                    <a:pt x="2766" y="39332"/>
                    <a:pt x="1307" y="40214"/>
                  </a:cubicBezTo>
                  <a:close/>
                  <a:moveTo>
                    <a:pt x="4499" y="38694"/>
                  </a:moveTo>
                  <a:cubicBezTo>
                    <a:pt x="6231" y="38025"/>
                    <a:pt x="8055" y="37752"/>
                    <a:pt x="9909" y="37812"/>
                  </a:cubicBezTo>
                  <a:cubicBezTo>
                    <a:pt x="11398" y="37873"/>
                    <a:pt x="13070" y="38116"/>
                    <a:pt x="14408" y="38846"/>
                  </a:cubicBezTo>
                  <a:cubicBezTo>
                    <a:pt x="15471" y="39423"/>
                    <a:pt x="16323" y="40366"/>
                    <a:pt x="17204" y="41217"/>
                  </a:cubicBezTo>
                  <a:cubicBezTo>
                    <a:pt x="17721" y="41703"/>
                    <a:pt x="18268" y="42159"/>
                    <a:pt x="18754" y="42676"/>
                  </a:cubicBezTo>
                  <a:cubicBezTo>
                    <a:pt x="18754" y="42676"/>
                    <a:pt x="19058" y="43071"/>
                    <a:pt x="19058" y="43071"/>
                  </a:cubicBezTo>
                  <a:cubicBezTo>
                    <a:pt x="18815" y="43223"/>
                    <a:pt x="18359" y="43101"/>
                    <a:pt x="18085" y="43071"/>
                  </a:cubicBezTo>
                  <a:cubicBezTo>
                    <a:pt x="17295" y="42949"/>
                    <a:pt x="16505" y="42858"/>
                    <a:pt x="15684" y="42797"/>
                  </a:cubicBezTo>
                  <a:cubicBezTo>
                    <a:pt x="12949" y="42493"/>
                    <a:pt x="10274" y="41794"/>
                    <a:pt x="7781" y="40700"/>
                  </a:cubicBezTo>
                  <a:cubicBezTo>
                    <a:pt x="6748" y="40274"/>
                    <a:pt x="5441" y="39818"/>
                    <a:pt x="4803" y="38815"/>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3" name="Google Shape;2273;p59"/>
            <p:cNvSpPr/>
            <p:nvPr/>
          </p:nvSpPr>
          <p:spPr>
            <a:xfrm flipH="1">
              <a:off x="7647571" y="3413295"/>
              <a:ext cx="728844" cy="551520"/>
            </a:xfrm>
            <a:custGeom>
              <a:rect b="b" l="l" r="r" t="t"/>
              <a:pathLst>
                <a:path extrusionOk="0" h="33466" w="44226">
                  <a:moveTo>
                    <a:pt x="42828" y="578"/>
                  </a:moveTo>
                  <a:cubicBezTo>
                    <a:pt x="35685" y="7964"/>
                    <a:pt x="28906" y="15502"/>
                    <a:pt x="20517" y="21611"/>
                  </a:cubicBezTo>
                  <a:cubicBezTo>
                    <a:pt x="14438" y="26019"/>
                    <a:pt x="7690" y="29362"/>
                    <a:pt x="760" y="32068"/>
                  </a:cubicBezTo>
                  <a:cubicBezTo>
                    <a:pt x="0" y="32341"/>
                    <a:pt x="426" y="33466"/>
                    <a:pt x="1155" y="33131"/>
                  </a:cubicBezTo>
                  <a:cubicBezTo>
                    <a:pt x="8207" y="30396"/>
                    <a:pt x="15046" y="26991"/>
                    <a:pt x="21186" y="22523"/>
                  </a:cubicBezTo>
                  <a:cubicBezTo>
                    <a:pt x="29636" y="16383"/>
                    <a:pt x="36475" y="8815"/>
                    <a:pt x="43648" y="1368"/>
                  </a:cubicBezTo>
                  <a:cubicBezTo>
                    <a:pt x="44226" y="821"/>
                    <a:pt x="43375" y="0"/>
                    <a:pt x="42858" y="578"/>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74" name="Google Shape;2274;p59"/>
          <p:cNvGrpSpPr/>
          <p:nvPr/>
        </p:nvGrpSpPr>
        <p:grpSpPr>
          <a:xfrm rot="-2955617">
            <a:off x="-23257" y="3910277"/>
            <a:ext cx="1440318" cy="951865"/>
            <a:chOff x="6771032" y="2946336"/>
            <a:chExt cx="1653740" cy="1092910"/>
          </a:xfrm>
        </p:grpSpPr>
        <p:grpSp>
          <p:nvGrpSpPr>
            <p:cNvPr id="2275" name="Google Shape;2275;p59"/>
            <p:cNvGrpSpPr/>
            <p:nvPr/>
          </p:nvGrpSpPr>
          <p:grpSpPr>
            <a:xfrm rot="-3599956">
              <a:off x="6851708" y="3149698"/>
              <a:ext cx="865812" cy="686185"/>
              <a:chOff x="7400105" y="2402050"/>
              <a:chExt cx="865831" cy="686200"/>
            </a:xfrm>
          </p:grpSpPr>
          <p:sp>
            <p:nvSpPr>
              <p:cNvPr id="2276" name="Google Shape;2276;p59"/>
              <p:cNvSpPr/>
              <p:nvPr/>
            </p:nvSpPr>
            <p:spPr>
              <a:xfrm rot="-5400000">
                <a:off x="7558857" y="2381171"/>
                <a:ext cx="686200" cy="727958"/>
              </a:xfrm>
              <a:custGeom>
                <a:rect b="b" l="l" r="r" t="t"/>
                <a:pathLst>
                  <a:path extrusionOk="0" h="21996" w="24211">
                    <a:moveTo>
                      <a:pt x="9474" y="1"/>
                    </a:moveTo>
                    <a:cubicBezTo>
                      <a:pt x="7908" y="1"/>
                      <a:pt x="6128" y="214"/>
                      <a:pt x="4207" y="807"/>
                    </a:cubicBezTo>
                    <a:cubicBezTo>
                      <a:pt x="5087" y="2184"/>
                      <a:pt x="6311" y="3293"/>
                      <a:pt x="7726" y="4096"/>
                    </a:cubicBezTo>
                    <a:cubicBezTo>
                      <a:pt x="7726" y="4096"/>
                      <a:pt x="3443" y="4708"/>
                      <a:pt x="0" y="9106"/>
                    </a:cubicBezTo>
                    <a:cubicBezTo>
                      <a:pt x="0" y="9106"/>
                      <a:pt x="3286" y="10304"/>
                      <a:pt x="5907" y="10304"/>
                    </a:cubicBezTo>
                    <a:cubicBezTo>
                      <a:pt x="6057" y="10304"/>
                      <a:pt x="6205" y="10300"/>
                      <a:pt x="6349" y="10292"/>
                    </a:cubicBezTo>
                    <a:lnTo>
                      <a:pt x="6349" y="10292"/>
                    </a:lnTo>
                    <a:cubicBezTo>
                      <a:pt x="4322" y="13887"/>
                      <a:pt x="3213" y="17903"/>
                      <a:pt x="3022" y="21995"/>
                    </a:cubicBezTo>
                    <a:cubicBezTo>
                      <a:pt x="3022" y="21995"/>
                      <a:pt x="10748" y="20695"/>
                      <a:pt x="14916" y="14193"/>
                    </a:cubicBezTo>
                    <a:cubicBezTo>
                      <a:pt x="15566" y="15990"/>
                      <a:pt x="16523" y="17673"/>
                      <a:pt x="17708" y="19203"/>
                    </a:cubicBezTo>
                    <a:cubicBezTo>
                      <a:pt x="19009" y="16296"/>
                      <a:pt x="19468" y="13084"/>
                      <a:pt x="18970" y="9948"/>
                    </a:cubicBezTo>
                    <a:lnTo>
                      <a:pt x="18970" y="9948"/>
                    </a:lnTo>
                    <a:cubicBezTo>
                      <a:pt x="18971" y="9948"/>
                      <a:pt x="20806" y="11477"/>
                      <a:pt x="24210" y="12089"/>
                    </a:cubicBezTo>
                    <a:cubicBezTo>
                      <a:pt x="23254" y="7500"/>
                      <a:pt x="20271" y="3561"/>
                      <a:pt x="16064" y="1381"/>
                    </a:cubicBezTo>
                    <a:cubicBezTo>
                      <a:pt x="16064" y="1381"/>
                      <a:pt x="13461" y="1"/>
                      <a:pt x="947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7" name="Google Shape;2277;p59"/>
              <p:cNvSpPr/>
              <p:nvPr/>
            </p:nvSpPr>
            <p:spPr>
              <a:xfrm rot="-5400000">
                <a:off x="7608189" y="2392335"/>
                <a:ext cx="307885" cy="724052"/>
              </a:xfrm>
              <a:custGeom>
                <a:rect b="b" l="l" r="r" t="t"/>
                <a:pathLst>
                  <a:path extrusionOk="0" fill="none" h="21878" w="10863">
                    <a:moveTo>
                      <a:pt x="10862" y="1"/>
                    </a:moveTo>
                    <a:cubicBezTo>
                      <a:pt x="10862" y="1"/>
                      <a:pt x="10250" y="11245"/>
                      <a:pt x="0" y="21878"/>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8" name="Google Shape;2278;p59"/>
              <p:cNvSpPr/>
              <p:nvPr/>
            </p:nvSpPr>
            <p:spPr>
              <a:xfrm rot="-5400000">
                <a:off x="7845333" y="2527344"/>
                <a:ext cx="94352" cy="240501"/>
              </a:xfrm>
              <a:custGeom>
                <a:rect b="b" l="l" r="r" t="t"/>
                <a:pathLst>
                  <a:path extrusionOk="0" fill="none" h="7267" w="3329">
                    <a:moveTo>
                      <a:pt x="3328" y="7267"/>
                    </a:moveTo>
                    <a:cubicBezTo>
                      <a:pt x="3328" y="7267"/>
                      <a:pt x="1607" y="2218"/>
                      <a:pt x="1" y="0"/>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9" name="Google Shape;2279;p59"/>
              <p:cNvSpPr/>
              <p:nvPr/>
            </p:nvSpPr>
            <p:spPr>
              <a:xfrm rot="-5400000">
                <a:off x="7650627" y="2450575"/>
                <a:ext cx="157216" cy="222796"/>
              </a:xfrm>
              <a:custGeom>
                <a:rect b="b" l="l" r="r" t="t"/>
                <a:pathLst>
                  <a:path extrusionOk="0" fill="none" h="6732" w="5547">
                    <a:moveTo>
                      <a:pt x="5547" y="6731"/>
                    </a:moveTo>
                    <a:cubicBezTo>
                      <a:pt x="5547" y="6731"/>
                      <a:pt x="2984" y="2065"/>
                      <a:pt x="1" y="0"/>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0" name="Google Shape;2280;p59"/>
              <p:cNvSpPr/>
              <p:nvPr/>
            </p:nvSpPr>
            <p:spPr>
              <a:xfrm rot="-5400000">
                <a:off x="7533205" y="2731461"/>
                <a:ext cx="221157" cy="84856"/>
              </a:xfrm>
              <a:custGeom>
                <a:rect b="b" l="l" r="r" t="t"/>
                <a:pathLst>
                  <a:path extrusionOk="0" fill="none" h="2564" w="7803">
                    <a:moveTo>
                      <a:pt x="1" y="1"/>
                    </a:moveTo>
                    <a:cubicBezTo>
                      <a:pt x="1" y="1"/>
                      <a:pt x="5699" y="957"/>
                      <a:pt x="7803" y="2563"/>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1" name="Google Shape;2281;p59"/>
              <p:cNvSpPr/>
              <p:nvPr/>
            </p:nvSpPr>
            <p:spPr>
              <a:xfrm rot="-5400000">
                <a:off x="7683298" y="2821089"/>
                <a:ext cx="237425" cy="21578"/>
              </a:xfrm>
              <a:custGeom>
                <a:rect b="b" l="l" r="r" t="t"/>
                <a:pathLst>
                  <a:path extrusionOk="0" fill="none" h="652" w="8377">
                    <a:moveTo>
                      <a:pt x="1" y="345"/>
                    </a:moveTo>
                    <a:cubicBezTo>
                      <a:pt x="2793" y="1"/>
                      <a:pt x="5623" y="116"/>
                      <a:pt x="8376" y="651"/>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2" name="Google Shape;2282;p59"/>
              <p:cNvSpPr/>
              <p:nvPr/>
            </p:nvSpPr>
            <p:spPr>
              <a:xfrm rot="-5400000">
                <a:off x="7978490" y="2661859"/>
                <a:ext cx="6519" cy="178514"/>
              </a:xfrm>
              <a:custGeom>
                <a:rect b="b" l="l" r="r" t="t"/>
                <a:pathLst>
                  <a:path extrusionOk="0" fill="none" h="5394" w="230">
                    <a:moveTo>
                      <a:pt x="38" y="1"/>
                    </a:moveTo>
                    <a:cubicBezTo>
                      <a:pt x="230" y="1798"/>
                      <a:pt x="230" y="3596"/>
                      <a:pt x="0" y="5393"/>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3" name="Google Shape;2283;p59"/>
              <p:cNvSpPr/>
              <p:nvPr/>
            </p:nvSpPr>
            <p:spPr>
              <a:xfrm rot="-5400000">
                <a:off x="7917228" y="2816922"/>
                <a:ext cx="113852" cy="49411"/>
              </a:xfrm>
              <a:custGeom>
                <a:rect b="b" l="l" r="r" t="t"/>
                <a:pathLst>
                  <a:path extrusionOk="0" fill="none" h="1493" w="4017">
                    <a:moveTo>
                      <a:pt x="0" y="1492"/>
                    </a:moveTo>
                    <a:cubicBezTo>
                      <a:pt x="1377" y="1148"/>
                      <a:pt x="2716" y="613"/>
                      <a:pt x="4016" y="1"/>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4" name="Google Shape;2284;p59"/>
              <p:cNvSpPr/>
              <p:nvPr/>
            </p:nvSpPr>
            <p:spPr>
              <a:xfrm rot="-5400000">
                <a:off x="8048468" y="2766492"/>
                <a:ext cx="26047" cy="125331"/>
              </a:xfrm>
              <a:custGeom>
                <a:rect b="b" l="l" r="r" t="t"/>
                <a:pathLst>
                  <a:path extrusionOk="0" fill="none" h="3787" w="919">
                    <a:moveTo>
                      <a:pt x="918" y="0"/>
                    </a:moveTo>
                    <a:cubicBezTo>
                      <a:pt x="727" y="1301"/>
                      <a:pt x="421" y="2563"/>
                      <a:pt x="0" y="3787"/>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85" name="Google Shape;2285;p59"/>
            <p:cNvGrpSpPr/>
            <p:nvPr/>
          </p:nvGrpSpPr>
          <p:grpSpPr>
            <a:xfrm rot="5400000">
              <a:off x="7781734" y="3180850"/>
              <a:ext cx="603350" cy="682725"/>
              <a:chOff x="9770450" y="2413550"/>
              <a:chExt cx="603350" cy="682725"/>
            </a:xfrm>
          </p:grpSpPr>
          <p:sp>
            <p:nvSpPr>
              <p:cNvPr id="2286" name="Google Shape;2286;p59"/>
              <p:cNvSpPr/>
              <p:nvPr/>
            </p:nvSpPr>
            <p:spPr>
              <a:xfrm>
                <a:off x="9867975" y="2458500"/>
                <a:ext cx="505825" cy="637775"/>
              </a:xfrm>
              <a:custGeom>
                <a:rect b="b" l="l" r="r" t="t"/>
                <a:pathLst>
                  <a:path extrusionOk="0" fill="none" h="25511" w="20233">
                    <a:moveTo>
                      <a:pt x="1" y="0"/>
                    </a:moveTo>
                    <a:cubicBezTo>
                      <a:pt x="1" y="0"/>
                      <a:pt x="7803" y="8070"/>
                      <a:pt x="20233" y="25510"/>
                    </a:cubicBezTo>
                  </a:path>
                </a:pathLst>
              </a:custGeom>
              <a:noFill/>
              <a:ln cap="rnd" cmpd="sng" w="181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7" name="Google Shape;2287;p59"/>
              <p:cNvSpPr/>
              <p:nvPr/>
            </p:nvSpPr>
            <p:spPr>
              <a:xfrm>
                <a:off x="9814425" y="2627725"/>
                <a:ext cx="275400" cy="90850"/>
              </a:xfrm>
              <a:custGeom>
                <a:rect b="b" l="l" r="r" t="t"/>
                <a:pathLst>
                  <a:path extrusionOk="0" fill="none" h="3634" w="11016">
                    <a:moveTo>
                      <a:pt x="1" y="1"/>
                    </a:moveTo>
                    <a:cubicBezTo>
                      <a:pt x="1" y="1"/>
                      <a:pt x="6809" y="1683"/>
                      <a:pt x="11016" y="3634"/>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8" name="Google Shape;2288;p59"/>
              <p:cNvSpPr/>
              <p:nvPr/>
            </p:nvSpPr>
            <p:spPr>
              <a:xfrm>
                <a:off x="10168200" y="2579925"/>
                <a:ext cx="22025" cy="266775"/>
              </a:xfrm>
              <a:custGeom>
                <a:rect b="b" l="l" r="r" t="t"/>
                <a:pathLst>
                  <a:path extrusionOk="0" fill="none" h="10671" w="881">
                    <a:moveTo>
                      <a:pt x="1" y="0"/>
                    </a:moveTo>
                    <a:cubicBezTo>
                      <a:pt x="1" y="0"/>
                      <a:pt x="460" y="5508"/>
                      <a:pt x="881" y="10671"/>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9" name="Google Shape;2289;p59"/>
              <p:cNvSpPr/>
              <p:nvPr/>
            </p:nvSpPr>
            <p:spPr>
              <a:xfrm>
                <a:off x="9964550" y="2862950"/>
                <a:ext cx="308850" cy="95625"/>
              </a:xfrm>
              <a:custGeom>
                <a:rect b="b" l="l" r="r" t="t"/>
                <a:pathLst>
                  <a:path extrusionOk="0" fill="none" h="3825" w="12354">
                    <a:moveTo>
                      <a:pt x="1" y="0"/>
                    </a:moveTo>
                    <a:cubicBezTo>
                      <a:pt x="1" y="0"/>
                      <a:pt x="7038" y="1147"/>
                      <a:pt x="12354" y="3825"/>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0" name="Google Shape;2290;p59"/>
              <p:cNvSpPr/>
              <p:nvPr/>
            </p:nvSpPr>
            <p:spPr>
              <a:xfrm>
                <a:off x="10018100" y="2465175"/>
                <a:ext cx="24875" cy="196050"/>
              </a:xfrm>
              <a:custGeom>
                <a:rect b="b" l="l" r="r" t="t"/>
                <a:pathLst>
                  <a:path extrusionOk="0" fill="none" h="7842" w="995">
                    <a:moveTo>
                      <a:pt x="0" y="1"/>
                    </a:moveTo>
                    <a:cubicBezTo>
                      <a:pt x="0" y="1"/>
                      <a:pt x="383" y="3634"/>
                      <a:pt x="995" y="7841"/>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1" name="Google Shape;2291;p59"/>
              <p:cNvSpPr/>
              <p:nvPr/>
            </p:nvSpPr>
            <p:spPr>
              <a:xfrm>
                <a:off x="9823050" y="2413550"/>
                <a:ext cx="89900" cy="89900"/>
              </a:xfrm>
              <a:custGeom>
                <a:rect b="b" l="l" r="r" t="t"/>
                <a:pathLst>
                  <a:path extrusionOk="0" h="3596" w="3596">
                    <a:moveTo>
                      <a:pt x="1798" y="0"/>
                    </a:moveTo>
                    <a:cubicBezTo>
                      <a:pt x="803" y="0"/>
                      <a:pt x="0" y="804"/>
                      <a:pt x="0" y="1798"/>
                    </a:cubicBezTo>
                    <a:cubicBezTo>
                      <a:pt x="0" y="2792"/>
                      <a:pt x="803" y="3596"/>
                      <a:pt x="1798" y="3596"/>
                    </a:cubicBezTo>
                    <a:cubicBezTo>
                      <a:pt x="2792" y="3596"/>
                      <a:pt x="3595" y="2792"/>
                      <a:pt x="3595" y="1798"/>
                    </a:cubicBezTo>
                    <a:cubicBezTo>
                      <a:pt x="3595" y="804"/>
                      <a:pt x="2792" y="0"/>
                      <a:pt x="179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2" name="Google Shape;2292;p59"/>
              <p:cNvSpPr/>
              <p:nvPr/>
            </p:nvSpPr>
            <p:spPr>
              <a:xfrm>
                <a:off x="9830700" y="2436500"/>
                <a:ext cx="32525" cy="28450"/>
              </a:xfrm>
              <a:custGeom>
                <a:rect b="b" l="l" r="r" t="t"/>
                <a:pathLst>
                  <a:path extrusionOk="0" h="1138" w="1301">
                    <a:moveTo>
                      <a:pt x="765" y="0"/>
                    </a:moveTo>
                    <a:cubicBezTo>
                      <a:pt x="268" y="0"/>
                      <a:pt x="0" y="612"/>
                      <a:pt x="344" y="956"/>
                    </a:cubicBezTo>
                    <a:cubicBezTo>
                      <a:pt x="470" y="1082"/>
                      <a:pt x="617" y="1138"/>
                      <a:pt x="757" y="1138"/>
                    </a:cubicBezTo>
                    <a:cubicBezTo>
                      <a:pt x="1042" y="1138"/>
                      <a:pt x="1301" y="908"/>
                      <a:pt x="1301" y="574"/>
                    </a:cubicBezTo>
                    <a:cubicBezTo>
                      <a:pt x="1301" y="268"/>
                      <a:pt x="1071" y="0"/>
                      <a:pt x="7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3" name="Google Shape;2293;p59"/>
              <p:cNvSpPr/>
              <p:nvPr/>
            </p:nvSpPr>
            <p:spPr>
              <a:xfrm>
                <a:off x="9770450" y="2579925"/>
                <a:ext cx="88950" cy="89900"/>
              </a:xfrm>
              <a:custGeom>
                <a:rect b="b" l="l" r="r" t="t"/>
                <a:pathLst>
                  <a:path extrusionOk="0" h="3596" w="3558">
                    <a:moveTo>
                      <a:pt x="1760" y="0"/>
                    </a:moveTo>
                    <a:cubicBezTo>
                      <a:pt x="766" y="0"/>
                      <a:pt x="1" y="803"/>
                      <a:pt x="1" y="1798"/>
                    </a:cubicBezTo>
                    <a:cubicBezTo>
                      <a:pt x="1" y="2792"/>
                      <a:pt x="766" y="3595"/>
                      <a:pt x="1760" y="3595"/>
                    </a:cubicBezTo>
                    <a:cubicBezTo>
                      <a:pt x="2754" y="3595"/>
                      <a:pt x="3558" y="2792"/>
                      <a:pt x="3558" y="1798"/>
                    </a:cubicBezTo>
                    <a:cubicBezTo>
                      <a:pt x="3558" y="803"/>
                      <a:pt x="2754" y="0"/>
                      <a:pt x="176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4" name="Google Shape;2294;p59"/>
              <p:cNvSpPr/>
              <p:nvPr/>
            </p:nvSpPr>
            <p:spPr>
              <a:xfrm>
                <a:off x="9778100" y="2602875"/>
                <a:ext cx="32525" cy="28025"/>
              </a:xfrm>
              <a:custGeom>
                <a:rect b="b" l="l" r="r" t="t"/>
                <a:pathLst>
                  <a:path extrusionOk="0" h="1121" w="1301">
                    <a:moveTo>
                      <a:pt x="766" y="0"/>
                    </a:moveTo>
                    <a:cubicBezTo>
                      <a:pt x="268" y="0"/>
                      <a:pt x="1" y="612"/>
                      <a:pt x="345" y="956"/>
                    </a:cubicBezTo>
                    <a:cubicBezTo>
                      <a:pt x="471" y="1069"/>
                      <a:pt x="617" y="1121"/>
                      <a:pt x="757" y="1121"/>
                    </a:cubicBezTo>
                    <a:cubicBezTo>
                      <a:pt x="1043" y="1121"/>
                      <a:pt x="1301" y="908"/>
                      <a:pt x="1301" y="574"/>
                    </a:cubicBezTo>
                    <a:cubicBezTo>
                      <a:pt x="1301" y="268"/>
                      <a:pt x="1072" y="0"/>
                      <a:pt x="76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5" name="Google Shape;2295;p59"/>
              <p:cNvSpPr/>
              <p:nvPr/>
            </p:nvSpPr>
            <p:spPr>
              <a:xfrm>
                <a:off x="9919625" y="2818000"/>
                <a:ext cx="89900" cy="89900"/>
              </a:xfrm>
              <a:custGeom>
                <a:rect b="b" l="l" r="r" t="t"/>
                <a:pathLst>
                  <a:path extrusionOk="0" h="3596" w="3596">
                    <a:moveTo>
                      <a:pt x="1798" y="1"/>
                    </a:moveTo>
                    <a:cubicBezTo>
                      <a:pt x="803" y="1"/>
                      <a:pt x="0" y="804"/>
                      <a:pt x="0" y="1798"/>
                    </a:cubicBezTo>
                    <a:cubicBezTo>
                      <a:pt x="0" y="2792"/>
                      <a:pt x="803" y="3596"/>
                      <a:pt x="1798" y="3596"/>
                    </a:cubicBezTo>
                    <a:cubicBezTo>
                      <a:pt x="2792" y="3596"/>
                      <a:pt x="3595" y="2792"/>
                      <a:pt x="3595" y="1798"/>
                    </a:cubicBezTo>
                    <a:cubicBezTo>
                      <a:pt x="3595" y="804"/>
                      <a:pt x="2792" y="1"/>
                      <a:pt x="179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6" name="Google Shape;2296;p59"/>
              <p:cNvSpPr/>
              <p:nvPr/>
            </p:nvSpPr>
            <p:spPr>
              <a:xfrm>
                <a:off x="9932050" y="2840950"/>
                <a:ext cx="27750" cy="28700"/>
              </a:xfrm>
              <a:custGeom>
                <a:rect b="b" l="l" r="r" t="t"/>
                <a:pathLst>
                  <a:path extrusionOk="0" h="1148" w="1110">
                    <a:moveTo>
                      <a:pt x="574" y="0"/>
                    </a:moveTo>
                    <a:cubicBezTo>
                      <a:pt x="268" y="0"/>
                      <a:pt x="0" y="268"/>
                      <a:pt x="0" y="574"/>
                    </a:cubicBezTo>
                    <a:cubicBezTo>
                      <a:pt x="0" y="880"/>
                      <a:pt x="268" y="1148"/>
                      <a:pt x="574" y="1148"/>
                    </a:cubicBezTo>
                    <a:cubicBezTo>
                      <a:pt x="880" y="1148"/>
                      <a:pt x="1109" y="880"/>
                      <a:pt x="1109" y="574"/>
                    </a:cubicBezTo>
                    <a:cubicBezTo>
                      <a:pt x="1109" y="268"/>
                      <a:pt x="880" y="0"/>
                      <a:pt x="57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7" name="Google Shape;2297;p59"/>
              <p:cNvSpPr/>
              <p:nvPr/>
            </p:nvSpPr>
            <p:spPr>
              <a:xfrm>
                <a:off x="10123275" y="2534975"/>
                <a:ext cx="89900" cy="89900"/>
              </a:xfrm>
              <a:custGeom>
                <a:rect b="b" l="l" r="r" t="t"/>
                <a:pathLst>
                  <a:path extrusionOk="0" h="3596" w="3596">
                    <a:moveTo>
                      <a:pt x="1798" y="1"/>
                    </a:moveTo>
                    <a:cubicBezTo>
                      <a:pt x="804" y="1"/>
                      <a:pt x="0" y="804"/>
                      <a:pt x="0" y="1798"/>
                    </a:cubicBezTo>
                    <a:cubicBezTo>
                      <a:pt x="0" y="2793"/>
                      <a:pt x="804" y="3596"/>
                      <a:pt x="1798" y="3596"/>
                    </a:cubicBezTo>
                    <a:cubicBezTo>
                      <a:pt x="2792" y="3596"/>
                      <a:pt x="3596" y="2793"/>
                      <a:pt x="3596" y="1798"/>
                    </a:cubicBezTo>
                    <a:cubicBezTo>
                      <a:pt x="3596" y="804"/>
                      <a:pt x="2792" y="1"/>
                      <a:pt x="179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8" name="Google Shape;2298;p59"/>
              <p:cNvSpPr/>
              <p:nvPr/>
            </p:nvSpPr>
            <p:spPr>
              <a:xfrm>
                <a:off x="10131875" y="2557925"/>
                <a:ext cx="32525" cy="28050"/>
              </a:xfrm>
              <a:custGeom>
                <a:rect b="b" l="l" r="r" t="t"/>
                <a:pathLst>
                  <a:path extrusionOk="0" h="1122" w="1301">
                    <a:moveTo>
                      <a:pt x="727" y="1"/>
                    </a:moveTo>
                    <a:cubicBezTo>
                      <a:pt x="230" y="1"/>
                      <a:pt x="1" y="613"/>
                      <a:pt x="345" y="957"/>
                    </a:cubicBezTo>
                    <a:cubicBezTo>
                      <a:pt x="458" y="1070"/>
                      <a:pt x="600" y="1121"/>
                      <a:pt x="740" y="1121"/>
                    </a:cubicBezTo>
                    <a:cubicBezTo>
                      <a:pt x="1025" y="1121"/>
                      <a:pt x="1301" y="908"/>
                      <a:pt x="1301" y="574"/>
                    </a:cubicBezTo>
                    <a:cubicBezTo>
                      <a:pt x="1301" y="268"/>
                      <a:pt x="1033" y="1"/>
                      <a:pt x="72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9" name="Google Shape;2299;p59"/>
              <p:cNvSpPr/>
              <p:nvPr/>
            </p:nvSpPr>
            <p:spPr>
              <a:xfrm>
                <a:off x="9973150" y="2420250"/>
                <a:ext cx="89900" cy="88950"/>
              </a:xfrm>
              <a:custGeom>
                <a:rect b="b" l="l" r="r" t="t"/>
                <a:pathLst>
                  <a:path extrusionOk="0" h="3558" w="3596">
                    <a:moveTo>
                      <a:pt x="1798" y="0"/>
                    </a:moveTo>
                    <a:cubicBezTo>
                      <a:pt x="804" y="0"/>
                      <a:pt x="1" y="803"/>
                      <a:pt x="1" y="1798"/>
                    </a:cubicBezTo>
                    <a:cubicBezTo>
                      <a:pt x="1" y="2792"/>
                      <a:pt x="804" y="3557"/>
                      <a:pt x="1798" y="3557"/>
                    </a:cubicBezTo>
                    <a:cubicBezTo>
                      <a:pt x="2793" y="3557"/>
                      <a:pt x="3596" y="2792"/>
                      <a:pt x="3596" y="1798"/>
                    </a:cubicBezTo>
                    <a:cubicBezTo>
                      <a:pt x="3596" y="803"/>
                      <a:pt x="2793" y="0"/>
                      <a:pt x="179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0" name="Google Shape;2300;p59"/>
              <p:cNvSpPr/>
              <p:nvPr/>
            </p:nvSpPr>
            <p:spPr>
              <a:xfrm>
                <a:off x="9981775" y="2443200"/>
                <a:ext cx="32525" cy="27800"/>
              </a:xfrm>
              <a:custGeom>
                <a:rect b="b" l="l" r="r" t="t"/>
                <a:pathLst>
                  <a:path extrusionOk="0" h="1112" w="1301">
                    <a:moveTo>
                      <a:pt x="727" y="0"/>
                    </a:moveTo>
                    <a:cubicBezTo>
                      <a:pt x="229" y="0"/>
                      <a:pt x="0" y="612"/>
                      <a:pt x="344" y="956"/>
                    </a:cubicBezTo>
                    <a:cubicBezTo>
                      <a:pt x="451" y="1063"/>
                      <a:pt x="585" y="1111"/>
                      <a:pt x="717" y="1111"/>
                    </a:cubicBezTo>
                    <a:cubicBezTo>
                      <a:pt x="1010" y="1111"/>
                      <a:pt x="1300" y="878"/>
                      <a:pt x="1300" y="536"/>
                    </a:cubicBezTo>
                    <a:cubicBezTo>
                      <a:pt x="1300" y="230"/>
                      <a:pt x="1033" y="0"/>
                      <a:pt x="72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4" name="Shape 2304"/>
        <p:cNvGrpSpPr/>
        <p:nvPr/>
      </p:nvGrpSpPr>
      <p:grpSpPr>
        <a:xfrm>
          <a:off x="0" y="0"/>
          <a:ext cx="0" cy="0"/>
          <a:chOff x="0" y="0"/>
          <a:chExt cx="0" cy="0"/>
        </a:xfrm>
      </p:grpSpPr>
      <p:sp>
        <p:nvSpPr>
          <p:cNvPr id="2305" name="Google Shape;2305;p60"/>
          <p:cNvSpPr txBox="1"/>
          <p:nvPr>
            <p:ph idx="1" type="body"/>
          </p:nvPr>
        </p:nvSpPr>
        <p:spPr>
          <a:xfrm>
            <a:off x="731525" y="1160996"/>
            <a:ext cx="7681200" cy="35808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Each person will start on a line while each </a:t>
            </a:r>
            <a:r>
              <a:rPr lang="en" sz="1800"/>
              <a:t>person takes a turn stating a true but general fact about themselves.</a:t>
            </a:r>
            <a:endParaRPr sz="1800"/>
          </a:p>
          <a:p>
            <a:pPr indent="-342900" lvl="0" marL="457200" rtl="0" algn="l">
              <a:spcBef>
                <a:spcPts val="0"/>
              </a:spcBef>
              <a:spcAft>
                <a:spcPts val="0"/>
              </a:spcAft>
              <a:buSzPts val="1800"/>
              <a:buChar char="●"/>
            </a:pPr>
            <a:r>
              <a:rPr lang="en" sz="1800"/>
              <a:t>Example: I have a dog</a:t>
            </a:r>
            <a:endParaRPr sz="1800"/>
          </a:p>
          <a:p>
            <a:pPr indent="-342900" lvl="0" marL="457200" rtl="0" algn="l">
              <a:spcBef>
                <a:spcPts val="0"/>
              </a:spcBef>
              <a:spcAft>
                <a:spcPts val="0"/>
              </a:spcAft>
              <a:buSzPts val="1800"/>
              <a:buChar char="●"/>
            </a:pPr>
            <a:r>
              <a:rPr lang="en" sz="1800"/>
              <a:t>If the stated fact is true for any, those </a:t>
            </a:r>
            <a:r>
              <a:rPr lang="en" sz="1800"/>
              <a:t>individuals</a:t>
            </a:r>
            <a:r>
              <a:rPr lang="en" sz="1800"/>
              <a:t> must move forward a step</a:t>
            </a:r>
            <a:endParaRPr sz="1800"/>
          </a:p>
          <a:p>
            <a:pPr indent="-342900" lvl="0" marL="457200" rtl="0" algn="l">
              <a:spcBef>
                <a:spcPts val="0"/>
              </a:spcBef>
              <a:spcAft>
                <a:spcPts val="0"/>
              </a:spcAft>
              <a:buSzPts val="1800"/>
              <a:buChar char="●"/>
            </a:pPr>
            <a:r>
              <a:rPr lang="en" sz="1800"/>
              <a:t>Whoever crosses the finish line first wins a prize!</a:t>
            </a:r>
            <a:endParaRPr/>
          </a:p>
        </p:txBody>
      </p:sp>
      <p:sp>
        <p:nvSpPr>
          <p:cNvPr id="2306" name="Google Shape;2306;p60"/>
          <p:cNvSpPr txBox="1"/>
          <p:nvPr>
            <p:ph type="title"/>
          </p:nvPr>
        </p:nvSpPr>
        <p:spPr>
          <a:xfrm>
            <a:off x="731525" y="445025"/>
            <a:ext cx="76812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Ice Breaker: Race to the Truth</a:t>
            </a:r>
            <a:endParaRPr/>
          </a:p>
        </p:txBody>
      </p:sp>
      <p:grpSp>
        <p:nvGrpSpPr>
          <p:cNvPr id="2307" name="Google Shape;2307;p60"/>
          <p:cNvGrpSpPr/>
          <p:nvPr/>
        </p:nvGrpSpPr>
        <p:grpSpPr>
          <a:xfrm>
            <a:off x="1019675" y="4326195"/>
            <a:ext cx="757402" cy="731910"/>
            <a:chOff x="5360816" y="1494741"/>
            <a:chExt cx="417785" cy="403745"/>
          </a:xfrm>
        </p:grpSpPr>
        <p:sp>
          <p:nvSpPr>
            <p:cNvPr id="2308" name="Google Shape;2308;p60"/>
            <p:cNvSpPr/>
            <p:nvPr/>
          </p:nvSpPr>
          <p:spPr>
            <a:xfrm>
              <a:off x="5371347" y="1494741"/>
              <a:ext cx="407254" cy="358160"/>
            </a:xfrm>
            <a:custGeom>
              <a:rect b="b" l="l" r="r" t="t"/>
              <a:pathLst>
                <a:path extrusionOk="0" h="21733" w="24712">
                  <a:moveTo>
                    <a:pt x="3678" y="19241"/>
                  </a:moveTo>
                  <a:cubicBezTo>
                    <a:pt x="6018" y="18420"/>
                    <a:pt x="8572" y="18572"/>
                    <a:pt x="10790" y="19666"/>
                  </a:cubicBezTo>
                  <a:cubicBezTo>
                    <a:pt x="11520" y="20092"/>
                    <a:pt x="12219" y="20578"/>
                    <a:pt x="12827" y="21155"/>
                  </a:cubicBezTo>
                  <a:cubicBezTo>
                    <a:pt x="12888" y="21216"/>
                    <a:pt x="13283" y="21733"/>
                    <a:pt x="13344" y="21733"/>
                  </a:cubicBezTo>
                  <a:cubicBezTo>
                    <a:pt x="13496" y="21733"/>
                    <a:pt x="13769" y="21338"/>
                    <a:pt x="13860" y="21247"/>
                  </a:cubicBezTo>
                  <a:cubicBezTo>
                    <a:pt x="14134" y="20882"/>
                    <a:pt x="14529" y="20608"/>
                    <a:pt x="14955" y="20517"/>
                  </a:cubicBezTo>
                  <a:cubicBezTo>
                    <a:pt x="15380" y="20426"/>
                    <a:pt x="15775" y="20396"/>
                    <a:pt x="16201" y="20426"/>
                  </a:cubicBezTo>
                  <a:cubicBezTo>
                    <a:pt x="16383" y="20487"/>
                    <a:pt x="16535" y="20487"/>
                    <a:pt x="16687" y="20517"/>
                  </a:cubicBezTo>
                  <a:cubicBezTo>
                    <a:pt x="16778" y="20456"/>
                    <a:pt x="16657" y="20335"/>
                    <a:pt x="16626" y="20244"/>
                  </a:cubicBezTo>
                  <a:cubicBezTo>
                    <a:pt x="16596" y="20031"/>
                    <a:pt x="16626" y="19818"/>
                    <a:pt x="16687" y="19605"/>
                  </a:cubicBezTo>
                  <a:cubicBezTo>
                    <a:pt x="16900" y="18997"/>
                    <a:pt x="17478" y="18602"/>
                    <a:pt x="18025" y="18298"/>
                  </a:cubicBezTo>
                  <a:cubicBezTo>
                    <a:pt x="18450" y="18055"/>
                    <a:pt x="18967" y="17903"/>
                    <a:pt x="19514" y="17903"/>
                  </a:cubicBezTo>
                  <a:cubicBezTo>
                    <a:pt x="19696" y="17873"/>
                    <a:pt x="19879" y="17903"/>
                    <a:pt x="20092" y="17934"/>
                  </a:cubicBezTo>
                  <a:cubicBezTo>
                    <a:pt x="20183" y="17934"/>
                    <a:pt x="20335" y="18086"/>
                    <a:pt x="20335" y="17994"/>
                  </a:cubicBezTo>
                  <a:cubicBezTo>
                    <a:pt x="20365" y="17903"/>
                    <a:pt x="20152" y="17630"/>
                    <a:pt x="20122" y="17478"/>
                  </a:cubicBezTo>
                  <a:cubicBezTo>
                    <a:pt x="19970" y="17022"/>
                    <a:pt x="20000" y="16535"/>
                    <a:pt x="20213" y="16110"/>
                  </a:cubicBezTo>
                  <a:cubicBezTo>
                    <a:pt x="20365" y="15836"/>
                    <a:pt x="20548" y="15623"/>
                    <a:pt x="20760" y="15441"/>
                  </a:cubicBezTo>
                  <a:cubicBezTo>
                    <a:pt x="20821" y="15380"/>
                    <a:pt x="20882" y="15320"/>
                    <a:pt x="20973" y="15289"/>
                  </a:cubicBezTo>
                  <a:cubicBezTo>
                    <a:pt x="21003" y="15259"/>
                    <a:pt x="21125" y="15198"/>
                    <a:pt x="21095" y="15198"/>
                  </a:cubicBezTo>
                  <a:cubicBezTo>
                    <a:pt x="20608" y="14985"/>
                    <a:pt x="20122" y="14985"/>
                    <a:pt x="19666" y="14712"/>
                  </a:cubicBezTo>
                  <a:cubicBezTo>
                    <a:pt x="18724" y="14164"/>
                    <a:pt x="18329" y="12766"/>
                    <a:pt x="18420" y="11733"/>
                  </a:cubicBezTo>
                  <a:cubicBezTo>
                    <a:pt x="18572" y="10061"/>
                    <a:pt x="20396" y="9210"/>
                    <a:pt x="21824" y="8845"/>
                  </a:cubicBezTo>
                  <a:cubicBezTo>
                    <a:pt x="22341" y="8724"/>
                    <a:pt x="22858" y="8632"/>
                    <a:pt x="23405" y="8541"/>
                  </a:cubicBezTo>
                  <a:cubicBezTo>
                    <a:pt x="23587" y="8541"/>
                    <a:pt x="23769" y="8511"/>
                    <a:pt x="23982" y="8511"/>
                  </a:cubicBezTo>
                  <a:cubicBezTo>
                    <a:pt x="24073" y="8511"/>
                    <a:pt x="24317" y="8602"/>
                    <a:pt x="24317" y="8511"/>
                  </a:cubicBezTo>
                  <a:cubicBezTo>
                    <a:pt x="24286" y="8298"/>
                    <a:pt x="23891" y="7903"/>
                    <a:pt x="23800" y="7721"/>
                  </a:cubicBezTo>
                  <a:cubicBezTo>
                    <a:pt x="23466" y="7174"/>
                    <a:pt x="23344" y="6505"/>
                    <a:pt x="23496" y="5866"/>
                  </a:cubicBezTo>
                  <a:cubicBezTo>
                    <a:pt x="23648" y="5441"/>
                    <a:pt x="23891" y="5107"/>
                    <a:pt x="24195" y="4803"/>
                  </a:cubicBezTo>
                  <a:cubicBezTo>
                    <a:pt x="24377" y="4681"/>
                    <a:pt x="24560" y="4529"/>
                    <a:pt x="24712" y="4377"/>
                  </a:cubicBezTo>
                  <a:cubicBezTo>
                    <a:pt x="24681" y="4256"/>
                    <a:pt x="23982" y="4286"/>
                    <a:pt x="23861" y="4256"/>
                  </a:cubicBezTo>
                  <a:cubicBezTo>
                    <a:pt x="23131" y="4195"/>
                    <a:pt x="22402" y="3891"/>
                    <a:pt x="21855" y="3404"/>
                  </a:cubicBezTo>
                  <a:cubicBezTo>
                    <a:pt x="21429" y="2979"/>
                    <a:pt x="21155" y="2432"/>
                    <a:pt x="21095" y="1824"/>
                  </a:cubicBezTo>
                  <a:cubicBezTo>
                    <a:pt x="21064" y="1611"/>
                    <a:pt x="21064" y="1398"/>
                    <a:pt x="21095" y="1186"/>
                  </a:cubicBezTo>
                  <a:cubicBezTo>
                    <a:pt x="21095" y="1094"/>
                    <a:pt x="21186" y="851"/>
                    <a:pt x="21125" y="882"/>
                  </a:cubicBezTo>
                  <a:cubicBezTo>
                    <a:pt x="20791" y="1034"/>
                    <a:pt x="20548" y="1398"/>
                    <a:pt x="20244" y="1550"/>
                  </a:cubicBezTo>
                  <a:cubicBezTo>
                    <a:pt x="19362" y="2006"/>
                    <a:pt x="18329" y="1793"/>
                    <a:pt x="17508" y="1338"/>
                  </a:cubicBezTo>
                  <a:cubicBezTo>
                    <a:pt x="17113" y="1094"/>
                    <a:pt x="16778" y="790"/>
                    <a:pt x="16474" y="426"/>
                  </a:cubicBezTo>
                  <a:cubicBezTo>
                    <a:pt x="16383" y="365"/>
                    <a:pt x="16171" y="0"/>
                    <a:pt x="16079" y="0"/>
                  </a:cubicBezTo>
                  <a:cubicBezTo>
                    <a:pt x="16049" y="0"/>
                    <a:pt x="15958" y="213"/>
                    <a:pt x="15927" y="243"/>
                  </a:cubicBezTo>
                  <a:cubicBezTo>
                    <a:pt x="15806" y="517"/>
                    <a:pt x="15715" y="790"/>
                    <a:pt x="15563" y="1064"/>
                  </a:cubicBezTo>
                  <a:cubicBezTo>
                    <a:pt x="15198" y="1733"/>
                    <a:pt x="14590" y="2280"/>
                    <a:pt x="13891" y="2553"/>
                  </a:cubicBezTo>
                  <a:cubicBezTo>
                    <a:pt x="13374" y="2705"/>
                    <a:pt x="12827" y="2675"/>
                    <a:pt x="12341" y="2493"/>
                  </a:cubicBezTo>
                  <a:cubicBezTo>
                    <a:pt x="12280" y="2493"/>
                    <a:pt x="11642" y="2158"/>
                    <a:pt x="11642" y="2158"/>
                  </a:cubicBezTo>
                  <a:cubicBezTo>
                    <a:pt x="11459" y="2341"/>
                    <a:pt x="11520" y="3161"/>
                    <a:pt x="11459" y="3435"/>
                  </a:cubicBezTo>
                  <a:cubicBezTo>
                    <a:pt x="11186" y="4347"/>
                    <a:pt x="10426" y="5046"/>
                    <a:pt x="9483" y="5228"/>
                  </a:cubicBezTo>
                  <a:cubicBezTo>
                    <a:pt x="8237" y="5380"/>
                    <a:pt x="7295" y="4195"/>
                    <a:pt x="7295" y="3040"/>
                  </a:cubicBezTo>
                  <a:cubicBezTo>
                    <a:pt x="7325" y="2584"/>
                    <a:pt x="7417" y="2158"/>
                    <a:pt x="7629" y="1763"/>
                  </a:cubicBezTo>
                  <a:cubicBezTo>
                    <a:pt x="7690" y="1642"/>
                    <a:pt x="7781" y="1520"/>
                    <a:pt x="7873" y="1398"/>
                  </a:cubicBezTo>
                  <a:cubicBezTo>
                    <a:pt x="7903" y="1338"/>
                    <a:pt x="8085" y="1155"/>
                    <a:pt x="8024" y="1216"/>
                  </a:cubicBezTo>
                  <a:cubicBezTo>
                    <a:pt x="7234" y="2006"/>
                    <a:pt x="6201" y="2645"/>
                    <a:pt x="5046" y="2645"/>
                  </a:cubicBezTo>
                  <a:cubicBezTo>
                    <a:pt x="4620" y="2645"/>
                    <a:pt x="4225" y="2584"/>
                    <a:pt x="3830" y="2432"/>
                  </a:cubicBezTo>
                  <a:cubicBezTo>
                    <a:pt x="3708" y="2371"/>
                    <a:pt x="3587" y="2310"/>
                    <a:pt x="3465" y="2249"/>
                  </a:cubicBezTo>
                  <a:cubicBezTo>
                    <a:pt x="3404" y="2219"/>
                    <a:pt x="3313" y="2097"/>
                    <a:pt x="3313" y="2158"/>
                  </a:cubicBezTo>
                  <a:cubicBezTo>
                    <a:pt x="3313" y="2401"/>
                    <a:pt x="3526" y="2675"/>
                    <a:pt x="3587" y="2918"/>
                  </a:cubicBezTo>
                  <a:cubicBezTo>
                    <a:pt x="3739" y="3708"/>
                    <a:pt x="3465" y="4499"/>
                    <a:pt x="2918" y="5046"/>
                  </a:cubicBezTo>
                  <a:cubicBezTo>
                    <a:pt x="2401" y="5502"/>
                    <a:pt x="1641" y="5593"/>
                    <a:pt x="973" y="5654"/>
                  </a:cubicBezTo>
                  <a:cubicBezTo>
                    <a:pt x="760" y="5654"/>
                    <a:pt x="547" y="5684"/>
                    <a:pt x="334" y="5684"/>
                  </a:cubicBezTo>
                  <a:cubicBezTo>
                    <a:pt x="213" y="5684"/>
                    <a:pt x="0" y="5593"/>
                    <a:pt x="30" y="5684"/>
                  </a:cubicBezTo>
                  <a:cubicBezTo>
                    <a:pt x="91" y="5988"/>
                    <a:pt x="578" y="6353"/>
                    <a:pt x="790" y="6596"/>
                  </a:cubicBezTo>
                  <a:cubicBezTo>
                    <a:pt x="1337" y="7265"/>
                    <a:pt x="1702" y="8085"/>
                    <a:pt x="1763" y="8936"/>
                  </a:cubicBezTo>
                  <a:cubicBezTo>
                    <a:pt x="1793" y="9514"/>
                    <a:pt x="1581" y="10091"/>
                    <a:pt x="1185" y="10517"/>
                  </a:cubicBezTo>
                  <a:cubicBezTo>
                    <a:pt x="1064" y="10669"/>
                    <a:pt x="912" y="10791"/>
                    <a:pt x="730" y="10882"/>
                  </a:cubicBezTo>
                  <a:cubicBezTo>
                    <a:pt x="730" y="10882"/>
                    <a:pt x="486" y="11064"/>
                    <a:pt x="486" y="11095"/>
                  </a:cubicBezTo>
                  <a:cubicBezTo>
                    <a:pt x="517" y="11216"/>
                    <a:pt x="1094" y="11459"/>
                    <a:pt x="1246" y="11550"/>
                  </a:cubicBezTo>
                  <a:cubicBezTo>
                    <a:pt x="1672" y="11885"/>
                    <a:pt x="2037" y="12310"/>
                    <a:pt x="2371" y="12766"/>
                  </a:cubicBezTo>
                  <a:cubicBezTo>
                    <a:pt x="3313" y="14013"/>
                    <a:pt x="3799" y="15532"/>
                    <a:pt x="3799" y="17113"/>
                  </a:cubicBezTo>
                  <a:cubicBezTo>
                    <a:pt x="3708" y="17721"/>
                    <a:pt x="3556" y="18329"/>
                    <a:pt x="3313" y="18937"/>
                  </a:cubicBezTo>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9" name="Google Shape;2309;p60"/>
            <p:cNvSpPr/>
            <p:nvPr/>
          </p:nvSpPr>
          <p:spPr>
            <a:xfrm>
              <a:off x="5360816" y="1593425"/>
              <a:ext cx="293558" cy="305061"/>
            </a:xfrm>
            <a:custGeom>
              <a:rect b="b" l="l" r="r" t="t"/>
              <a:pathLst>
                <a:path extrusionOk="0" h="18511" w="17813">
                  <a:moveTo>
                    <a:pt x="13892" y="4438"/>
                  </a:moveTo>
                  <a:cubicBezTo>
                    <a:pt x="14955" y="3556"/>
                    <a:pt x="16110" y="2766"/>
                    <a:pt x="17296" y="2097"/>
                  </a:cubicBezTo>
                  <a:cubicBezTo>
                    <a:pt x="17813" y="1885"/>
                    <a:pt x="17235" y="912"/>
                    <a:pt x="16810" y="1277"/>
                  </a:cubicBezTo>
                  <a:cubicBezTo>
                    <a:pt x="15746" y="1915"/>
                    <a:pt x="14712" y="2584"/>
                    <a:pt x="13740" y="3374"/>
                  </a:cubicBezTo>
                  <a:cubicBezTo>
                    <a:pt x="14074" y="2523"/>
                    <a:pt x="14287" y="1641"/>
                    <a:pt x="14378" y="730"/>
                  </a:cubicBezTo>
                  <a:cubicBezTo>
                    <a:pt x="14439" y="122"/>
                    <a:pt x="13527" y="0"/>
                    <a:pt x="13436" y="608"/>
                  </a:cubicBezTo>
                  <a:cubicBezTo>
                    <a:pt x="13314" y="2097"/>
                    <a:pt x="12767" y="3496"/>
                    <a:pt x="11916" y="4681"/>
                  </a:cubicBezTo>
                  <a:cubicBezTo>
                    <a:pt x="11885" y="4742"/>
                    <a:pt x="11855" y="4833"/>
                    <a:pt x="11825" y="4894"/>
                  </a:cubicBezTo>
                  <a:lnTo>
                    <a:pt x="10852" y="5714"/>
                  </a:lnTo>
                  <a:cubicBezTo>
                    <a:pt x="9636" y="6748"/>
                    <a:pt x="8481" y="7812"/>
                    <a:pt x="7356" y="8906"/>
                  </a:cubicBezTo>
                  <a:cubicBezTo>
                    <a:pt x="8086" y="6809"/>
                    <a:pt x="8481" y="4590"/>
                    <a:pt x="8542" y="2371"/>
                  </a:cubicBezTo>
                  <a:cubicBezTo>
                    <a:pt x="8572" y="2128"/>
                    <a:pt x="8390" y="1885"/>
                    <a:pt x="8116" y="1885"/>
                  </a:cubicBezTo>
                  <a:cubicBezTo>
                    <a:pt x="7843" y="1854"/>
                    <a:pt x="7630" y="2067"/>
                    <a:pt x="7600" y="2310"/>
                  </a:cubicBezTo>
                  <a:cubicBezTo>
                    <a:pt x="7448" y="5198"/>
                    <a:pt x="6992" y="8359"/>
                    <a:pt x="5381" y="10821"/>
                  </a:cubicBezTo>
                  <a:cubicBezTo>
                    <a:pt x="5320" y="10912"/>
                    <a:pt x="5290" y="11003"/>
                    <a:pt x="5290" y="11094"/>
                  </a:cubicBezTo>
                  <a:cubicBezTo>
                    <a:pt x="3496" y="13101"/>
                    <a:pt x="1824" y="15228"/>
                    <a:pt x="365" y="17447"/>
                  </a:cubicBezTo>
                  <a:cubicBezTo>
                    <a:pt x="1" y="17994"/>
                    <a:pt x="791" y="18511"/>
                    <a:pt x="1156" y="17994"/>
                  </a:cubicBezTo>
                  <a:cubicBezTo>
                    <a:pt x="2828" y="15441"/>
                    <a:pt x="4712" y="13070"/>
                    <a:pt x="6809" y="10851"/>
                  </a:cubicBezTo>
                  <a:cubicBezTo>
                    <a:pt x="9879" y="9605"/>
                    <a:pt x="13223" y="9210"/>
                    <a:pt x="16506" y="9727"/>
                  </a:cubicBezTo>
                  <a:cubicBezTo>
                    <a:pt x="17174" y="9848"/>
                    <a:pt x="17296" y="8815"/>
                    <a:pt x="16627" y="8784"/>
                  </a:cubicBezTo>
                  <a:cubicBezTo>
                    <a:pt x="13831" y="8359"/>
                    <a:pt x="11004" y="8541"/>
                    <a:pt x="8299" y="9332"/>
                  </a:cubicBezTo>
                  <a:cubicBezTo>
                    <a:pt x="9302" y="8328"/>
                    <a:pt x="10366" y="7356"/>
                    <a:pt x="11490" y="6414"/>
                  </a:cubicBezTo>
                  <a:lnTo>
                    <a:pt x="12615" y="5471"/>
                  </a:lnTo>
                  <a:cubicBezTo>
                    <a:pt x="13831" y="5380"/>
                    <a:pt x="14986" y="5289"/>
                    <a:pt x="16202" y="5319"/>
                  </a:cubicBezTo>
                  <a:cubicBezTo>
                    <a:pt x="16840" y="5319"/>
                    <a:pt x="16840" y="4377"/>
                    <a:pt x="16232" y="4377"/>
                  </a:cubicBezTo>
                  <a:cubicBezTo>
                    <a:pt x="15411" y="4347"/>
                    <a:pt x="14651" y="4377"/>
                    <a:pt x="13892" y="4438"/>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10" name="Google Shape;2310;p60"/>
          <p:cNvGrpSpPr/>
          <p:nvPr/>
        </p:nvGrpSpPr>
        <p:grpSpPr>
          <a:xfrm>
            <a:off x="4968569" y="3611164"/>
            <a:ext cx="1482825" cy="1365275"/>
            <a:chOff x="789819" y="1559239"/>
            <a:chExt cx="1482825" cy="1365275"/>
          </a:xfrm>
        </p:grpSpPr>
        <p:grpSp>
          <p:nvGrpSpPr>
            <p:cNvPr id="2311" name="Google Shape;2311;p60"/>
            <p:cNvGrpSpPr/>
            <p:nvPr/>
          </p:nvGrpSpPr>
          <p:grpSpPr>
            <a:xfrm>
              <a:off x="789819" y="1559239"/>
              <a:ext cx="1424775" cy="1062850"/>
              <a:chOff x="789819" y="1559239"/>
              <a:chExt cx="1424775" cy="1062850"/>
            </a:xfrm>
          </p:grpSpPr>
          <p:sp>
            <p:nvSpPr>
              <p:cNvPr id="2312" name="Google Shape;2312;p60"/>
              <p:cNvSpPr/>
              <p:nvPr/>
            </p:nvSpPr>
            <p:spPr>
              <a:xfrm>
                <a:off x="1904244" y="1762789"/>
                <a:ext cx="310350" cy="193525"/>
              </a:xfrm>
              <a:custGeom>
                <a:rect b="b" l="l" r="r" t="t"/>
                <a:pathLst>
                  <a:path extrusionOk="0" h="7741" w="12414">
                    <a:moveTo>
                      <a:pt x="0" y="4386"/>
                    </a:moveTo>
                    <a:cubicBezTo>
                      <a:pt x="29" y="4243"/>
                      <a:pt x="115" y="4071"/>
                      <a:pt x="201" y="3956"/>
                    </a:cubicBezTo>
                    <a:cubicBezTo>
                      <a:pt x="1233" y="2523"/>
                      <a:pt x="5390" y="832"/>
                      <a:pt x="7626" y="574"/>
                    </a:cubicBezTo>
                    <a:cubicBezTo>
                      <a:pt x="12413" y="0"/>
                      <a:pt x="2494" y="7740"/>
                      <a:pt x="0" y="4386"/>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3" name="Google Shape;2313;p60"/>
              <p:cNvSpPr/>
              <p:nvPr/>
            </p:nvSpPr>
            <p:spPr>
              <a:xfrm>
                <a:off x="1821819" y="1658864"/>
                <a:ext cx="111125" cy="224350"/>
              </a:xfrm>
              <a:custGeom>
                <a:rect b="b" l="l" r="r" t="t"/>
                <a:pathLst>
                  <a:path extrusionOk="0" h="8974" w="4445">
                    <a:moveTo>
                      <a:pt x="3699" y="8371"/>
                    </a:moveTo>
                    <a:cubicBezTo>
                      <a:pt x="4100" y="8687"/>
                      <a:pt x="4444" y="1"/>
                      <a:pt x="3498" y="87"/>
                    </a:cubicBezTo>
                    <a:cubicBezTo>
                      <a:pt x="832" y="287"/>
                      <a:pt x="1" y="8973"/>
                      <a:pt x="3699" y="837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4" name="Google Shape;2314;p60"/>
              <p:cNvSpPr/>
              <p:nvPr/>
            </p:nvSpPr>
            <p:spPr>
              <a:xfrm>
                <a:off x="1775244" y="1925464"/>
                <a:ext cx="306750" cy="131900"/>
              </a:xfrm>
              <a:custGeom>
                <a:rect b="b" l="l" r="r" t="t"/>
                <a:pathLst>
                  <a:path extrusionOk="0" h="5276" w="12270">
                    <a:moveTo>
                      <a:pt x="1061" y="1520"/>
                    </a:moveTo>
                    <a:cubicBezTo>
                      <a:pt x="2494" y="1176"/>
                      <a:pt x="9432" y="87"/>
                      <a:pt x="10034" y="87"/>
                    </a:cubicBezTo>
                    <a:cubicBezTo>
                      <a:pt x="12270" y="1"/>
                      <a:pt x="11295" y="803"/>
                      <a:pt x="9604" y="2237"/>
                    </a:cubicBezTo>
                    <a:cubicBezTo>
                      <a:pt x="5906" y="5275"/>
                      <a:pt x="0" y="3211"/>
                      <a:pt x="1061" y="152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5" name="Google Shape;2315;p60"/>
              <p:cNvSpPr/>
              <p:nvPr/>
            </p:nvSpPr>
            <p:spPr>
              <a:xfrm>
                <a:off x="1610419" y="1762064"/>
                <a:ext cx="219325" cy="258025"/>
              </a:xfrm>
              <a:custGeom>
                <a:rect b="b" l="l" r="r" t="t"/>
                <a:pathLst>
                  <a:path extrusionOk="0" h="10321" w="8773">
                    <a:moveTo>
                      <a:pt x="8514" y="9174"/>
                    </a:moveTo>
                    <a:cubicBezTo>
                      <a:pt x="8772" y="7798"/>
                      <a:pt x="7253" y="1"/>
                      <a:pt x="5705" y="402"/>
                    </a:cubicBezTo>
                    <a:cubicBezTo>
                      <a:pt x="0" y="1893"/>
                      <a:pt x="6192" y="10321"/>
                      <a:pt x="8514" y="9174"/>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6" name="Google Shape;2316;p60"/>
              <p:cNvSpPr/>
              <p:nvPr/>
            </p:nvSpPr>
            <p:spPr>
              <a:xfrm>
                <a:off x="1692819" y="2081689"/>
                <a:ext cx="288125" cy="122575"/>
              </a:xfrm>
              <a:custGeom>
                <a:rect b="b" l="l" r="r" t="t"/>
                <a:pathLst>
                  <a:path extrusionOk="0" h="4903" w="11525">
                    <a:moveTo>
                      <a:pt x="1033" y="1119"/>
                    </a:moveTo>
                    <a:cubicBezTo>
                      <a:pt x="1090" y="1348"/>
                      <a:pt x="11525" y="1"/>
                      <a:pt x="11410" y="517"/>
                    </a:cubicBezTo>
                    <a:cubicBezTo>
                      <a:pt x="10579" y="3814"/>
                      <a:pt x="1" y="4903"/>
                      <a:pt x="1033" y="1119"/>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7" name="Google Shape;2317;p60"/>
              <p:cNvSpPr/>
              <p:nvPr/>
            </p:nvSpPr>
            <p:spPr>
              <a:xfrm>
                <a:off x="1527269" y="1907539"/>
                <a:ext cx="203575" cy="275225"/>
              </a:xfrm>
              <a:custGeom>
                <a:rect b="b" l="l" r="r" t="t"/>
                <a:pathLst>
                  <a:path extrusionOk="0" h="11009" w="8143">
                    <a:moveTo>
                      <a:pt x="8142" y="7827"/>
                    </a:moveTo>
                    <a:cubicBezTo>
                      <a:pt x="3355" y="11009"/>
                      <a:pt x="1" y="2810"/>
                      <a:pt x="2724" y="603"/>
                    </a:cubicBezTo>
                    <a:cubicBezTo>
                      <a:pt x="3498" y="1"/>
                      <a:pt x="7425" y="6795"/>
                      <a:pt x="8142" y="7827"/>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8" name="Google Shape;2318;p60"/>
              <p:cNvSpPr/>
              <p:nvPr/>
            </p:nvSpPr>
            <p:spPr>
              <a:xfrm>
                <a:off x="1447719" y="2035114"/>
                <a:ext cx="219325" cy="254450"/>
              </a:xfrm>
              <a:custGeom>
                <a:rect b="b" l="l" r="r" t="t"/>
                <a:pathLst>
                  <a:path extrusionOk="0" h="10178" w="8773">
                    <a:moveTo>
                      <a:pt x="8773" y="8056"/>
                    </a:moveTo>
                    <a:cubicBezTo>
                      <a:pt x="8773" y="8056"/>
                      <a:pt x="2982" y="1"/>
                      <a:pt x="2695" y="545"/>
                    </a:cubicBezTo>
                    <a:cubicBezTo>
                      <a:pt x="1" y="6078"/>
                      <a:pt x="6594" y="10177"/>
                      <a:pt x="8773" y="8056"/>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9" name="Google Shape;2319;p60"/>
              <p:cNvSpPr/>
              <p:nvPr/>
            </p:nvSpPr>
            <p:spPr>
              <a:xfrm>
                <a:off x="1013419" y="1559239"/>
                <a:ext cx="197125" cy="409250"/>
              </a:xfrm>
              <a:custGeom>
                <a:rect b="b" l="l" r="r" t="t"/>
                <a:pathLst>
                  <a:path extrusionOk="0" h="16370" w="7885">
                    <a:moveTo>
                      <a:pt x="2667" y="16370"/>
                    </a:moveTo>
                    <a:cubicBezTo>
                      <a:pt x="2466" y="16284"/>
                      <a:pt x="2294" y="16140"/>
                      <a:pt x="2151" y="15968"/>
                    </a:cubicBezTo>
                    <a:cubicBezTo>
                      <a:pt x="660" y="14277"/>
                      <a:pt x="1" y="8716"/>
                      <a:pt x="488" y="5935"/>
                    </a:cubicBezTo>
                    <a:cubicBezTo>
                      <a:pt x="1491" y="1"/>
                      <a:pt x="7884" y="14506"/>
                      <a:pt x="2667" y="1637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0" name="Google Shape;2320;p60"/>
              <p:cNvSpPr/>
              <p:nvPr/>
            </p:nvSpPr>
            <p:spPr>
              <a:xfrm>
                <a:off x="789819" y="1862389"/>
                <a:ext cx="301025" cy="208575"/>
              </a:xfrm>
              <a:custGeom>
                <a:rect b="b" l="l" r="r" t="t"/>
                <a:pathLst>
                  <a:path extrusionOk="0" h="8343" w="12041">
                    <a:moveTo>
                      <a:pt x="11525" y="3728"/>
                    </a:moveTo>
                    <a:cubicBezTo>
                      <a:pt x="12041" y="3355"/>
                      <a:pt x="947" y="1"/>
                      <a:pt x="689" y="1148"/>
                    </a:cubicBezTo>
                    <a:cubicBezTo>
                      <a:pt x="1" y="4416"/>
                      <a:pt x="10951" y="8343"/>
                      <a:pt x="11525" y="3728"/>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1" name="Google Shape;2321;p60"/>
              <p:cNvSpPr/>
              <p:nvPr/>
            </p:nvSpPr>
            <p:spPr>
              <a:xfrm>
                <a:off x="1160344" y="1772814"/>
                <a:ext cx="165575" cy="394900"/>
              </a:xfrm>
              <a:custGeom>
                <a:rect b="b" l="l" r="r" t="t"/>
                <a:pathLst>
                  <a:path extrusionOk="0" h="15796" w="6623">
                    <a:moveTo>
                      <a:pt x="0" y="13990"/>
                    </a:moveTo>
                    <a:cubicBezTo>
                      <a:pt x="58" y="12155"/>
                      <a:pt x="1204" y="3441"/>
                      <a:pt x="1405" y="2724"/>
                    </a:cubicBezTo>
                    <a:cubicBezTo>
                      <a:pt x="2122" y="1"/>
                      <a:pt x="2838" y="1434"/>
                      <a:pt x="4014" y="3957"/>
                    </a:cubicBezTo>
                    <a:cubicBezTo>
                      <a:pt x="6622" y="9432"/>
                      <a:pt x="1806" y="15796"/>
                      <a:pt x="0" y="1399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2" name="Google Shape;2322;p60"/>
              <p:cNvSpPr/>
              <p:nvPr/>
            </p:nvSpPr>
            <p:spPr>
              <a:xfrm>
                <a:off x="890169" y="2066639"/>
                <a:ext cx="329675" cy="232950"/>
              </a:xfrm>
              <a:custGeom>
                <a:rect b="b" l="l" r="r" t="t"/>
                <a:pathLst>
                  <a:path extrusionOk="0" h="9318" w="13187">
                    <a:moveTo>
                      <a:pt x="12556" y="1578"/>
                    </a:moveTo>
                    <a:cubicBezTo>
                      <a:pt x="10836" y="804"/>
                      <a:pt x="229" y="1"/>
                      <a:pt x="172" y="1979"/>
                    </a:cubicBezTo>
                    <a:cubicBezTo>
                      <a:pt x="0" y="9317"/>
                      <a:pt x="13187" y="4731"/>
                      <a:pt x="12556" y="1578"/>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3" name="Google Shape;2323;p60"/>
              <p:cNvSpPr/>
              <p:nvPr/>
            </p:nvSpPr>
            <p:spPr>
              <a:xfrm>
                <a:off x="1319444" y="1946964"/>
                <a:ext cx="174900" cy="387025"/>
              </a:xfrm>
              <a:custGeom>
                <a:rect b="b" l="l" r="r" t="t"/>
                <a:pathLst>
                  <a:path extrusionOk="0" h="15481" w="6996">
                    <a:moveTo>
                      <a:pt x="0" y="12958"/>
                    </a:moveTo>
                    <a:cubicBezTo>
                      <a:pt x="316" y="12958"/>
                      <a:pt x="2380" y="1"/>
                      <a:pt x="3010" y="316"/>
                    </a:cubicBezTo>
                    <a:cubicBezTo>
                      <a:pt x="6995" y="2409"/>
                      <a:pt x="4501" y="15480"/>
                      <a:pt x="0" y="12958"/>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4" name="Google Shape;2324;p60"/>
              <p:cNvSpPr/>
              <p:nvPr/>
            </p:nvSpPr>
            <p:spPr>
              <a:xfrm>
                <a:off x="1562194" y="1857339"/>
                <a:ext cx="348525" cy="580925"/>
              </a:xfrm>
              <a:custGeom>
                <a:rect b="b" l="l" r="r" t="t"/>
                <a:pathLst>
                  <a:path extrusionOk="0" h="23237" w="13941">
                    <a:moveTo>
                      <a:pt x="13547" y="1"/>
                    </a:moveTo>
                    <a:cubicBezTo>
                      <a:pt x="13465" y="1"/>
                      <a:pt x="13385" y="22"/>
                      <a:pt x="13310" y="60"/>
                    </a:cubicBezTo>
                    <a:cubicBezTo>
                      <a:pt x="13252" y="88"/>
                      <a:pt x="13224" y="88"/>
                      <a:pt x="13195" y="146"/>
                    </a:cubicBezTo>
                    <a:lnTo>
                      <a:pt x="13138" y="203"/>
                    </a:lnTo>
                    <a:cubicBezTo>
                      <a:pt x="11217" y="1923"/>
                      <a:pt x="9554" y="3901"/>
                      <a:pt x="8178" y="6051"/>
                    </a:cubicBezTo>
                    <a:cubicBezTo>
                      <a:pt x="5254" y="10494"/>
                      <a:pt x="2846" y="15282"/>
                      <a:pt x="1012" y="20269"/>
                    </a:cubicBezTo>
                    <a:cubicBezTo>
                      <a:pt x="840" y="20728"/>
                      <a:pt x="696" y="21187"/>
                      <a:pt x="496" y="21617"/>
                    </a:cubicBezTo>
                    <a:cubicBezTo>
                      <a:pt x="0" y="22678"/>
                      <a:pt x="8" y="23237"/>
                      <a:pt x="260" y="23237"/>
                    </a:cubicBezTo>
                    <a:cubicBezTo>
                      <a:pt x="519" y="23237"/>
                      <a:pt x="1034" y="22650"/>
                      <a:pt x="1528" y="21416"/>
                    </a:cubicBezTo>
                    <a:cubicBezTo>
                      <a:pt x="1757" y="20871"/>
                      <a:pt x="1958" y="20298"/>
                      <a:pt x="2158" y="19753"/>
                    </a:cubicBezTo>
                    <a:cubicBezTo>
                      <a:pt x="3764" y="15568"/>
                      <a:pt x="5742" y="11526"/>
                      <a:pt x="8121" y="7714"/>
                    </a:cubicBezTo>
                    <a:cubicBezTo>
                      <a:pt x="9325" y="5736"/>
                      <a:pt x="10730" y="3872"/>
                      <a:pt x="12278" y="2152"/>
                    </a:cubicBezTo>
                    <a:cubicBezTo>
                      <a:pt x="12765" y="1665"/>
                      <a:pt x="13252" y="1149"/>
                      <a:pt x="13797" y="690"/>
                    </a:cubicBezTo>
                    <a:lnTo>
                      <a:pt x="13883" y="604"/>
                    </a:lnTo>
                    <a:cubicBezTo>
                      <a:pt x="13940" y="518"/>
                      <a:pt x="13940" y="432"/>
                      <a:pt x="13940" y="346"/>
                    </a:cubicBezTo>
                    <a:cubicBezTo>
                      <a:pt x="13940" y="289"/>
                      <a:pt x="13940" y="260"/>
                      <a:pt x="13912" y="203"/>
                    </a:cubicBezTo>
                    <a:cubicBezTo>
                      <a:pt x="13883" y="174"/>
                      <a:pt x="13854" y="146"/>
                      <a:pt x="13854" y="117"/>
                    </a:cubicBezTo>
                    <a:cubicBezTo>
                      <a:pt x="13758" y="36"/>
                      <a:pt x="13651" y="1"/>
                      <a:pt x="1354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5" name="Google Shape;2325;p60"/>
              <p:cNvSpPr/>
              <p:nvPr/>
            </p:nvSpPr>
            <p:spPr>
              <a:xfrm>
                <a:off x="1631194" y="2197789"/>
                <a:ext cx="275950" cy="193525"/>
              </a:xfrm>
              <a:custGeom>
                <a:rect b="b" l="l" r="r" t="t"/>
                <a:pathLst>
                  <a:path extrusionOk="0" h="7741" w="11038">
                    <a:moveTo>
                      <a:pt x="0" y="1492"/>
                    </a:moveTo>
                    <a:cubicBezTo>
                      <a:pt x="0" y="1492"/>
                      <a:pt x="10894" y="1"/>
                      <a:pt x="10922" y="976"/>
                    </a:cubicBezTo>
                    <a:cubicBezTo>
                      <a:pt x="11037" y="3498"/>
                      <a:pt x="2236" y="7741"/>
                      <a:pt x="0" y="1492"/>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6" name="Google Shape;2326;p60"/>
              <p:cNvSpPr/>
              <p:nvPr/>
            </p:nvSpPr>
            <p:spPr>
              <a:xfrm>
                <a:off x="1057144" y="1957714"/>
                <a:ext cx="641375" cy="606650"/>
              </a:xfrm>
              <a:custGeom>
                <a:rect b="b" l="l" r="r" t="t"/>
                <a:pathLst>
                  <a:path extrusionOk="0" h="24266" w="25655">
                    <a:moveTo>
                      <a:pt x="631" y="1"/>
                    </a:moveTo>
                    <a:lnTo>
                      <a:pt x="459" y="29"/>
                    </a:lnTo>
                    <a:cubicBezTo>
                      <a:pt x="402" y="29"/>
                      <a:pt x="373" y="58"/>
                      <a:pt x="316" y="87"/>
                    </a:cubicBezTo>
                    <a:cubicBezTo>
                      <a:pt x="115" y="230"/>
                      <a:pt x="0" y="459"/>
                      <a:pt x="58" y="717"/>
                    </a:cubicBezTo>
                    <a:cubicBezTo>
                      <a:pt x="58" y="775"/>
                      <a:pt x="86" y="832"/>
                      <a:pt x="115" y="889"/>
                    </a:cubicBezTo>
                    <a:lnTo>
                      <a:pt x="144" y="975"/>
                    </a:lnTo>
                    <a:cubicBezTo>
                      <a:pt x="1663" y="3899"/>
                      <a:pt x="3727" y="6479"/>
                      <a:pt x="5934" y="8859"/>
                    </a:cubicBezTo>
                    <a:cubicBezTo>
                      <a:pt x="10636" y="13990"/>
                      <a:pt x="16054" y="18347"/>
                      <a:pt x="21730" y="22217"/>
                    </a:cubicBezTo>
                    <a:cubicBezTo>
                      <a:pt x="22246" y="22561"/>
                      <a:pt x="22819" y="22905"/>
                      <a:pt x="23278" y="23306"/>
                    </a:cubicBezTo>
                    <a:cubicBezTo>
                      <a:pt x="24131" y="23979"/>
                      <a:pt x="24746" y="24265"/>
                      <a:pt x="25064" y="24265"/>
                    </a:cubicBezTo>
                    <a:cubicBezTo>
                      <a:pt x="25655" y="24265"/>
                      <a:pt x="25228" y="23282"/>
                      <a:pt x="23421" y="21959"/>
                    </a:cubicBezTo>
                    <a:cubicBezTo>
                      <a:pt x="22762" y="21529"/>
                      <a:pt x="22102" y="21099"/>
                      <a:pt x="21472" y="20640"/>
                    </a:cubicBezTo>
                    <a:cubicBezTo>
                      <a:pt x="16656" y="17372"/>
                      <a:pt x="12155" y="13617"/>
                      <a:pt x="8056" y="9489"/>
                    </a:cubicBezTo>
                    <a:cubicBezTo>
                      <a:pt x="5963" y="7368"/>
                      <a:pt x="4042" y="5075"/>
                      <a:pt x="2380" y="2609"/>
                    </a:cubicBezTo>
                    <a:cubicBezTo>
                      <a:pt x="1892" y="1864"/>
                      <a:pt x="1434" y="1090"/>
                      <a:pt x="1032" y="287"/>
                    </a:cubicBezTo>
                    <a:lnTo>
                      <a:pt x="946" y="144"/>
                    </a:lnTo>
                    <a:cubicBezTo>
                      <a:pt x="860" y="87"/>
                      <a:pt x="746" y="29"/>
                      <a:pt x="63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7" name="Google Shape;2327;p60"/>
              <p:cNvSpPr/>
              <p:nvPr/>
            </p:nvSpPr>
            <p:spPr>
              <a:xfrm>
                <a:off x="1019169" y="2254414"/>
                <a:ext cx="355475" cy="202125"/>
              </a:xfrm>
              <a:custGeom>
                <a:rect b="b" l="l" r="r" t="t"/>
                <a:pathLst>
                  <a:path extrusionOk="0" h="8085" w="14219">
                    <a:moveTo>
                      <a:pt x="11839" y="1"/>
                    </a:moveTo>
                    <a:cubicBezTo>
                      <a:pt x="14219" y="6823"/>
                      <a:pt x="2351" y="8084"/>
                      <a:pt x="516" y="4071"/>
                    </a:cubicBezTo>
                    <a:cubicBezTo>
                      <a:pt x="0" y="2953"/>
                      <a:pt x="10234" y="517"/>
                      <a:pt x="1183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8" name="Google Shape;2328;p60"/>
              <p:cNvSpPr/>
              <p:nvPr/>
            </p:nvSpPr>
            <p:spPr>
              <a:xfrm>
                <a:off x="1150319" y="2376239"/>
                <a:ext cx="363375" cy="245850"/>
              </a:xfrm>
              <a:custGeom>
                <a:rect b="b" l="l" r="r" t="t"/>
                <a:pathLst>
                  <a:path extrusionOk="0" h="9834" w="14535">
                    <a:moveTo>
                      <a:pt x="12585" y="1"/>
                    </a:moveTo>
                    <a:cubicBezTo>
                      <a:pt x="12585" y="1"/>
                      <a:pt x="0" y="4243"/>
                      <a:pt x="631" y="4731"/>
                    </a:cubicBezTo>
                    <a:cubicBezTo>
                      <a:pt x="6794" y="9833"/>
                      <a:pt x="14534" y="3297"/>
                      <a:pt x="1258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29" name="Google Shape;2329;p60"/>
            <p:cNvGrpSpPr/>
            <p:nvPr/>
          </p:nvGrpSpPr>
          <p:grpSpPr>
            <a:xfrm>
              <a:off x="938169" y="1939789"/>
              <a:ext cx="1334475" cy="984725"/>
              <a:chOff x="938169" y="1939789"/>
              <a:chExt cx="1334475" cy="984725"/>
            </a:xfrm>
          </p:grpSpPr>
          <p:sp>
            <p:nvSpPr>
              <p:cNvPr id="2330" name="Google Shape;2330;p60"/>
              <p:cNvSpPr/>
              <p:nvPr/>
            </p:nvSpPr>
            <p:spPr>
              <a:xfrm>
                <a:off x="1147444" y="2126139"/>
                <a:ext cx="506000" cy="743925"/>
              </a:xfrm>
              <a:custGeom>
                <a:rect b="b" l="l" r="r" t="t"/>
                <a:pathLst>
                  <a:path extrusionOk="0" h="29757" w="20240">
                    <a:moveTo>
                      <a:pt x="19035" y="6135"/>
                    </a:moveTo>
                    <a:cubicBezTo>
                      <a:pt x="18146" y="3354"/>
                      <a:pt x="15824" y="0"/>
                      <a:pt x="11811" y="0"/>
                    </a:cubicBezTo>
                    <a:cubicBezTo>
                      <a:pt x="7798" y="0"/>
                      <a:pt x="4042" y="3354"/>
                      <a:pt x="3154" y="6135"/>
                    </a:cubicBezTo>
                    <a:cubicBezTo>
                      <a:pt x="1950" y="9861"/>
                      <a:pt x="0" y="19293"/>
                      <a:pt x="1806" y="22962"/>
                    </a:cubicBezTo>
                    <a:cubicBezTo>
                      <a:pt x="4157" y="27721"/>
                      <a:pt x="8027" y="29756"/>
                      <a:pt x="12012" y="29756"/>
                    </a:cubicBezTo>
                    <a:cubicBezTo>
                      <a:pt x="15996" y="29756"/>
                      <a:pt x="18146" y="25141"/>
                      <a:pt x="19035" y="22360"/>
                    </a:cubicBezTo>
                    <a:cubicBezTo>
                      <a:pt x="20239" y="18633"/>
                      <a:pt x="20239" y="9861"/>
                      <a:pt x="19035" y="6135"/>
                    </a:cubicBezTo>
                    <a:close/>
                  </a:path>
                </a:pathLst>
              </a:custGeom>
              <a:solidFill>
                <a:srgbClr val="D36E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1" name="Google Shape;2331;p60"/>
              <p:cNvSpPr/>
              <p:nvPr/>
            </p:nvSpPr>
            <p:spPr>
              <a:xfrm>
                <a:off x="1638369" y="2126139"/>
                <a:ext cx="506700" cy="743925"/>
              </a:xfrm>
              <a:custGeom>
                <a:rect b="b" l="l" r="r" t="t"/>
                <a:pathLst>
                  <a:path extrusionOk="0" h="29757" w="20268">
                    <a:moveTo>
                      <a:pt x="1204" y="6135"/>
                    </a:moveTo>
                    <a:cubicBezTo>
                      <a:pt x="2121" y="3354"/>
                      <a:pt x="4443" y="0"/>
                      <a:pt x="8457" y="0"/>
                    </a:cubicBezTo>
                    <a:cubicBezTo>
                      <a:pt x="12470" y="0"/>
                      <a:pt x="16197" y="3354"/>
                      <a:pt x="17114" y="6135"/>
                    </a:cubicBezTo>
                    <a:cubicBezTo>
                      <a:pt x="18318" y="9861"/>
                      <a:pt x="20267" y="19293"/>
                      <a:pt x="18433" y="22962"/>
                    </a:cubicBezTo>
                    <a:cubicBezTo>
                      <a:pt x="16082" y="27721"/>
                      <a:pt x="12441" y="29756"/>
                      <a:pt x="8457" y="29756"/>
                    </a:cubicBezTo>
                    <a:cubicBezTo>
                      <a:pt x="4443" y="29756"/>
                      <a:pt x="2121" y="25141"/>
                      <a:pt x="1204" y="22360"/>
                    </a:cubicBezTo>
                    <a:cubicBezTo>
                      <a:pt x="0" y="18633"/>
                      <a:pt x="0" y="9861"/>
                      <a:pt x="1204" y="6135"/>
                    </a:cubicBezTo>
                  </a:path>
                </a:pathLst>
              </a:custGeom>
              <a:solidFill>
                <a:srgbClr val="D36E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2" name="Google Shape;2332;p60"/>
              <p:cNvSpPr/>
              <p:nvPr/>
            </p:nvSpPr>
            <p:spPr>
              <a:xfrm>
                <a:off x="1391119" y="2089589"/>
                <a:ext cx="505275" cy="716675"/>
              </a:xfrm>
              <a:custGeom>
                <a:rect b="b" l="l" r="r" t="t"/>
                <a:pathLst>
                  <a:path extrusionOk="0" h="28667" w="20211">
                    <a:moveTo>
                      <a:pt x="3268" y="5218"/>
                    </a:moveTo>
                    <a:cubicBezTo>
                      <a:pt x="4644" y="2437"/>
                      <a:pt x="6507" y="0"/>
                      <a:pt x="10492" y="0"/>
                    </a:cubicBezTo>
                    <a:cubicBezTo>
                      <a:pt x="14477" y="0"/>
                      <a:pt x="16369" y="1348"/>
                      <a:pt x="17745" y="5218"/>
                    </a:cubicBezTo>
                    <a:cubicBezTo>
                      <a:pt x="19608" y="10435"/>
                      <a:pt x="20210" y="18232"/>
                      <a:pt x="19006" y="22217"/>
                    </a:cubicBezTo>
                    <a:cubicBezTo>
                      <a:pt x="18117" y="25169"/>
                      <a:pt x="14505" y="28667"/>
                      <a:pt x="10521" y="28667"/>
                    </a:cubicBezTo>
                    <a:cubicBezTo>
                      <a:pt x="6507" y="28667"/>
                      <a:pt x="1691" y="25227"/>
                      <a:pt x="1061" y="22217"/>
                    </a:cubicBezTo>
                    <a:cubicBezTo>
                      <a:pt x="0" y="17114"/>
                      <a:pt x="1003" y="9804"/>
                      <a:pt x="3268" y="5218"/>
                    </a:cubicBezTo>
                    <a:close/>
                  </a:path>
                </a:pathLst>
              </a:custGeom>
              <a:solidFill>
                <a:srgbClr val="D36E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3" name="Google Shape;2333;p60"/>
              <p:cNvSpPr/>
              <p:nvPr/>
            </p:nvSpPr>
            <p:spPr>
              <a:xfrm>
                <a:off x="1482844" y="1939789"/>
                <a:ext cx="330400" cy="369825"/>
              </a:xfrm>
              <a:custGeom>
                <a:rect b="b" l="l" r="r" t="t"/>
                <a:pathLst>
                  <a:path extrusionOk="0" h="14793" w="13216">
                    <a:moveTo>
                      <a:pt x="12126" y="12930"/>
                    </a:moveTo>
                    <a:cubicBezTo>
                      <a:pt x="13216" y="12930"/>
                      <a:pt x="7884" y="12844"/>
                      <a:pt x="6536" y="8802"/>
                    </a:cubicBezTo>
                    <a:cubicBezTo>
                      <a:pt x="5304" y="5190"/>
                      <a:pt x="5906" y="718"/>
                      <a:pt x="4902" y="517"/>
                    </a:cubicBezTo>
                    <a:cubicBezTo>
                      <a:pt x="2208" y="1"/>
                      <a:pt x="3039" y="6021"/>
                      <a:pt x="2752" y="10436"/>
                    </a:cubicBezTo>
                    <a:cubicBezTo>
                      <a:pt x="2609" y="12586"/>
                      <a:pt x="0" y="13961"/>
                      <a:pt x="832" y="14793"/>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4" name="Google Shape;2334;p60"/>
              <p:cNvSpPr/>
              <p:nvPr/>
            </p:nvSpPr>
            <p:spPr>
              <a:xfrm>
                <a:off x="1583894" y="1964889"/>
                <a:ext cx="258750" cy="215725"/>
              </a:xfrm>
              <a:custGeom>
                <a:rect b="b" l="l" r="r" t="t"/>
                <a:pathLst>
                  <a:path extrusionOk="0" h="8629" w="10350">
                    <a:moveTo>
                      <a:pt x="5246" y="3612"/>
                    </a:moveTo>
                    <a:cubicBezTo>
                      <a:pt x="5648" y="3612"/>
                      <a:pt x="6020" y="3813"/>
                      <a:pt x="6221" y="4157"/>
                    </a:cubicBezTo>
                    <a:cubicBezTo>
                      <a:pt x="6508" y="4673"/>
                      <a:pt x="6766" y="5332"/>
                      <a:pt x="6508" y="5820"/>
                    </a:cubicBezTo>
                    <a:cubicBezTo>
                      <a:pt x="6364" y="6020"/>
                      <a:pt x="6164" y="6135"/>
                      <a:pt x="5906" y="6164"/>
                    </a:cubicBezTo>
                    <a:cubicBezTo>
                      <a:pt x="5854" y="6171"/>
                      <a:pt x="5803" y="6175"/>
                      <a:pt x="5752" y="6175"/>
                    </a:cubicBezTo>
                    <a:cubicBezTo>
                      <a:pt x="5024" y="6175"/>
                      <a:pt x="4472" y="5425"/>
                      <a:pt x="4472" y="4702"/>
                    </a:cubicBezTo>
                    <a:cubicBezTo>
                      <a:pt x="4501" y="4329"/>
                      <a:pt x="4616" y="3985"/>
                      <a:pt x="4759" y="3670"/>
                    </a:cubicBezTo>
                    <a:cubicBezTo>
                      <a:pt x="4931" y="3641"/>
                      <a:pt x="5074" y="3612"/>
                      <a:pt x="5246" y="3612"/>
                    </a:cubicBezTo>
                    <a:close/>
                    <a:moveTo>
                      <a:pt x="8572" y="0"/>
                    </a:moveTo>
                    <a:cubicBezTo>
                      <a:pt x="8342" y="0"/>
                      <a:pt x="8113" y="29"/>
                      <a:pt x="7912" y="86"/>
                    </a:cubicBezTo>
                    <a:cubicBezTo>
                      <a:pt x="6823" y="430"/>
                      <a:pt x="5848" y="1090"/>
                      <a:pt x="5103" y="1978"/>
                    </a:cubicBezTo>
                    <a:cubicBezTo>
                      <a:pt x="4788" y="2351"/>
                      <a:pt x="4415" y="2838"/>
                      <a:pt x="4415" y="2838"/>
                    </a:cubicBezTo>
                    <a:cubicBezTo>
                      <a:pt x="2781" y="3326"/>
                      <a:pt x="1290" y="4730"/>
                      <a:pt x="430" y="6336"/>
                    </a:cubicBezTo>
                    <a:cubicBezTo>
                      <a:pt x="144" y="6766"/>
                      <a:pt x="0" y="7310"/>
                      <a:pt x="86" y="7826"/>
                    </a:cubicBezTo>
                    <a:cubicBezTo>
                      <a:pt x="144" y="8199"/>
                      <a:pt x="402" y="8486"/>
                      <a:pt x="746" y="8600"/>
                    </a:cubicBezTo>
                    <a:lnTo>
                      <a:pt x="946" y="8629"/>
                    </a:lnTo>
                    <a:cubicBezTo>
                      <a:pt x="1061" y="8629"/>
                      <a:pt x="1204" y="8572"/>
                      <a:pt x="1290" y="8486"/>
                    </a:cubicBezTo>
                    <a:lnTo>
                      <a:pt x="1405" y="8314"/>
                    </a:lnTo>
                    <a:lnTo>
                      <a:pt x="1434" y="8113"/>
                    </a:lnTo>
                    <a:lnTo>
                      <a:pt x="1376" y="7941"/>
                    </a:lnTo>
                    <a:lnTo>
                      <a:pt x="1262" y="7769"/>
                    </a:lnTo>
                    <a:lnTo>
                      <a:pt x="1118" y="7683"/>
                    </a:lnTo>
                    <a:cubicBezTo>
                      <a:pt x="1090" y="7654"/>
                      <a:pt x="1061" y="7654"/>
                      <a:pt x="1061" y="7654"/>
                    </a:cubicBezTo>
                    <a:cubicBezTo>
                      <a:pt x="946" y="7482"/>
                      <a:pt x="1090" y="7196"/>
                      <a:pt x="1204" y="6995"/>
                    </a:cubicBezTo>
                    <a:cubicBezTo>
                      <a:pt x="1778" y="5820"/>
                      <a:pt x="2666" y="4816"/>
                      <a:pt x="3784" y="4128"/>
                    </a:cubicBezTo>
                    <a:lnTo>
                      <a:pt x="3784" y="4128"/>
                    </a:lnTo>
                    <a:cubicBezTo>
                      <a:pt x="3698" y="4530"/>
                      <a:pt x="3698" y="4931"/>
                      <a:pt x="3784" y="5332"/>
                    </a:cubicBezTo>
                    <a:cubicBezTo>
                      <a:pt x="4022" y="6307"/>
                      <a:pt x="4891" y="6967"/>
                      <a:pt x="5852" y="6967"/>
                    </a:cubicBezTo>
                    <a:cubicBezTo>
                      <a:pt x="6049" y="6967"/>
                      <a:pt x="6250" y="6939"/>
                      <a:pt x="6450" y="6880"/>
                    </a:cubicBezTo>
                    <a:cubicBezTo>
                      <a:pt x="7884" y="6364"/>
                      <a:pt x="7654" y="4071"/>
                      <a:pt x="6450" y="3096"/>
                    </a:cubicBezTo>
                    <a:cubicBezTo>
                      <a:pt x="6135" y="2896"/>
                      <a:pt x="5791" y="2752"/>
                      <a:pt x="5418" y="2695"/>
                    </a:cubicBezTo>
                    <a:cubicBezTo>
                      <a:pt x="5848" y="2150"/>
                      <a:pt x="6364" y="1663"/>
                      <a:pt x="6966" y="1262"/>
                    </a:cubicBezTo>
                    <a:cubicBezTo>
                      <a:pt x="7422" y="950"/>
                      <a:pt x="7957" y="619"/>
                      <a:pt x="8539" y="619"/>
                    </a:cubicBezTo>
                    <a:cubicBezTo>
                      <a:pt x="8653" y="619"/>
                      <a:pt x="8769" y="631"/>
                      <a:pt x="8887" y="660"/>
                    </a:cubicBezTo>
                    <a:cubicBezTo>
                      <a:pt x="9346" y="832"/>
                      <a:pt x="9690" y="1204"/>
                      <a:pt x="9776" y="1692"/>
                    </a:cubicBezTo>
                    <a:lnTo>
                      <a:pt x="9919" y="1864"/>
                    </a:lnTo>
                    <a:lnTo>
                      <a:pt x="10148" y="1892"/>
                    </a:lnTo>
                    <a:lnTo>
                      <a:pt x="10320" y="1749"/>
                    </a:lnTo>
                    <a:lnTo>
                      <a:pt x="10349" y="1520"/>
                    </a:lnTo>
                    <a:cubicBezTo>
                      <a:pt x="10263" y="1147"/>
                      <a:pt x="10091" y="832"/>
                      <a:pt x="9862" y="574"/>
                    </a:cubicBezTo>
                    <a:cubicBezTo>
                      <a:pt x="9518" y="201"/>
                      <a:pt x="9059" y="0"/>
                      <a:pt x="857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5" name="Google Shape;2335;p60"/>
              <p:cNvSpPr/>
              <p:nvPr/>
            </p:nvSpPr>
            <p:spPr>
              <a:xfrm>
                <a:off x="938169" y="2167689"/>
                <a:ext cx="678000" cy="718850"/>
              </a:xfrm>
              <a:custGeom>
                <a:rect b="b" l="l" r="r" t="t"/>
                <a:pathLst>
                  <a:path extrusionOk="0" h="28754" w="27120">
                    <a:moveTo>
                      <a:pt x="25485" y="5935"/>
                    </a:moveTo>
                    <a:cubicBezTo>
                      <a:pt x="24281" y="3240"/>
                      <a:pt x="21157" y="1"/>
                      <a:pt x="15825" y="1"/>
                    </a:cubicBezTo>
                    <a:cubicBezTo>
                      <a:pt x="10493" y="1"/>
                      <a:pt x="5447" y="3240"/>
                      <a:pt x="4243" y="5935"/>
                    </a:cubicBezTo>
                    <a:cubicBezTo>
                      <a:pt x="2609" y="9518"/>
                      <a:pt x="1" y="18634"/>
                      <a:pt x="2437" y="22160"/>
                    </a:cubicBezTo>
                    <a:cubicBezTo>
                      <a:pt x="5591" y="26775"/>
                      <a:pt x="10751" y="28753"/>
                      <a:pt x="16083" y="28753"/>
                    </a:cubicBezTo>
                    <a:cubicBezTo>
                      <a:pt x="21443" y="28753"/>
                      <a:pt x="24281" y="24281"/>
                      <a:pt x="25514" y="21587"/>
                    </a:cubicBezTo>
                    <a:cubicBezTo>
                      <a:pt x="27119" y="18003"/>
                      <a:pt x="27119" y="9518"/>
                      <a:pt x="25514" y="5906"/>
                    </a:cubicBezTo>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6" name="Google Shape;2336;p60"/>
              <p:cNvSpPr/>
              <p:nvPr/>
            </p:nvSpPr>
            <p:spPr>
              <a:xfrm>
                <a:off x="1199044" y="2201389"/>
                <a:ext cx="417125" cy="682275"/>
              </a:xfrm>
              <a:custGeom>
                <a:rect b="b" l="l" r="r" t="t"/>
                <a:pathLst>
                  <a:path extrusionOk="0" h="27291" w="16685">
                    <a:moveTo>
                      <a:pt x="10808" y="0"/>
                    </a:moveTo>
                    <a:cubicBezTo>
                      <a:pt x="12671" y="1032"/>
                      <a:pt x="14162" y="2638"/>
                      <a:pt x="15079" y="4587"/>
                    </a:cubicBezTo>
                    <a:cubicBezTo>
                      <a:pt x="16684" y="8170"/>
                      <a:pt x="16684" y="16655"/>
                      <a:pt x="15079" y="20239"/>
                    </a:cubicBezTo>
                    <a:cubicBezTo>
                      <a:pt x="13961" y="22675"/>
                      <a:pt x="11524" y="26574"/>
                      <a:pt x="7081" y="27291"/>
                    </a:cubicBezTo>
                    <a:cubicBezTo>
                      <a:pt x="4214" y="26001"/>
                      <a:pt x="1921" y="24080"/>
                      <a:pt x="1434" y="22360"/>
                    </a:cubicBezTo>
                    <a:cubicBezTo>
                      <a:pt x="0" y="17143"/>
                      <a:pt x="1319" y="9661"/>
                      <a:pt x="4386" y="4988"/>
                    </a:cubicBezTo>
                    <a:cubicBezTo>
                      <a:pt x="5791" y="2781"/>
                      <a:pt x="7597" y="803"/>
                      <a:pt x="10808" y="0"/>
                    </a:cubicBezTo>
                    <a:close/>
                  </a:path>
                </a:pathLst>
              </a:custGeom>
              <a:solidFill>
                <a:srgbClr val="D172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7" name="Google Shape;2337;p60"/>
              <p:cNvSpPr/>
              <p:nvPr/>
            </p:nvSpPr>
            <p:spPr>
              <a:xfrm>
                <a:off x="1595369" y="2167689"/>
                <a:ext cx="677275" cy="718850"/>
              </a:xfrm>
              <a:custGeom>
                <a:rect b="b" l="l" r="r" t="t"/>
                <a:pathLst>
                  <a:path extrusionOk="0" h="28754" w="27091">
                    <a:moveTo>
                      <a:pt x="1634" y="5935"/>
                    </a:moveTo>
                    <a:cubicBezTo>
                      <a:pt x="2838" y="3240"/>
                      <a:pt x="5963" y="1"/>
                      <a:pt x="11295" y="1"/>
                    </a:cubicBezTo>
                    <a:cubicBezTo>
                      <a:pt x="16627" y="1"/>
                      <a:pt x="21701" y="3240"/>
                      <a:pt x="22876" y="5935"/>
                    </a:cubicBezTo>
                    <a:cubicBezTo>
                      <a:pt x="24510" y="9518"/>
                      <a:pt x="27090" y="18634"/>
                      <a:pt x="24682" y="22160"/>
                    </a:cubicBezTo>
                    <a:cubicBezTo>
                      <a:pt x="21529" y="26775"/>
                      <a:pt x="16655" y="28753"/>
                      <a:pt x="11295" y="28753"/>
                    </a:cubicBezTo>
                    <a:cubicBezTo>
                      <a:pt x="5963" y="28753"/>
                      <a:pt x="2809" y="24281"/>
                      <a:pt x="1634" y="21587"/>
                    </a:cubicBezTo>
                    <a:cubicBezTo>
                      <a:pt x="0" y="18003"/>
                      <a:pt x="0" y="9518"/>
                      <a:pt x="1634" y="5906"/>
                    </a:cubicBezTo>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8" name="Google Shape;2338;p60"/>
              <p:cNvSpPr/>
              <p:nvPr/>
            </p:nvSpPr>
            <p:spPr>
              <a:xfrm>
                <a:off x="1595369" y="2197089"/>
                <a:ext cx="407075" cy="685150"/>
              </a:xfrm>
              <a:custGeom>
                <a:rect b="b" l="l" r="r" t="t"/>
                <a:pathLst>
                  <a:path extrusionOk="0" h="27406" w="16283">
                    <a:moveTo>
                      <a:pt x="6221" y="0"/>
                    </a:moveTo>
                    <a:cubicBezTo>
                      <a:pt x="9603" y="488"/>
                      <a:pt x="11495" y="1978"/>
                      <a:pt x="12986" y="5131"/>
                    </a:cubicBezTo>
                    <a:cubicBezTo>
                      <a:pt x="15480" y="10463"/>
                      <a:pt x="16283" y="18433"/>
                      <a:pt x="14677" y="22503"/>
                    </a:cubicBezTo>
                    <a:cubicBezTo>
                      <a:pt x="13989" y="24223"/>
                      <a:pt x="12155" y="26087"/>
                      <a:pt x="9689" y="27405"/>
                    </a:cubicBezTo>
                    <a:cubicBezTo>
                      <a:pt x="5332" y="26631"/>
                      <a:pt x="2695" y="22819"/>
                      <a:pt x="1634" y="20411"/>
                    </a:cubicBezTo>
                    <a:cubicBezTo>
                      <a:pt x="0" y="16827"/>
                      <a:pt x="0" y="8342"/>
                      <a:pt x="1634" y="4759"/>
                    </a:cubicBezTo>
                    <a:cubicBezTo>
                      <a:pt x="2580" y="2695"/>
                      <a:pt x="4185" y="1032"/>
                      <a:pt x="6221" y="0"/>
                    </a:cubicBezTo>
                    <a:close/>
                  </a:path>
                </a:pathLst>
              </a:custGeom>
              <a:solidFill>
                <a:srgbClr val="D172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9" name="Google Shape;2339;p60"/>
              <p:cNvSpPr/>
              <p:nvPr/>
            </p:nvSpPr>
            <p:spPr>
              <a:xfrm>
                <a:off x="1254219" y="2192064"/>
                <a:ext cx="676575" cy="732450"/>
              </a:xfrm>
              <a:custGeom>
                <a:rect b="b" l="l" r="r" t="t"/>
                <a:pathLst>
                  <a:path extrusionOk="0" h="29298" w="27063">
                    <a:moveTo>
                      <a:pt x="4358" y="5361"/>
                    </a:moveTo>
                    <a:cubicBezTo>
                      <a:pt x="6221" y="2523"/>
                      <a:pt x="8658" y="1"/>
                      <a:pt x="14047" y="1"/>
                    </a:cubicBezTo>
                    <a:cubicBezTo>
                      <a:pt x="19408" y="1"/>
                      <a:pt x="21902" y="1377"/>
                      <a:pt x="23765" y="5361"/>
                    </a:cubicBezTo>
                    <a:cubicBezTo>
                      <a:pt x="26259" y="10693"/>
                      <a:pt x="27062" y="18634"/>
                      <a:pt x="25457" y="22704"/>
                    </a:cubicBezTo>
                    <a:cubicBezTo>
                      <a:pt x="24281" y="25714"/>
                      <a:pt x="19408" y="29298"/>
                      <a:pt x="14076" y="29298"/>
                    </a:cubicBezTo>
                    <a:cubicBezTo>
                      <a:pt x="8715" y="29298"/>
                      <a:pt x="2265" y="25772"/>
                      <a:pt x="1434" y="22704"/>
                    </a:cubicBezTo>
                    <a:cubicBezTo>
                      <a:pt x="1" y="17516"/>
                      <a:pt x="1319" y="10034"/>
                      <a:pt x="4387" y="5361"/>
                    </a:cubicBezTo>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0" name="Google Shape;2340;p60"/>
              <p:cNvSpPr/>
              <p:nvPr/>
            </p:nvSpPr>
            <p:spPr>
              <a:xfrm>
                <a:off x="1365319" y="2143639"/>
                <a:ext cx="238675" cy="496550"/>
              </a:xfrm>
              <a:custGeom>
                <a:rect b="b" l="l" r="r" t="t"/>
                <a:pathLst>
                  <a:path extrusionOk="0" h="19862" w="9547">
                    <a:moveTo>
                      <a:pt x="2465" y="11598"/>
                    </a:moveTo>
                    <a:lnTo>
                      <a:pt x="2494" y="11627"/>
                    </a:lnTo>
                    <a:cubicBezTo>
                      <a:pt x="3354" y="11655"/>
                      <a:pt x="4071" y="12401"/>
                      <a:pt x="4386" y="13232"/>
                    </a:cubicBezTo>
                    <a:cubicBezTo>
                      <a:pt x="3956" y="13490"/>
                      <a:pt x="3497" y="13691"/>
                      <a:pt x="3010" y="13805"/>
                    </a:cubicBezTo>
                    <a:cubicBezTo>
                      <a:pt x="2684" y="13883"/>
                      <a:pt x="2332" y="13961"/>
                      <a:pt x="2005" y="13961"/>
                    </a:cubicBezTo>
                    <a:cubicBezTo>
                      <a:pt x="1729" y="13961"/>
                      <a:pt x="1471" y="13906"/>
                      <a:pt x="1261" y="13748"/>
                    </a:cubicBezTo>
                    <a:cubicBezTo>
                      <a:pt x="516" y="13175"/>
                      <a:pt x="1376" y="11598"/>
                      <a:pt x="2465" y="11598"/>
                    </a:cubicBezTo>
                    <a:close/>
                    <a:moveTo>
                      <a:pt x="6263" y="0"/>
                    </a:moveTo>
                    <a:cubicBezTo>
                      <a:pt x="4531" y="0"/>
                      <a:pt x="2523" y="672"/>
                      <a:pt x="1577" y="2167"/>
                    </a:cubicBezTo>
                    <a:cubicBezTo>
                      <a:pt x="917" y="3199"/>
                      <a:pt x="975" y="4546"/>
                      <a:pt x="1720" y="5521"/>
                    </a:cubicBezTo>
                    <a:cubicBezTo>
                      <a:pt x="2494" y="6581"/>
                      <a:pt x="3669" y="7241"/>
                      <a:pt x="4673" y="8043"/>
                    </a:cubicBezTo>
                    <a:cubicBezTo>
                      <a:pt x="5361" y="8588"/>
                      <a:pt x="6106" y="9219"/>
                      <a:pt x="6307" y="10107"/>
                    </a:cubicBezTo>
                    <a:cubicBezTo>
                      <a:pt x="6536" y="11111"/>
                      <a:pt x="5819" y="12114"/>
                      <a:pt x="5017" y="12802"/>
                    </a:cubicBezTo>
                    <a:cubicBezTo>
                      <a:pt x="4558" y="11799"/>
                      <a:pt x="3612" y="10881"/>
                      <a:pt x="2494" y="10853"/>
                    </a:cubicBezTo>
                    <a:lnTo>
                      <a:pt x="2437" y="10853"/>
                    </a:lnTo>
                    <a:cubicBezTo>
                      <a:pt x="1032" y="10910"/>
                      <a:pt x="0" y="12200"/>
                      <a:pt x="258" y="13605"/>
                    </a:cubicBezTo>
                    <a:cubicBezTo>
                      <a:pt x="483" y="14490"/>
                      <a:pt x="1178" y="14788"/>
                      <a:pt x="1982" y="14788"/>
                    </a:cubicBezTo>
                    <a:cubicBezTo>
                      <a:pt x="2611" y="14788"/>
                      <a:pt x="3307" y="14605"/>
                      <a:pt x="3899" y="14379"/>
                    </a:cubicBezTo>
                    <a:cubicBezTo>
                      <a:pt x="4128" y="14293"/>
                      <a:pt x="4357" y="14207"/>
                      <a:pt x="4558" y="14092"/>
                    </a:cubicBezTo>
                    <a:lnTo>
                      <a:pt x="4558" y="14092"/>
                    </a:lnTo>
                    <a:cubicBezTo>
                      <a:pt x="4615" y="14551"/>
                      <a:pt x="4558" y="15038"/>
                      <a:pt x="4443" y="15497"/>
                    </a:cubicBezTo>
                    <a:cubicBezTo>
                      <a:pt x="4300" y="16357"/>
                      <a:pt x="3870" y="17131"/>
                      <a:pt x="3239" y="17733"/>
                    </a:cubicBezTo>
                    <a:cubicBezTo>
                      <a:pt x="3168" y="17718"/>
                      <a:pt x="3094" y="17711"/>
                      <a:pt x="3020" y="17711"/>
                    </a:cubicBezTo>
                    <a:cubicBezTo>
                      <a:pt x="2799" y="17711"/>
                      <a:pt x="2573" y="17776"/>
                      <a:pt x="2379" y="17905"/>
                    </a:cubicBezTo>
                    <a:cubicBezTo>
                      <a:pt x="1986" y="18249"/>
                      <a:pt x="2479" y="18594"/>
                      <a:pt x="2935" y="18594"/>
                    </a:cubicBezTo>
                    <a:cubicBezTo>
                      <a:pt x="3010" y="18594"/>
                      <a:pt x="3084" y="18584"/>
                      <a:pt x="3153" y="18564"/>
                    </a:cubicBezTo>
                    <a:cubicBezTo>
                      <a:pt x="3262" y="18542"/>
                      <a:pt x="3370" y="18439"/>
                      <a:pt x="3490" y="18439"/>
                    </a:cubicBezTo>
                    <a:cubicBezTo>
                      <a:pt x="3529" y="18439"/>
                      <a:pt x="3570" y="18450"/>
                      <a:pt x="3612" y="18478"/>
                    </a:cubicBezTo>
                    <a:cubicBezTo>
                      <a:pt x="3669" y="18535"/>
                      <a:pt x="3641" y="18593"/>
                      <a:pt x="3612" y="18679"/>
                    </a:cubicBezTo>
                    <a:cubicBezTo>
                      <a:pt x="3434" y="19090"/>
                      <a:pt x="3112" y="19239"/>
                      <a:pt x="2749" y="19239"/>
                    </a:cubicBezTo>
                    <a:cubicBezTo>
                      <a:pt x="2353" y="19239"/>
                      <a:pt x="1907" y="19060"/>
                      <a:pt x="1548" y="18851"/>
                    </a:cubicBezTo>
                    <a:lnTo>
                      <a:pt x="1548" y="18650"/>
                    </a:lnTo>
                    <a:lnTo>
                      <a:pt x="1376" y="18507"/>
                    </a:lnTo>
                    <a:cubicBezTo>
                      <a:pt x="1235" y="18436"/>
                      <a:pt x="1093" y="18385"/>
                      <a:pt x="951" y="18385"/>
                    </a:cubicBezTo>
                    <a:cubicBezTo>
                      <a:pt x="921" y="18385"/>
                      <a:pt x="891" y="18387"/>
                      <a:pt x="860" y="18392"/>
                    </a:cubicBezTo>
                    <a:cubicBezTo>
                      <a:pt x="545" y="18478"/>
                      <a:pt x="573" y="18879"/>
                      <a:pt x="803" y="19080"/>
                    </a:cubicBezTo>
                    <a:cubicBezTo>
                      <a:pt x="1354" y="19579"/>
                      <a:pt x="2074" y="19861"/>
                      <a:pt x="2807" y="19861"/>
                    </a:cubicBezTo>
                    <a:cubicBezTo>
                      <a:pt x="2875" y="19861"/>
                      <a:pt x="2942" y="19859"/>
                      <a:pt x="3010" y="19854"/>
                    </a:cubicBezTo>
                    <a:cubicBezTo>
                      <a:pt x="3669" y="19768"/>
                      <a:pt x="4214" y="19252"/>
                      <a:pt x="4271" y="18593"/>
                    </a:cubicBezTo>
                    <a:cubicBezTo>
                      <a:pt x="4300" y="18392"/>
                      <a:pt x="4214" y="18191"/>
                      <a:pt x="4042" y="18048"/>
                    </a:cubicBezTo>
                    <a:cubicBezTo>
                      <a:pt x="4042" y="18019"/>
                      <a:pt x="4013" y="17991"/>
                      <a:pt x="3985" y="17991"/>
                    </a:cubicBezTo>
                    <a:cubicBezTo>
                      <a:pt x="5017" y="16787"/>
                      <a:pt x="5475" y="15210"/>
                      <a:pt x="5246" y="13691"/>
                    </a:cubicBezTo>
                    <a:cubicBezTo>
                      <a:pt x="6278" y="12917"/>
                      <a:pt x="7310" y="11627"/>
                      <a:pt x="7195" y="10251"/>
                    </a:cubicBezTo>
                    <a:cubicBezTo>
                      <a:pt x="7023" y="8473"/>
                      <a:pt x="5246" y="7355"/>
                      <a:pt x="3813" y="6209"/>
                    </a:cubicBezTo>
                    <a:cubicBezTo>
                      <a:pt x="2953" y="5521"/>
                      <a:pt x="2007" y="4690"/>
                      <a:pt x="2064" y="3629"/>
                    </a:cubicBezTo>
                    <a:cubicBezTo>
                      <a:pt x="2150" y="2310"/>
                      <a:pt x="3411" y="1565"/>
                      <a:pt x="4615" y="1221"/>
                    </a:cubicBezTo>
                    <a:cubicBezTo>
                      <a:pt x="5147" y="1066"/>
                      <a:pt x="5712" y="979"/>
                      <a:pt x="6274" y="979"/>
                    </a:cubicBezTo>
                    <a:cubicBezTo>
                      <a:pt x="7167" y="979"/>
                      <a:pt x="8051" y="1198"/>
                      <a:pt x="8772" y="1708"/>
                    </a:cubicBezTo>
                    <a:lnTo>
                      <a:pt x="8973" y="1794"/>
                    </a:lnTo>
                    <a:cubicBezTo>
                      <a:pt x="9087" y="1794"/>
                      <a:pt x="9202" y="1766"/>
                      <a:pt x="9317" y="1737"/>
                    </a:cubicBezTo>
                    <a:lnTo>
                      <a:pt x="9460" y="1594"/>
                    </a:lnTo>
                    <a:lnTo>
                      <a:pt x="9546" y="1393"/>
                    </a:lnTo>
                    <a:lnTo>
                      <a:pt x="9546" y="1221"/>
                    </a:lnTo>
                    <a:lnTo>
                      <a:pt x="9460" y="1049"/>
                    </a:lnTo>
                    <a:lnTo>
                      <a:pt x="9345" y="906"/>
                    </a:lnTo>
                    <a:cubicBezTo>
                      <a:pt x="8657" y="418"/>
                      <a:pt x="7855" y="132"/>
                      <a:pt x="7023" y="46"/>
                    </a:cubicBezTo>
                    <a:cubicBezTo>
                      <a:pt x="6779" y="15"/>
                      <a:pt x="6524" y="0"/>
                      <a:pt x="626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341" name="Google Shape;2341;p60"/>
          <p:cNvGrpSpPr/>
          <p:nvPr/>
        </p:nvGrpSpPr>
        <p:grpSpPr>
          <a:xfrm>
            <a:off x="216121" y="4334739"/>
            <a:ext cx="913686" cy="714823"/>
            <a:chOff x="7462730" y="3249992"/>
            <a:chExt cx="913686" cy="714823"/>
          </a:xfrm>
        </p:grpSpPr>
        <p:sp>
          <p:nvSpPr>
            <p:cNvPr id="2342" name="Google Shape;2342;p60"/>
            <p:cNvSpPr/>
            <p:nvPr/>
          </p:nvSpPr>
          <p:spPr>
            <a:xfrm flipH="1">
              <a:off x="7462730" y="3249992"/>
              <a:ext cx="836541" cy="712315"/>
            </a:xfrm>
            <a:custGeom>
              <a:rect b="b" l="l" r="r" t="t"/>
              <a:pathLst>
                <a:path extrusionOk="0" h="43223" w="50761">
                  <a:moveTo>
                    <a:pt x="37539" y="12098"/>
                  </a:moveTo>
                  <a:cubicBezTo>
                    <a:pt x="37751" y="11277"/>
                    <a:pt x="37812" y="10487"/>
                    <a:pt x="38086" y="9696"/>
                  </a:cubicBezTo>
                  <a:cubicBezTo>
                    <a:pt x="39119" y="6383"/>
                    <a:pt x="40913" y="3101"/>
                    <a:pt x="44013" y="1368"/>
                  </a:cubicBezTo>
                  <a:cubicBezTo>
                    <a:pt x="45624" y="456"/>
                    <a:pt x="47296" y="152"/>
                    <a:pt x="49119" y="31"/>
                  </a:cubicBezTo>
                  <a:cubicBezTo>
                    <a:pt x="49545" y="0"/>
                    <a:pt x="49971" y="0"/>
                    <a:pt x="50366" y="0"/>
                  </a:cubicBezTo>
                  <a:cubicBezTo>
                    <a:pt x="50518" y="0"/>
                    <a:pt x="50639" y="0"/>
                    <a:pt x="50761" y="0"/>
                  </a:cubicBezTo>
                  <a:cubicBezTo>
                    <a:pt x="50761" y="365"/>
                    <a:pt x="50426" y="699"/>
                    <a:pt x="50244" y="1003"/>
                  </a:cubicBezTo>
                  <a:cubicBezTo>
                    <a:pt x="49788" y="1672"/>
                    <a:pt x="49393" y="2341"/>
                    <a:pt x="48968" y="3009"/>
                  </a:cubicBezTo>
                  <a:cubicBezTo>
                    <a:pt x="48329" y="4195"/>
                    <a:pt x="47569" y="5289"/>
                    <a:pt x="46688" y="6292"/>
                  </a:cubicBezTo>
                  <a:cubicBezTo>
                    <a:pt x="44317" y="8785"/>
                    <a:pt x="41034" y="10365"/>
                    <a:pt x="37934" y="11703"/>
                  </a:cubicBezTo>
                  <a:close/>
                  <a:moveTo>
                    <a:pt x="30457" y="19545"/>
                  </a:moveTo>
                  <a:cubicBezTo>
                    <a:pt x="30335" y="19666"/>
                    <a:pt x="30213" y="19788"/>
                    <a:pt x="30122" y="19909"/>
                  </a:cubicBezTo>
                  <a:lnTo>
                    <a:pt x="30426" y="19545"/>
                  </a:lnTo>
                  <a:close/>
                  <a:moveTo>
                    <a:pt x="30457" y="19545"/>
                  </a:moveTo>
                  <a:cubicBezTo>
                    <a:pt x="31551" y="18511"/>
                    <a:pt x="32858" y="17934"/>
                    <a:pt x="34286" y="17356"/>
                  </a:cubicBezTo>
                  <a:cubicBezTo>
                    <a:pt x="35928" y="16687"/>
                    <a:pt x="37569" y="16110"/>
                    <a:pt x="39241" y="15593"/>
                  </a:cubicBezTo>
                  <a:cubicBezTo>
                    <a:pt x="40913" y="15076"/>
                    <a:pt x="42736" y="14529"/>
                    <a:pt x="44469" y="14803"/>
                  </a:cubicBezTo>
                  <a:cubicBezTo>
                    <a:pt x="45958" y="15046"/>
                    <a:pt x="47174" y="15928"/>
                    <a:pt x="48512" y="16505"/>
                  </a:cubicBezTo>
                  <a:cubicBezTo>
                    <a:pt x="48664" y="16566"/>
                    <a:pt x="49575" y="16839"/>
                    <a:pt x="49575" y="17083"/>
                  </a:cubicBezTo>
                  <a:cubicBezTo>
                    <a:pt x="49545" y="17478"/>
                    <a:pt x="48664" y="17599"/>
                    <a:pt x="48420" y="17660"/>
                  </a:cubicBezTo>
                  <a:cubicBezTo>
                    <a:pt x="47326" y="17934"/>
                    <a:pt x="46201" y="18207"/>
                    <a:pt x="45107" y="18511"/>
                  </a:cubicBezTo>
                  <a:cubicBezTo>
                    <a:pt x="41946" y="19423"/>
                    <a:pt x="38846" y="20213"/>
                    <a:pt x="35563" y="20335"/>
                  </a:cubicBezTo>
                  <a:cubicBezTo>
                    <a:pt x="33830" y="20396"/>
                    <a:pt x="32037" y="20304"/>
                    <a:pt x="30457" y="19575"/>
                  </a:cubicBezTo>
                  <a:close/>
                  <a:moveTo>
                    <a:pt x="28481" y="21125"/>
                  </a:moveTo>
                  <a:cubicBezTo>
                    <a:pt x="27934" y="19666"/>
                    <a:pt x="27599" y="18146"/>
                    <a:pt x="27508" y="16566"/>
                  </a:cubicBezTo>
                  <a:cubicBezTo>
                    <a:pt x="27295" y="14073"/>
                    <a:pt x="27356" y="11429"/>
                    <a:pt x="28542" y="9149"/>
                  </a:cubicBezTo>
                  <a:cubicBezTo>
                    <a:pt x="29332" y="7721"/>
                    <a:pt x="30305" y="6414"/>
                    <a:pt x="31429" y="5259"/>
                  </a:cubicBezTo>
                  <a:cubicBezTo>
                    <a:pt x="31642" y="4985"/>
                    <a:pt x="31855" y="4742"/>
                    <a:pt x="32098" y="4529"/>
                  </a:cubicBezTo>
                  <a:lnTo>
                    <a:pt x="32280" y="4347"/>
                  </a:lnTo>
                  <a:cubicBezTo>
                    <a:pt x="32311" y="4316"/>
                    <a:pt x="32341" y="4256"/>
                    <a:pt x="32371" y="4286"/>
                  </a:cubicBezTo>
                  <a:cubicBezTo>
                    <a:pt x="32493" y="4468"/>
                    <a:pt x="32219" y="5167"/>
                    <a:pt x="32159" y="5380"/>
                  </a:cubicBezTo>
                  <a:cubicBezTo>
                    <a:pt x="31916" y="6414"/>
                    <a:pt x="31733" y="7447"/>
                    <a:pt x="31642" y="8511"/>
                  </a:cubicBezTo>
                  <a:cubicBezTo>
                    <a:pt x="31460" y="10274"/>
                    <a:pt x="31490" y="12067"/>
                    <a:pt x="31247" y="13830"/>
                  </a:cubicBezTo>
                  <a:cubicBezTo>
                    <a:pt x="31004" y="15472"/>
                    <a:pt x="30517" y="17083"/>
                    <a:pt x="29818" y="18572"/>
                  </a:cubicBezTo>
                  <a:cubicBezTo>
                    <a:pt x="29545" y="19271"/>
                    <a:pt x="29180" y="19909"/>
                    <a:pt x="28754" y="20517"/>
                  </a:cubicBezTo>
                  <a:close/>
                  <a:moveTo>
                    <a:pt x="23617" y="26201"/>
                  </a:moveTo>
                  <a:cubicBezTo>
                    <a:pt x="25776" y="23982"/>
                    <a:pt x="29028" y="23435"/>
                    <a:pt x="31976" y="23162"/>
                  </a:cubicBezTo>
                  <a:cubicBezTo>
                    <a:pt x="33405" y="23040"/>
                    <a:pt x="34833" y="22919"/>
                    <a:pt x="36232" y="23466"/>
                  </a:cubicBezTo>
                  <a:cubicBezTo>
                    <a:pt x="37448" y="23952"/>
                    <a:pt x="38724" y="24469"/>
                    <a:pt x="39940" y="25046"/>
                  </a:cubicBezTo>
                  <a:cubicBezTo>
                    <a:pt x="40366" y="25259"/>
                    <a:pt x="40791" y="25502"/>
                    <a:pt x="41217" y="25715"/>
                  </a:cubicBezTo>
                  <a:lnTo>
                    <a:pt x="41642" y="25897"/>
                  </a:lnTo>
                  <a:cubicBezTo>
                    <a:pt x="41703" y="25928"/>
                    <a:pt x="41946" y="25958"/>
                    <a:pt x="41885" y="25988"/>
                  </a:cubicBezTo>
                  <a:cubicBezTo>
                    <a:pt x="41460" y="26201"/>
                    <a:pt x="40791" y="26140"/>
                    <a:pt x="40366" y="26171"/>
                  </a:cubicBezTo>
                  <a:cubicBezTo>
                    <a:pt x="39119" y="26262"/>
                    <a:pt x="37873" y="26353"/>
                    <a:pt x="36657" y="26414"/>
                  </a:cubicBezTo>
                  <a:cubicBezTo>
                    <a:pt x="35320" y="26475"/>
                    <a:pt x="33982" y="26505"/>
                    <a:pt x="32675" y="26688"/>
                  </a:cubicBezTo>
                  <a:cubicBezTo>
                    <a:pt x="29818" y="27113"/>
                    <a:pt x="26657" y="27782"/>
                    <a:pt x="23861" y="26627"/>
                  </a:cubicBezTo>
                  <a:close/>
                  <a:moveTo>
                    <a:pt x="19484" y="29241"/>
                  </a:moveTo>
                  <a:cubicBezTo>
                    <a:pt x="18754" y="28572"/>
                    <a:pt x="18724" y="27113"/>
                    <a:pt x="18633" y="26201"/>
                  </a:cubicBezTo>
                  <a:cubicBezTo>
                    <a:pt x="18207" y="22736"/>
                    <a:pt x="18876" y="19757"/>
                    <a:pt x="20517" y="16718"/>
                  </a:cubicBezTo>
                  <a:cubicBezTo>
                    <a:pt x="21064" y="15532"/>
                    <a:pt x="21885" y="14499"/>
                    <a:pt x="22888" y="13678"/>
                  </a:cubicBezTo>
                  <a:cubicBezTo>
                    <a:pt x="23162" y="13465"/>
                    <a:pt x="23435" y="13253"/>
                    <a:pt x="23739" y="13040"/>
                  </a:cubicBezTo>
                  <a:cubicBezTo>
                    <a:pt x="23861" y="12918"/>
                    <a:pt x="23921" y="12888"/>
                    <a:pt x="24073" y="12766"/>
                  </a:cubicBezTo>
                  <a:cubicBezTo>
                    <a:pt x="24195" y="12675"/>
                    <a:pt x="24317" y="12523"/>
                    <a:pt x="24317" y="12614"/>
                  </a:cubicBezTo>
                  <a:cubicBezTo>
                    <a:pt x="24377" y="13222"/>
                    <a:pt x="24134" y="13891"/>
                    <a:pt x="23982" y="14499"/>
                  </a:cubicBezTo>
                  <a:cubicBezTo>
                    <a:pt x="23739" y="15654"/>
                    <a:pt x="23526" y="16839"/>
                    <a:pt x="23314" y="18025"/>
                  </a:cubicBezTo>
                  <a:cubicBezTo>
                    <a:pt x="23101" y="19119"/>
                    <a:pt x="22918" y="20244"/>
                    <a:pt x="22766" y="21368"/>
                  </a:cubicBezTo>
                  <a:cubicBezTo>
                    <a:pt x="22584" y="22919"/>
                    <a:pt x="22493" y="24560"/>
                    <a:pt x="21824" y="26019"/>
                  </a:cubicBezTo>
                  <a:cubicBezTo>
                    <a:pt x="21247" y="27143"/>
                    <a:pt x="20456" y="28177"/>
                    <a:pt x="19544" y="29089"/>
                  </a:cubicBezTo>
                  <a:close/>
                  <a:moveTo>
                    <a:pt x="9240" y="36080"/>
                  </a:moveTo>
                  <a:cubicBezTo>
                    <a:pt x="8693" y="34986"/>
                    <a:pt x="8693" y="33739"/>
                    <a:pt x="8784" y="32554"/>
                  </a:cubicBezTo>
                  <a:cubicBezTo>
                    <a:pt x="8967" y="29758"/>
                    <a:pt x="9787" y="27022"/>
                    <a:pt x="11216" y="24590"/>
                  </a:cubicBezTo>
                  <a:cubicBezTo>
                    <a:pt x="11946" y="23344"/>
                    <a:pt x="12918" y="22311"/>
                    <a:pt x="14104" y="21490"/>
                  </a:cubicBezTo>
                  <a:cubicBezTo>
                    <a:pt x="14316" y="21338"/>
                    <a:pt x="14560" y="21156"/>
                    <a:pt x="14803" y="21004"/>
                  </a:cubicBezTo>
                  <a:cubicBezTo>
                    <a:pt x="14894" y="20943"/>
                    <a:pt x="15076" y="20700"/>
                    <a:pt x="15107" y="20821"/>
                  </a:cubicBezTo>
                  <a:cubicBezTo>
                    <a:pt x="15167" y="21277"/>
                    <a:pt x="15107" y="21763"/>
                    <a:pt x="14955" y="22189"/>
                  </a:cubicBezTo>
                  <a:cubicBezTo>
                    <a:pt x="14742" y="23040"/>
                    <a:pt x="14560" y="23861"/>
                    <a:pt x="14377" y="24681"/>
                  </a:cubicBezTo>
                  <a:cubicBezTo>
                    <a:pt x="13587" y="28663"/>
                    <a:pt x="13101" y="33162"/>
                    <a:pt x="9696" y="35837"/>
                  </a:cubicBezTo>
                  <a:close/>
                  <a:moveTo>
                    <a:pt x="13708" y="33679"/>
                  </a:moveTo>
                  <a:cubicBezTo>
                    <a:pt x="16140" y="32615"/>
                    <a:pt x="19301" y="31946"/>
                    <a:pt x="21946" y="32311"/>
                  </a:cubicBezTo>
                  <a:cubicBezTo>
                    <a:pt x="23283" y="32524"/>
                    <a:pt x="24590" y="32919"/>
                    <a:pt x="25836" y="33496"/>
                  </a:cubicBezTo>
                  <a:cubicBezTo>
                    <a:pt x="27143" y="33982"/>
                    <a:pt x="28359" y="34742"/>
                    <a:pt x="29362" y="35685"/>
                  </a:cubicBezTo>
                  <a:cubicBezTo>
                    <a:pt x="29545" y="35897"/>
                    <a:pt x="29757" y="36080"/>
                    <a:pt x="29940" y="36232"/>
                  </a:cubicBezTo>
                  <a:cubicBezTo>
                    <a:pt x="30061" y="36323"/>
                    <a:pt x="30153" y="36445"/>
                    <a:pt x="30274" y="36536"/>
                  </a:cubicBezTo>
                  <a:cubicBezTo>
                    <a:pt x="30092" y="36718"/>
                    <a:pt x="29545" y="36597"/>
                    <a:pt x="29362" y="36566"/>
                  </a:cubicBezTo>
                  <a:cubicBezTo>
                    <a:pt x="28298" y="36475"/>
                    <a:pt x="27235" y="36414"/>
                    <a:pt x="26171" y="36414"/>
                  </a:cubicBezTo>
                  <a:cubicBezTo>
                    <a:pt x="24438" y="36414"/>
                    <a:pt x="22675" y="36597"/>
                    <a:pt x="20943" y="36505"/>
                  </a:cubicBezTo>
                  <a:cubicBezTo>
                    <a:pt x="19514" y="36414"/>
                    <a:pt x="18116" y="36141"/>
                    <a:pt x="16718" y="35715"/>
                  </a:cubicBezTo>
                  <a:cubicBezTo>
                    <a:pt x="15745" y="35411"/>
                    <a:pt x="14347" y="34955"/>
                    <a:pt x="13678" y="34104"/>
                  </a:cubicBezTo>
                  <a:close/>
                  <a:moveTo>
                    <a:pt x="1307" y="40214"/>
                  </a:moveTo>
                  <a:cubicBezTo>
                    <a:pt x="0" y="38086"/>
                    <a:pt x="608" y="35411"/>
                    <a:pt x="881" y="33071"/>
                  </a:cubicBezTo>
                  <a:cubicBezTo>
                    <a:pt x="973" y="32037"/>
                    <a:pt x="1155" y="31004"/>
                    <a:pt x="1368" y="30001"/>
                  </a:cubicBezTo>
                  <a:cubicBezTo>
                    <a:pt x="1581" y="29058"/>
                    <a:pt x="1976" y="28177"/>
                    <a:pt x="2553" y="27417"/>
                  </a:cubicBezTo>
                  <a:cubicBezTo>
                    <a:pt x="3374" y="26323"/>
                    <a:pt x="4347" y="25350"/>
                    <a:pt x="5228" y="24317"/>
                  </a:cubicBezTo>
                  <a:cubicBezTo>
                    <a:pt x="5532" y="23952"/>
                    <a:pt x="5836" y="23648"/>
                    <a:pt x="6140" y="23314"/>
                  </a:cubicBezTo>
                  <a:cubicBezTo>
                    <a:pt x="6322" y="23131"/>
                    <a:pt x="6292" y="23162"/>
                    <a:pt x="6505" y="22919"/>
                  </a:cubicBezTo>
                  <a:cubicBezTo>
                    <a:pt x="6535" y="22888"/>
                    <a:pt x="6596" y="22767"/>
                    <a:pt x="6596" y="22827"/>
                  </a:cubicBezTo>
                  <a:cubicBezTo>
                    <a:pt x="6626" y="23952"/>
                    <a:pt x="6049" y="25259"/>
                    <a:pt x="5988" y="26444"/>
                  </a:cubicBezTo>
                  <a:cubicBezTo>
                    <a:pt x="5806" y="29575"/>
                    <a:pt x="5410" y="32493"/>
                    <a:pt x="4347" y="35441"/>
                  </a:cubicBezTo>
                  <a:cubicBezTo>
                    <a:pt x="3799" y="36992"/>
                    <a:pt x="2766" y="39332"/>
                    <a:pt x="1307" y="40214"/>
                  </a:cubicBezTo>
                  <a:close/>
                  <a:moveTo>
                    <a:pt x="4499" y="38694"/>
                  </a:moveTo>
                  <a:cubicBezTo>
                    <a:pt x="6231" y="38025"/>
                    <a:pt x="8055" y="37752"/>
                    <a:pt x="9909" y="37812"/>
                  </a:cubicBezTo>
                  <a:cubicBezTo>
                    <a:pt x="11398" y="37873"/>
                    <a:pt x="13070" y="38116"/>
                    <a:pt x="14408" y="38846"/>
                  </a:cubicBezTo>
                  <a:cubicBezTo>
                    <a:pt x="15471" y="39423"/>
                    <a:pt x="16323" y="40366"/>
                    <a:pt x="17204" y="41217"/>
                  </a:cubicBezTo>
                  <a:cubicBezTo>
                    <a:pt x="17721" y="41703"/>
                    <a:pt x="18268" y="42159"/>
                    <a:pt x="18754" y="42676"/>
                  </a:cubicBezTo>
                  <a:cubicBezTo>
                    <a:pt x="18754" y="42676"/>
                    <a:pt x="19058" y="43071"/>
                    <a:pt x="19058" y="43071"/>
                  </a:cubicBezTo>
                  <a:cubicBezTo>
                    <a:pt x="18815" y="43223"/>
                    <a:pt x="18359" y="43101"/>
                    <a:pt x="18085" y="43071"/>
                  </a:cubicBezTo>
                  <a:cubicBezTo>
                    <a:pt x="17295" y="42949"/>
                    <a:pt x="16505" y="42858"/>
                    <a:pt x="15684" y="42797"/>
                  </a:cubicBezTo>
                  <a:cubicBezTo>
                    <a:pt x="12949" y="42493"/>
                    <a:pt x="10274" y="41794"/>
                    <a:pt x="7781" y="40700"/>
                  </a:cubicBezTo>
                  <a:cubicBezTo>
                    <a:pt x="6748" y="40274"/>
                    <a:pt x="5441" y="39818"/>
                    <a:pt x="4803" y="38815"/>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3" name="Google Shape;2343;p60"/>
            <p:cNvSpPr/>
            <p:nvPr/>
          </p:nvSpPr>
          <p:spPr>
            <a:xfrm flipH="1">
              <a:off x="7647571" y="3413295"/>
              <a:ext cx="728844" cy="551520"/>
            </a:xfrm>
            <a:custGeom>
              <a:rect b="b" l="l" r="r" t="t"/>
              <a:pathLst>
                <a:path extrusionOk="0" h="33466" w="44226">
                  <a:moveTo>
                    <a:pt x="42828" y="578"/>
                  </a:moveTo>
                  <a:cubicBezTo>
                    <a:pt x="35685" y="7964"/>
                    <a:pt x="28906" y="15502"/>
                    <a:pt x="20517" y="21611"/>
                  </a:cubicBezTo>
                  <a:cubicBezTo>
                    <a:pt x="14438" y="26019"/>
                    <a:pt x="7690" y="29362"/>
                    <a:pt x="760" y="32068"/>
                  </a:cubicBezTo>
                  <a:cubicBezTo>
                    <a:pt x="0" y="32341"/>
                    <a:pt x="426" y="33466"/>
                    <a:pt x="1155" y="33131"/>
                  </a:cubicBezTo>
                  <a:cubicBezTo>
                    <a:pt x="8207" y="30396"/>
                    <a:pt x="15046" y="26991"/>
                    <a:pt x="21186" y="22523"/>
                  </a:cubicBezTo>
                  <a:cubicBezTo>
                    <a:pt x="29636" y="16383"/>
                    <a:pt x="36475" y="8815"/>
                    <a:pt x="43648" y="1368"/>
                  </a:cubicBezTo>
                  <a:cubicBezTo>
                    <a:pt x="44226" y="821"/>
                    <a:pt x="43375" y="0"/>
                    <a:pt x="42858" y="578"/>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44" name="Google Shape;2344;p60"/>
          <p:cNvGrpSpPr/>
          <p:nvPr/>
        </p:nvGrpSpPr>
        <p:grpSpPr>
          <a:xfrm rot="-5400000">
            <a:off x="7521434" y="4101617"/>
            <a:ext cx="558436" cy="721945"/>
            <a:chOff x="6732373" y="3073158"/>
            <a:chExt cx="465363" cy="601621"/>
          </a:xfrm>
        </p:grpSpPr>
        <p:sp>
          <p:nvSpPr>
            <p:cNvPr id="2345" name="Google Shape;2345;p60"/>
            <p:cNvSpPr/>
            <p:nvPr/>
          </p:nvSpPr>
          <p:spPr>
            <a:xfrm>
              <a:off x="6772436" y="3168332"/>
              <a:ext cx="425299" cy="506447"/>
            </a:xfrm>
            <a:custGeom>
              <a:rect b="b" l="l" r="r" t="t"/>
              <a:pathLst>
                <a:path extrusionOk="0" h="30731" w="25807">
                  <a:moveTo>
                    <a:pt x="670" y="153"/>
                  </a:moveTo>
                  <a:cubicBezTo>
                    <a:pt x="1977" y="1"/>
                    <a:pt x="3192" y="366"/>
                    <a:pt x="4408" y="639"/>
                  </a:cubicBezTo>
                  <a:cubicBezTo>
                    <a:pt x="6597" y="1156"/>
                    <a:pt x="8724" y="1855"/>
                    <a:pt x="10791" y="2706"/>
                  </a:cubicBezTo>
                  <a:cubicBezTo>
                    <a:pt x="11703" y="3071"/>
                    <a:pt x="13466" y="3770"/>
                    <a:pt x="13922" y="4742"/>
                  </a:cubicBezTo>
                  <a:cubicBezTo>
                    <a:pt x="14104" y="5138"/>
                    <a:pt x="13284" y="5350"/>
                    <a:pt x="13041" y="5442"/>
                  </a:cubicBezTo>
                  <a:cubicBezTo>
                    <a:pt x="12068" y="5776"/>
                    <a:pt x="11186" y="6505"/>
                    <a:pt x="12038" y="7569"/>
                  </a:cubicBezTo>
                  <a:cubicBezTo>
                    <a:pt x="13800" y="9667"/>
                    <a:pt x="17600" y="9727"/>
                    <a:pt x="18664" y="12493"/>
                  </a:cubicBezTo>
                  <a:cubicBezTo>
                    <a:pt x="18937" y="13192"/>
                    <a:pt x="18573" y="13679"/>
                    <a:pt x="17934" y="13983"/>
                  </a:cubicBezTo>
                  <a:cubicBezTo>
                    <a:pt x="17478" y="14195"/>
                    <a:pt x="16931" y="14499"/>
                    <a:pt x="17235" y="15107"/>
                  </a:cubicBezTo>
                  <a:cubicBezTo>
                    <a:pt x="17722" y="16080"/>
                    <a:pt x="18937" y="16566"/>
                    <a:pt x="19849" y="16992"/>
                  </a:cubicBezTo>
                  <a:cubicBezTo>
                    <a:pt x="21612" y="17813"/>
                    <a:pt x="23861" y="18633"/>
                    <a:pt x="24925" y="20396"/>
                  </a:cubicBezTo>
                  <a:cubicBezTo>
                    <a:pt x="25047" y="20548"/>
                    <a:pt x="25138" y="20761"/>
                    <a:pt x="25199" y="20943"/>
                  </a:cubicBezTo>
                  <a:cubicBezTo>
                    <a:pt x="25807" y="22949"/>
                    <a:pt x="22554" y="22038"/>
                    <a:pt x="22372" y="23679"/>
                  </a:cubicBezTo>
                  <a:cubicBezTo>
                    <a:pt x="22311" y="24287"/>
                    <a:pt x="22706" y="24834"/>
                    <a:pt x="22980" y="25351"/>
                  </a:cubicBezTo>
                  <a:cubicBezTo>
                    <a:pt x="23740" y="26779"/>
                    <a:pt x="24743" y="30609"/>
                    <a:pt x="22007" y="30700"/>
                  </a:cubicBezTo>
                  <a:cubicBezTo>
                    <a:pt x="21004" y="30731"/>
                    <a:pt x="20092" y="29971"/>
                    <a:pt x="19424" y="29332"/>
                  </a:cubicBezTo>
                  <a:cubicBezTo>
                    <a:pt x="18117" y="28086"/>
                    <a:pt x="17205" y="26536"/>
                    <a:pt x="16141" y="25138"/>
                  </a:cubicBezTo>
                  <a:cubicBezTo>
                    <a:pt x="15533" y="24348"/>
                    <a:pt x="14773" y="23345"/>
                    <a:pt x="13770" y="23071"/>
                  </a:cubicBezTo>
                  <a:cubicBezTo>
                    <a:pt x="12645" y="22767"/>
                    <a:pt x="12250" y="23649"/>
                    <a:pt x="11490" y="24196"/>
                  </a:cubicBezTo>
                  <a:cubicBezTo>
                    <a:pt x="10822" y="24682"/>
                    <a:pt x="9849" y="24530"/>
                    <a:pt x="9180" y="24165"/>
                  </a:cubicBezTo>
                  <a:cubicBezTo>
                    <a:pt x="6566" y="22828"/>
                    <a:pt x="7053" y="19028"/>
                    <a:pt x="6627" y="16627"/>
                  </a:cubicBezTo>
                  <a:cubicBezTo>
                    <a:pt x="6475" y="15715"/>
                    <a:pt x="6171" y="14165"/>
                    <a:pt x="5320" y="13618"/>
                  </a:cubicBezTo>
                  <a:cubicBezTo>
                    <a:pt x="4834" y="13344"/>
                    <a:pt x="4287" y="13679"/>
                    <a:pt x="3922" y="13983"/>
                  </a:cubicBezTo>
                  <a:cubicBezTo>
                    <a:pt x="3223" y="14560"/>
                    <a:pt x="2341" y="15320"/>
                    <a:pt x="1399" y="14773"/>
                  </a:cubicBezTo>
                  <a:cubicBezTo>
                    <a:pt x="1" y="13983"/>
                    <a:pt x="122" y="11885"/>
                    <a:pt x="214" y="10548"/>
                  </a:cubicBezTo>
                  <a:cubicBezTo>
                    <a:pt x="335" y="8664"/>
                    <a:pt x="457" y="6779"/>
                    <a:pt x="548" y="4894"/>
                  </a:cubicBezTo>
                  <a:cubicBezTo>
                    <a:pt x="639" y="3496"/>
                    <a:pt x="852" y="2068"/>
                    <a:pt x="670" y="669"/>
                  </a:cubicBezTo>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6" name="Google Shape;2346;p60"/>
            <p:cNvSpPr/>
            <p:nvPr/>
          </p:nvSpPr>
          <p:spPr>
            <a:xfrm>
              <a:off x="6732373" y="3073158"/>
              <a:ext cx="362675" cy="473388"/>
            </a:xfrm>
            <a:custGeom>
              <a:rect b="b" l="l" r="r" t="t"/>
              <a:pathLst>
                <a:path extrusionOk="0" h="28725" w="22007">
                  <a:moveTo>
                    <a:pt x="183" y="821"/>
                  </a:moveTo>
                  <a:cubicBezTo>
                    <a:pt x="1368" y="4560"/>
                    <a:pt x="3617" y="7843"/>
                    <a:pt x="5775" y="11065"/>
                  </a:cubicBezTo>
                  <a:cubicBezTo>
                    <a:pt x="10031" y="17387"/>
                    <a:pt x="15076" y="23618"/>
                    <a:pt x="21034" y="28390"/>
                  </a:cubicBezTo>
                  <a:cubicBezTo>
                    <a:pt x="21490" y="28724"/>
                    <a:pt x="22007" y="28056"/>
                    <a:pt x="21581" y="27691"/>
                  </a:cubicBezTo>
                  <a:cubicBezTo>
                    <a:pt x="15715" y="22949"/>
                    <a:pt x="10730" y="16809"/>
                    <a:pt x="6535" y="10578"/>
                  </a:cubicBezTo>
                  <a:cubicBezTo>
                    <a:pt x="4408" y="7448"/>
                    <a:pt x="2189" y="4226"/>
                    <a:pt x="1064" y="578"/>
                  </a:cubicBezTo>
                  <a:cubicBezTo>
                    <a:pt x="882" y="1"/>
                    <a:pt x="0" y="274"/>
                    <a:pt x="183" y="852"/>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47" name="Google Shape;2347;p60"/>
          <p:cNvGrpSpPr/>
          <p:nvPr/>
        </p:nvGrpSpPr>
        <p:grpSpPr>
          <a:xfrm rot="-6097473">
            <a:off x="7174248" y="4042271"/>
            <a:ext cx="746903" cy="555547"/>
            <a:chOff x="6363675" y="3616168"/>
            <a:chExt cx="746895" cy="555541"/>
          </a:xfrm>
        </p:grpSpPr>
        <p:sp>
          <p:nvSpPr>
            <p:cNvPr id="2348" name="Google Shape;2348;p60"/>
            <p:cNvSpPr/>
            <p:nvPr/>
          </p:nvSpPr>
          <p:spPr>
            <a:xfrm>
              <a:off x="6363675" y="3637213"/>
              <a:ext cx="681778" cy="500432"/>
            </a:xfrm>
            <a:custGeom>
              <a:rect b="b" l="l" r="r" t="t"/>
              <a:pathLst>
                <a:path extrusionOk="0" h="30366" w="41370">
                  <a:moveTo>
                    <a:pt x="33041" y="17964"/>
                  </a:moveTo>
                  <a:cubicBezTo>
                    <a:pt x="33558" y="19028"/>
                    <a:pt x="33983" y="20152"/>
                    <a:pt x="34348" y="21277"/>
                  </a:cubicBezTo>
                  <a:cubicBezTo>
                    <a:pt x="35290" y="23952"/>
                    <a:pt x="35807" y="26748"/>
                    <a:pt x="35898" y="29605"/>
                  </a:cubicBezTo>
                  <a:cubicBezTo>
                    <a:pt x="35898" y="30365"/>
                    <a:pt x="34743" y="30365"/>
                    <a:pt x="34743" y="29605"/>
                  </a:cubicBezTo>
                  <a:cubicBezTo>
                    <a:pt x="34713" y="28055"/>
                    <a:pt x="34530" y="26505"/>
                    <a:pt x="34196" y="24985"/>
                  </a:cubicBezTo>
                  <a:cubicBezTo>
                    <a:pt x="33132" y="26140"/>
                    <a:pt x="31764" y="26961"/>
                    <a:pt x="30245" y="27417"/>
                  </a:cubicBezTo>
                  <a:cubicBezTo>
                    <a:pt x="29485" y="27660"/>
                    <a:pt x="29150" y="26505"/>
                    <a:pt x="29910" y="26323"/>
                  </a:cubicBezTo>
                  <a:cubicBezTo>
                    <a:pt x="31491" y="25867"/>
                    <a:pt x="32859" y="24924"/>
                    <a:pt x="33862" y="23617"/>
                  </a:cubicBezTo>
                  <a:cubicBezTo>
                    <a:pt x="33679" y="22949"/>
                    <a:pt x="33497" y="22280"/>
                    <a:pt x="33254" y="21611"/>
                  </a:cubicBezTo>
                  <a:cubicBezTo>
                    <a:pt x="32737" y="20031"/>
                    <a:pt x="32220" y="18511"/>
                    <a:pt x="31248" y="17143"/>
                  </a:cubicBezTo>
                  <a:cubicBezTo>
                    <a:pt x="27722" y="15563"/>
                    <a:pt x="24165" y="14012"/>
                    <a:pt x="20609" y="12401"/>
                  </a:cubicBezTo>
                  <a:cubicBezTo>
                    <a:pt x="17539" y="11034"/>
                    <a:pt x="14500" y="9605"/>
                    <a:pt x="11399" y="8237"/>
                  </a:cubicBezTo>
                  <a:cubicBezTo>
                    <a:pt x="13801" y="11854"/>
                    <a:pt x="15320" y="16018"/>
                    <a:pt x="16810" y="20091"/>
                  </a:cubicBezTo>
                  <a:cubicBezTo>
                    <a:pt x="17174" y="20851"/>
                    <a:pt x="15928" y="21307"/>
                    <a:pt x="15715" y="20487"/>
                  </a:cubicBezTo>
                  <a:cubicBezTo>
                    <a:pt x="14044" y="15927"/>
                    <a:pt x="12372" y="11216"/>
                    <a:pt x="9393" y="7325"/>
                  </a:cubicBezTo>
                  <a:cubicBezTo>
                    <a:pt x="6536" y="6110"/>
                    <a:pt x="3679" y="4985"/>
                    <a:pt x="730" y="4012"/>
                  </a:cubicBezTo>
                  <a:cubicBezTo>
                    <a:pt x="1" y="3799"/>
                    <a:pt x="335" y="2705"/>
                    <a:pt x="1065" y="2948"/>
                  </a:cubicBezTo>
                  <a:cubicBezTo>
                    <a:pt x="2007" y="3252"/>
                    <a:pt x="2949" y="3556"/>
                    <a:pt x="3861" y="3891"/>
                  </a:cubicBezTo>
                  <a:cubicBezTo>
                    <a:pt x="3952" y="3860"/>
                    <a:pt x="4044" y="3830"/>
                    <a:pt x="4165" y="3830"/>
                  </a:cubicBezTo>
                  <a:cubicBezTo>
                    <a:pt x="9697" y="4073"/>
                    <a:pt x="15351" y="2644"/>
                    <a:pt x="20366" y="334"/>
                  </a:cubicBezTo>
                  <a:cubicBezTo>
                    <a:pt x="21096" y="0"/>
                    <a:pt x="21582" y="1064"/>
                    <a:pt x="20852" y="1368"/>
                  </a:cubicBezTo>
                  <a:cubicBezTo>
                    <a:pt x="19302" y="2097"/>
                    <a:pt x="17722" y="2705"/>
                    <a:pt x="16111" y="3222"/>
                  </a:cubicBezTo>
                  <a:cubicBezTo>
                    <a:pt x="18269" y="4012"/>
                    <a:pt x="20336" y="5046"/>
                    <a:pt x="22494" y="5897"/>
                  </a:cubicBezTo>
                  <a:cubicBezTo>
                    <a:pt x="23193" y="6201"/>
                    <a:pt x="22767" y="7234"/>
                    <a:pt x="22068" y="6961"/>
                  </a:cubicBezTo>
                  <a:cubicBezTo>
                    <a:pt x="19545" y="5958"/>
                    <a:pt x="17174" y="4681"/>
                    <a:pt x="14560" y="3921"/>
                  </a:cubicBezTo>
                  <a:cubicBezTo>
                    <a:pt x="14469" y="3891"/>
                    <a:pt x="14378" y="3830"/>
                    <a:pt x="14317" y="3769"/>
                  </a:cubicBezTo>
                  <a:cubicBezTo>
                    <a:pt x="11794" y="4438"/>
                    <a:pt x="9241" y="4863"/>
                    <a:pt x="6658" y="4985"/>
                  </a:cubicBezTo>
                  <a:cubicBezTo>
                    <a:pt x="7661" y="5380"/>
                    <a:pt x="8664" y="5806"/>
                    <a:pt x="9697" y="6231"/>
                  </a:cubicBezTo>
                  <a:cubicBezTo>
                    <a:pt x="9849" y="6231"/>
                    <a:pt x="10001" y="6292"/>
                    <a:pt x="10092" y="6413"/>
                  </a:cubicBezTo>
                  <a:cubicBezTo>
                    <a:pt x="13801" y="7994"/>
                    <a:pt x="17418" y="9727"/>
                    <a:pt x="21096" y="11368"/>
                  </a:cubicBezTo>
                  <a:lnTo>
                    <a:pt x="21643" y="11611"/>
                  </a:lnTo>
                  <a:cubicBezTo>
                    <a:pt x="21703" y="11550"/>
                    <a:pt x="21764" y="11550"/>
                    <a:pt x="21855" y="11520"/>
                  </a:cubicBezTo>
                  <a:cubicBezTo>
                    <a:pt x="27266" y="11064"/>
                    <a:pt x="32585" y="9787"/>
                    <a:pt x="37600" y="7720"/>
                  </a:cubicBezTo>
                  <a:cubicBezTo>
                    <a:pt x="38330" y="7417"/>
                    <a:pt x="38755" y="8511"/>
                    <a:pt x="38056" y="8784"/>
                  </a:cubicBezTo>
                  <a:cubicBezTo>
                    <a:pt x="33436" y="10669"/>
                    <a:pt x="28573" y="11915"/>
                    <a:pt x="23618" y="12493"/>
                  </a:cubicBezTo>
                  <a:cubicBezTo>
                    <a:pt x="29302" y="15015"/>
                    <a:pt x="35017" y="17477"/>
                    <a:pt x="40640" y="20213"/>
                  </a:cubicBezTo>
                  <a:cubicBezTo>
                    <a:pt x="41369" y="20517"/>
                    <a:pt x="40853" y="21611"/>
                    <a:pt x="40154" y="21216"/>
                  </a:cubicBezTo>
                  <a:cubicBezTo>
                    <a:pt x="37783" y="20122"/>
                    <a:pt x="35412" y="19028"/>
                    <a:pt x="33041" y="17964"/>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9" name="Google Shape;2349;p60"/>
            <p:cNvSpPr/>
            <p:nvPr/>
          </p:nvSpPr>
          <p:spPr>
            <a:xfrm>
              <a:off x="6607139" y="3616168"/>
              <a:ext cx="503431" cy="555541"/>
            </a:xfrm>
            <a:custGeom>
              <a:rect b="b" l="l" r="r" t="t"/>
              <a:pathLst>
                <a:path extrusionOk="0" h="33710" w="30548">
                  <a:moveTo>
                    <a:pt x="19757" y="30791"/>
                  </a:moveTo>
                  <a:cubicBezTo>
                    <a:pt x="19484" y="31338"/>
                    <a:pt x="19453" y="31946"/>
                    <a:pt x="19666" y="32524"/>
                  </a:cubicBezTo>
                  <a:cubicBezTo>
                    <a:pt x="20122" y="33588"/>
                    <a:pt x="21733" y="33709"/>
                    <a:pt x="22402" y="32767"/>
                  </a:cubicBezTo>
                  <a:cubicBezTo>
                    <a:pt x="23071" y="31794"/>
                    <a:pt x="22311" y="30670"/>
                    <a:pt x="21308" y="30305"/>
                  </a:cubicBezTo>
                  <a:cubicBezTo>
                    <a:pt x="20730" y="30031"/>
                    <a:pt x="20092" y="30274"/>
                    <a:pt x="19757" y="30791"/>
                  </a:cubicBezTo>
                  <a:close/>
                  <a:moveTo>
                    <a:pt x="25867" y="21885"/>
                  </a:moveTo>
                  <a:cubicBezTo>
                    <a:pt x="25472" y="22615"/>
                    <a:pt x="25411" y="23527"/>
                    <a:pt x="25745" y="24317"/>
                  </a:cubicBezTo>
                  <a:cubicBezTo>
                    <a:pt x="26384" y="25837"/>
                    <a:pt x="28663" y="26019"/>
                    <a:pt x="29606" y="24651"/>
                  </a:cubicBezTo>
                  <a:cubicBezTo>
                    <a:pt x="30548" y="23314"/>
                    <a:pt x="29484" y="21672"/>
                    <a:pt x="28086" y="21156"/>
                  </a:cubicBezTo>
                  <a:cubicBezTo>
                    <a:pt x="27265" y="20791"/>
                    <a:pt x="26323" y="21125"/>
                    <a:pt x="25867" y="21885"/>
                  </a:cubicBezTo>
                  <a:close/>
                  <a:moveTo>
                    <a:pt x="13253" y="27873"/>
                  </a:moveTo>
                  <a:cubicBezTo>
                    <a:pt x="12979" y="28390"/>
                    <a:pt x="12918" y="29028"/>
                    <a:pt x="13162" y="29606"/>
                  </a:cubicBezTo>
                  <a:cubicBezTo>
                    <a:pt x="13617" y="30700"/>
                    <a:pt x="15259" y="30791"/>
                    <a:pt x="15928" y="29849"/>
                  </a:cubicBezTo>
                  <a:cubicBezTo>
                    <a:pt x="16596" y="28876"/>
                    <a:pt x="15836" y="27721"/>
                    <a:pt x="14833" y="27356"/>
                  </a:cubicBezTo>
                  <a:cubicBezTo>
                    <a:pt x="14256" y="27083"/>
                    <a:pt x="13557" y="27326"/>
                    <a:pt x="13253" y="27873"/>
                  </a:cubicBezTo>
                  <a:close/>
                  <a:moveTo>
                    <a:pt x="22280" y="8268"/>
                  </a:moveTo>
                  <a:cubicBezTo>
                    <a:pt x="21976" y="8815"/>
                    <a:pt x="21946" y="9453"/>
                    <a:pt x="22189" y="10001"/>
                  </a:cubicBezTo>
                  <a:cubicBezTo>
                    <a:pt x="22645" y="11064"/>
                    <a:pt x="24256" y="11186"/>
                    <a:pt x="24925" y="10244"/>
                  </a:cubicBezTo>
                  <a:cubicBezTo>
                    <a:pt x="25563" y="9301"/>
                    <a:pt x="24803" y="8146"/>
                    <a:pt x="23830" y="7782"/>
                  </a:cubicBezTo>
                  <a:cubicBezTo>
                    <a:pt x="23253" y="7508"/>
                    <a:pt x="22584" y="7721"/>
                    <a:pt x="22280" y="8268"/>
                  </a:cubicBezTo>
                  <a:close/>
                  <a:moveTo>
                    <a:pt x="335" y="21217"/>
                  </a:moveTo>
                  <a:cubicBezTo>
                    <a:pt x="61" y="21733"/>
                    <a:pt x="0" y="22372"/>
                    <a:pt x="243" y="22919"/>
                  </a:cubicBezTo>
                  <a:cubicBezTo>
                    <a:pt x="699" y="24013"/>
                    <a:pt x="2310" y="24134"/>
                    <a:pt x="2979" y="23162"/>
                  </a:cubicBezTo>
                  <a:cubicBezTo>
                    <a:pt x="3617" y="22220"/>
                    <a:pt x="2857" y="21065"/>
                    <a:pt x="1885" y="20700"/>
                  </a:cubicBezTo>
                  <a:cubicBezTo>
                    <a:pt x="1307" y="20457"/>
                    <a:pt x="639" y="20669"/>
                    <a:pt x="335" y="21217"/>
                  </a:cubicBezTo>
                  <a:close/>
                  <a:moveTo>
                    <a:pt x="7751" y="7204"/>
                  </a:moveTo>
                  <a:cubicBezTo>
                    <a:pt x="7356" y="7964"/>
                    <a:pt x="7295" y="8846"/>
                    <a:pt x="7630" y="9636"/>
                  </a:cubicBezTo>
                  <a:cubicBezTo>
                    <a:pt x="8268" y="11156"/>
                    <a:pt x="10548" y="11338"/>
                    <a:pt x="11490" y="9970"/>
                  </a:cubicBezTo>
                  <a:cubicBezTo>
                    <a:pt x="12432" y="8633"/>
                    <a:pt x="11338" y="7022"/>
                    <a:pt x="9970" y="6505"/>
                  </a:cubicBezTo>
                  <a:cubicBezTo>
                    <a:pt x="9149" y="6110"/>
                    <a:pt x="8177" y="6414"/>
                    <a:pt x="7721" y="7204"/>
                  </a:cubicBezTo>
                  <a:close/>
                  <a:moveTo>
                    <a:pt x="5502" y="760"/>
                  </a:moveTo>
                  <a:cubicBezTo>
                    <a:pt x="5198" y="1307"/>
                    <a:pt x="5167" y="1946"/>
                    <a:pt x="5411" y="2493"/>
                  </a:cubicBezTo>
                  <a:cubicBezTo>
                    <a:pt x="5867" y="3557"/>
                    <a:pt x="7478" y="3678"/>
                    <a:pt x="8116" y="2736"/>
                  </a:cubicBezTo>
                  <a:cubicBezTo>
                    <a:pt x="8785" y="1763"/>
                    <a:pt x="8025" y="639"/>
                    <a:pt x="7052" y="274"/>
                  </a:cubicBezTo>
                  <a:cubicBezTo>
                    <a:pt x="6475" y="0"/>
                    <a:pt x="5806" y="213"/>
                    <a:pt x="5471" y="76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50" name="Google Shape;2350;p60"/>
          <p:cNvGrpSpPr/>
          <p:nvPr/>
        </p:nvGrpSpPr>
        <p:grpSpPr>
          <a:xfrm>
            <a:off x="2454827" y="3345728"/>
            <a:ext cx="1190157" cy="677708"/>
            <a:chOff x="6973805" y="2370828"/>
            <a:chExt cx="1190157" cy="677708"/>
          </a:xfrm>
        </p:grpSpPr>
        <p:grpSp>
          <p:nvGrpSpPr>
            <p:cNvPr id="2351" name="Google Shape;2351;p60"/>
            <p:cNvGrpSpPr/>
            <p:nvPr/>
          </p:nvGrpSpPr>
          <p:grpSpPr>
            <a:xfrm rot="-5400000">
              <a:off x="7587200" y="2463757"/>
              <a:ext cx="661675" cy="491850"/>
              <a:chOff x="9017600" y="1935450"/>
              <a:chExt cx="661675" cy="491850"/>
            </a:xfrm>
          </p:grpSpPr>
          <p:sp>
            <p:nvSpPr>
              <p:cNvPr id="2352" name="Google Shape;2352;p60"/>
              <p:cNvSpPr/>
              <p:nvPr/>
            </p:nvSpPr>
            <p:spPr>
              <a:xfrm>
                <a:off x="9039600" y="1969250"/>
                <a:ext cx="639675" cy="458050"/>
              </a:xfrm>
              <a:custGeom>
                <a:rect b="b" l="l" r="r" t="t"/>
                <a:pathLst>
                  <a:path extrusionOk="0" h="18322" w="25587">
                    <a:moveTo>
                      <a:pt x="8818" y="1"/>
                    </a:moveTo>
                    <a:cubicBezTo>
                      <a:pt x="8699" y="1"/>
                      <a:pt x="8577" y="9"/>
                      <a:pt x="8452" y="25"/>
                    </a:cubicBezTo>
                    <a:cubicBezTo>
                      <a:pt x="5584" y="446"/>
                      <a:pt x="4704" y="4347"/>
                      <a:pt x="4704" y="4347"/>
                    </a:cubicBezTo>
                    <a:cubicBezTo>
                      <a:pt x="4704" y="4347"/>
                      <a:pt x="0" y="5188"/>
                      <a:pt x="77" y="8172"/>
                    </a:cubicBezTo>
                    <a:cubicBezTo>
                      <a:pt x="153" y="11117"/>
                      <a:pt x="5507" y="11576"/>
                      <a:pt x="5507" y="11576"/>
                    </a:cubicBezTo>
                    <a:cubicBezTo>
                      <a:pt x="5507" y="11576"/>
                      <a:pt x="4628" y="15630"/>
                      <a:pt x="6884" y="17083"/>
                    </a:cubicBezTo>
                    <a:cubicBezTo>
                      <a:pt x="7266" y="17326"/>
                      <a:pt x="7700" y="17427"/>
                      <a:pt x="8157" y="17427"/>
                    </a:cubicBezTo>
                    <a:cubicBezTo>
                      <a:pt x="10354" y="17427"/>
                      <a:pt x="13080" y="15094"/>
                      <a:pt x="13080" y="15094"/>
                    </a:cubicBezTo>
                    <a:cubicBezTo>
                      <a:pt x="13080" y="15094"/>
                      <a:pt x="17331" y="18322"/>
                      <a:pt x="20138" y="18322"/>
                    </a:cubicBezTo>
                    <a:cubicBezTo>
                      <a:pt x="20720" y="18322"/>
                      <a:pt x="21240" y="18183"/>
                      <a:pt x="21647" y="17848"/>
                    </a:cubicBezTo>
                    <a:cubicBezTo>
                      <a:pt x="25587" y="14635"/>
                      <a:pt x="17631" y="9204"/>
                      <a:pt x="17631" y="9204"/>
                    </a:cubicBezTo>
                    <a:cubicBezTo>
                      <a:pt x="17631" y="9204"/>
                      <a:pt x="20576" y="6336"/>
                      <a:pt x="19046" y="4576"/>
                    </a:cubicBezTo>
                    <a:cubicBezTo>
                      <a:pt x="18360" y="3767"/>
                      <a:pt x="16946" y="3549"/>
                      <a:pt x="15618" y="3549"/>
                    </a:cubicBezTo>
                    <a:cubicBezTo>
                      <a:pt x="14060" y="3549"/>
                      <a:pt x="12621" y="3850"/>
                      <a:pt x="12621" y="3850"/>
                    </a:cubicBezTo>
                    <a:cubicBezTo>
                      <a:pt x="12621" y="3850"/>
                      <a:pt x="11431" y="1"/>
                      <a:pt x="881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3" name="Google Shape;2353;p60"/>
              <p:cNvSpPr/>
              <p:nvPr/>
            </p:nvSpPr>
            <p:spPr>
              <a:xfrm>
                <a:off x="9017600" y="1935450"/>
                <a:ext cx="516350" cy="391075"/>
              </a:xfrm>
              <a:custGeom>
                <a:rect b="b" l="l" r="r" t="t"/>
                <a:pathLst>
                  <a:path extrusionOk="0" fill="none" h="15643" w="20654">
                    <a:moveTo>
                      <a:pt x="0" y="0"/>
                    </a:moveTo>
                    <a:cubicBezTo>
                      <a:pt x="5929" y="6349"/>
                      <a:pt x="12928" y="11627"/>
                      <a:pt x="20653" y="15643"/>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4" name="Google Shape;2354;p60"/>
              <p:cNvSpPr/>
              <p:nvPr/>
            </p:nvSpPr>
            <p:spPr>
              <a:xfrm>
                <a:off x="9180150" y="2090350"/>
                <a:ext cx="39225" cy="170200"/>
              </a:xfrm>
              <a:custGeom>
                <a:rect b="b" l="l" r="r" t="t"/>
                <a:pathLst>
                  <a:path extrusionOk="0" fill="none" h="6808" w="1569">
                    <a:moveTo>
                      <a:pt x="0" y="0"/>
                    </a:moveTo>
                    <a:lnTo>
                      <a:pt x="1568" y="6808"/>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5" name="Google Shape;2355;p60"/>
              <p:cNvSpPr/>
              <p:nvPr/>
            </p:nvSpPr>
            <p:spPr>
              <a:xfrm>
                <a:off x="9269075" y="2160150"/>
                <a:ext cx="55475" cy="153950"/>
              </a:xfrm>
              <a:custGeom>
                <a:rect b="b" l="l" r="r" t="t"/>
                <a:pathLst>
                  <a:path extrusionOk="0" fill="none" h="6158" w="2219">
                    <a:moveTo>
                      <a:pt x="0" y="0"/>
                    </a:moveTo>
                    <a:lnTo>
                      <a:pt x="2218" y="6158"/>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6" name="Google Shape;2356;p60"/>
              <p:cNvSpPr/>
              <p:nvPr/>
            </p:nvSpPr>
            <p:spPr>
              <a:xfrm>
                <a:off x="9403875" y="2251925"/>
                <a:ext cx="64100" cy="91825"/>
              </a:xfrm>
              <a:custGeom>
                <a:rect b="b" l="l" r="r" t="t"/>
                <a:pathLst>
                  <a:path extrusionOk="0" fill="none" h="3673" w="2564">
                    <a:moveTo>
                      <a:pt x="1" y="1"/>
                    </a:moveTo>
                    <a:lnTo>
                      <a:pt x="2563" y="3672"/>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7" name="Google Shape;2357;p60"/>
              <p:cNvSpPr/>
              <p:nvPr/>
            </p:nvSpPr>
            <p:spPr>
              <a:xfrm>
                <a:off x="9467950" y="2290175"/>
                <a:ext cx="75550" cy="25"/>
              </a:xfrm>
              <a:custGeom>
                <a:rect b="b" l="l" r="r" t="t"/>
                <a:pathLst>
                  <a:path extrusionOk="0" fill="none" h="1" w="3022">
                    <a:moveTo>
                      <a:pt x="0" y="1"/>
                    </a:moveTo>
                    <a:lnTo>
                      <a:pt x="3022" y="1"/>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8" name="Google Shape;2358;p60"/>
              <p:cNvSpPr/>
              <p:nvPr/>
            </p:nvSpPr>
            <p:spPr>
              <a:xfrm>
                <a:off x="9314950" y="2160150"/>
                <a:ext cx="153025" cy="33475"/>
              </a:xfrm>
              <a:custGeom>
                <a:rect b="b" l="l" r="r" t="t"/>
                <a:pathLst>
                  <a:path extrusionOk="0" fill="none" h="1339" w="6121">
                    <a:moveTo>
                      <a:pt x="1" y="1339"/>
                    </a:moveTo>
                    <a:lnTo>
                      <a:pt x="6120" y="0"/>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9" name="Google Shape;2359;p60"/>
              <p:cNvSpPr/>
              <p:nvPr/>
            </p:nvSpPr>
            <p:spPr>
              <a:xfrm>
                <a:off x="9212650" y="2116150"/>
                <a:ext cx="152050" cy="25"/>
              </a:xfrm>
              <a:custGeom>
                <a:rect b="b" l="l" r="r" t="t"/>
                <a:pathLst>
                  <a:path extrusionOk="0" fill="none" h="1" w="6082">
                    <a:moveTo>
                      <a:pt x="1" y="1"/>
                    </a:moveTo>
                    <a:lnTo>
                      <a:pt x="6082" y="1"/>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60" name="Google Shape;2360;p60"/>
            <p:cNvGrpSpPr/>
            <p:nvPr/>
          </p:nvGrpSpPr>
          <p:grpSpPr>
            <a:xfrm rot="-7200044">
              <a:off x="7123749" y="2410401"/>
              <a:ext cx="436965" cy="598562"/>
              <a:chOff x="8899700" y="901250"/>
              <a:chExt cx="436975" cy="598575"/>
            </a:xfrm>
          </p:grpSpPr>
          <p:sp>
            <p:nvSpPr>
              <p:cNvPr id="2361" name="Google Shape;2361;p60"/>
              <p:cNvSpPr/>
              <p:nvPr/>
            </p:nvSpPr>
            <p:spPr>
              <a:xfrm>
                <a:off x="8899700" y="1034150"/>
                <a:ext cx="436975" cy="465675"/>
              </a:xfrm>
              <a:custGeom>
                <a:rect b="b" l="l" r="r" t="t"/>
                <a:pathLst>
                  <a:path extrusionOk="0" h="18627" w="17479">
                    <a:moveTo>
                      <a:pt x="6578" y="1"/>
                    </a:moveTo>
                    <a:cubicBezTo>
                      <a:pt x="6578" y="1"/>
                      <a:pt x="0" y="7650"/>
                      <a:pt x="11130" y="18627"/>
                    </a:cubicBezTo>
                    <a:cubicBezTo>
                      <a:pt x="11130" y="18627"/>
                      <a:pt x="17478" y="2984"/>
                      <a:pt x="657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2" name="Google Shape;2362;p60"/>
              <p:cNvSpPr/>
              <p:nvPr/>
            </p:nvSpPr>
            <p:spPr>
              <a:xfrm>
                <a:off x="8987650" y="901250"/>
                <a:ext cx="173100" cy="446550"/>
              </a:xfrm>
              <a:custGeom>
                <a:rect b="b" l="l" r="r" t="t"/>
                <a:pathLst>
                  <a:path extrusionOk="0" fill="none" h="17862" w="6924">
                    <a:moveTo>
                      <a:pt x="1" y="1"/>
                    </a:moveTo>
                    <a:cubicBezTo>
                      <a:pt x="3596" y="5355"/>
                      <a:pt x="5967" y="11436"/>
                      <a:pt x="6923" y="17862"/>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3" name="Google Shape;2363;p60"/>
              <p:cNvSpPr/>
              <p:nvPr/>
            </p:nvSpPr>
            <p:spPr>
              <a:xfrm>
                <a:off x="9108125" y="1249300"/>
                <a:ext cx="32550" cy="98500"/>
              </a:xfrm>
              <a:custGeom>
                <a:rect b="b" l="l" r="r" t="t"/>
                <a:pathLst>
                  <a:path extrusionOk="0" fill="none" h="3940" w="1302">
                    <a:moveTo>
                      <a:pt x="1" y="3940"/>
                    </a:moveTo>
                    <a:lnTo>
                      <a:pt x="1301" y="0"/>
                    </a:ln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4" name="Google Shape;2364;p60"/>
              <p:cNvSpPr/>
              <p:nvPr/>
            </p:nvSpPr>
            <p:spPr>
              <a:xfrm>
                <a:off x="9124375" y="1190025"/>
                <a:ext cx="66975" cy="108050"/>
              </a:xfrm>
              <a:custGeom>
                <a:rect b="b" l="l" r="r" t="t"/>
                <a:pathLst>
                  <a:path extrusionOk="0" fill="none" h="4322" w="2679">
                    <a:moveTo>
                      <a:pt x="2678" y="4322"/>
                    </a:moveTo>
                    <a:lnTo>
                      <a:pt x="1" y="0"/>
                    </a:ln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5" name="Google Shape;2365;p60"/>
              <p:cNvSpPr/>
              <p:nvPr/>
            </p:nvSpPr>
            <p:spPr>
              <a:xfrm>
                <a:off x="9073700" y="1125950"/>
                <a:ext cx="28725" cy="111900"/>
              </a:xfrm>
              <a:custGeom>
                <a:rect b="b" l="l" r="r" t="t"/>
                <a:pathLst>
                  <a:path extrusionOk="0" fill="none" h="4476" w="1149">
                    <a:moveTo>
                      <a:pt x="1148" y="1"/>
                    </a:moveTo>
                    <a:lnTo>
                      <a:pt x="1" y="4475"/>
                    </a:ln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6" name="Google Shape;2366;p60"/>
              <p:cNvSpPr/>
              <p:nvPr/>
            </p:nvSpPr>
            <p:spPr>
              <a:xfrm>
                <a:off x="9084225" y="1079100"/>
                <a:ext cx="75550" cy="67900"/>
              </a:xfrm>
              <a:custGeom>
                <a:rect b="b" l="l" r="r" t="t"/>
                <a:pathLst>
                  <a:path extrusionOk="0" fill="none" h="2716" w="3022">
                    <a:moveTo>
                      <a:pt x="1" y="0"/>
                    </a:moveTo>
                    <a:lnTo>
                      <a:pt x="3022" y="2716"/>
                    </a:ln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0" name="Shape 2370"/>
        <p:cNvGrpSpPr/>
        <p:nvPr/>
      </p:nvGrpSpPr>
      <p:grpSpPr>
        <a:xfrm>
          <a:off x="0" y="0"/>
          <a:ext cx="0" cy="0"/>
          <a:chOff x="0" y="0"/>
          <a:chExt cx="0" cy="0"/>
        </a:xfrm>
      </p:grpSpPr>
      <p:sp>
        <p:nvSpPr>
          <p:cNvPr id="2371" name="Google Shape;2371;p61"/>
          <p:cNvSpPr txBox="1"/>
          <p:nvPr>
            <p:ph idx="1" type="body"/>
          </p:nvPr>
        </p:nvSpPr>
        <p:spPr>
          <a:xfrm>
            <a:off x="731525" y="1161000"/>
            <a:ext cx="3936600" cy="3628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212237"/>
                </a:solidFill>
              </a:rPr>
              <a:t>About Me:</a:t>
            </a:r>
            <a:endParaRPr b="1" sz="1800">
              <a:solidFill>
                <a:srgbClr val="212237"/>
              </a:solidFill>
            </a:endParaRPr>
          </a:p>
          <a:p>
            <a:pPr indent="-323850" lvl="0" marL="457200" rtl="0" algn="l">
              <a:spcBef>
                <a:spcPts val="0"/>
              </a:spcBef>
              <a:spcAft>
                <a:spcPts val="0"/>
              </a:spcAft>
              <a:buClr>
                <a:schemeClr val="lt2"/>
              </a:buClr>
              <a:buSzPts val="1500"/>
              <a:buChar char="-"/>
            </a:pPr>
            <a:r>
              <a:rPr lang="en" sz="1500">
                <a:solidFill>
                  <a:schemeClr val="lt2"/>
                </a:solidFill>
              </a:rPr>
              <a:t>I am originally from New York, but now live in Greensboro, NC</a:t>
            </a:r>
            <a:endParaRPr sz="1500">
              <a:solidFill>
                <a:schemeClr val="lt2"/>
              </a:solidFill>
            </a:endParaRPr>
          </a:p>
          <a:p>
            <a:pPr indent="-323850" lvl="0" marL="457200" rtl="0" algn="l">
              <a:spcBef>
                <a:spcPts val="0"/>
              </a:spcBef>
              <a:spcAft>
                <a:spcPts val="0"/>
              </a:spcAft>
              <a:buClr>
                <a:schemeClr val="lt2"/>
              </a:buClr>
              <a:buSzPts val="1500"/>
              <a:buChar char="-"/>
            </a:pPr>
            <a:r>
              <a:rPr lang="en" sz="1500">
                <a:solidFill>
                  <a:schemeClr val="lt2"/>
                </a:solidFill>
              </a:rPr>
              <a:t>I am currently a senior nursing student at Randolph-Macon College</a:t>
            </a:r>
            <a:endParaRPr sz="1500">
              <a:solidFill>
                <a:schemeClr val="lt2"/>
              </a:solidFill>
            </a:endParaRPr>
          </a:p>
          <a:p>
            <a:pPr indent="-323850" lvl="0" marL="457200" rtl="0" algn="l">
              <a:spcBef>
                <a:spcPts val="0"/>
              </a:spcBef>
              <a:spcAft>
                <a:spcPts val="0"/>
              </a:spcAft>
              <a:buClr>
                <a:schemeClr val="lt2"/>
              </a:buClr>
              <a:buSzPts val="1500"/>
              <a:buChar char="-"/>
            </a:pPr>
            <a:r>
              <a:rPr lang="en" sz="1500">
                <a:solidFill>
                  <a:schemeClr val="lt2"/>
                </a:solidFill>
              </a:rPr>
              <a:t>I work as a Nurse-Extern on the Surgical Care unit at my hospital and accepted a position a RN position on that unit:)</a:t>
            </a:r>
            <a:endParaRPr sz="1500">
              <a:solidFill>
                <a:schemeClr val="lt2"/>
              </a:solidFill>
            </a:endParaRPr>
          </a:p>
          <a:p>
            <a:pPr indent="-323850" lvl="0" marL="457200" rtl="0" algn="l">
              <a:spcBef>
                <a:spcPts val="0"/>
              </a:spcBef>
              <a:spcAft>
                <a:spcPts val="0"/>
              </a:spcAft>
              <a:buClr>
                <a:schemeClr val="lt2"/>
              </a:buClr>
              <a:buSzPts val="1500"/>
              <a:buChar char="-"/>
            </a:pPr>
            <a:r>
              <a:rPr lang="en" sz="1500">
                <a:solidFill>
                  <a:schemeClr val="lt2"/>
                </a:solidFill>
              </a:rPr>
              <a:t>I am on my college swim team and in Greek Life</a:t>
            </a:r>
            <a:endParaRPr sz="1500">
              <a:solidFill>
                <a:schemeClr val="lt2"/>
              </a:solidFill>
            </a:endParaRPr>
          </a:p>
          <a:p>
            <a:pPr indent="-323850" lvl="0" marL="457200" rtl="0" algn="l">
              <a:spcBef>
                <a:spcPts val="0"/>
              </a:spcBef>
              <a:spcAft>
                <a:spcPts val="0"/>
              </a:spcAft>
              <a:buClr>
                <a:schemeClr val="lt2"/>
              </a:buClr>
              <a:buSzPts val="1500"/>
              <a:buChar char="-"/>
            </a:pPr>
            <a:r>
              <a:rPr lang="en" sz="1500">
                <a:solidFill>
                  <a:schemeClr val="lt2"/>
                </a:solidFill>
              </a:rPr>
              <a:t>My favorite thing to do outside school is go to the beach and skydiving </a:t>
            </a:r>
            <a:endParaRPr sz="1500">
              <a:solidFill>
                <a:schemeClr val="lt2"/>
              </a:solidFill>
            </a:endParaRPr>
          </a:p>
        </p:txBody>
      </p:sp>
      <p:sp>
        <p:nvSpPr>
          <p:cNvPr id="2372" name="Google Shape;2372;p61"/>
          <p:cNvSpPr txBox="1"/>
          <p:nvPr>
            <p:ph type="title"/>
          </p:nvPr>
        </p:nvSpPr>
        <p:spPr>
          <a:xfrm>
            <a:off x="731525" y="445025"/>
            <a:ext cx="76812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Historian: Katie Herzberger </a:t>
            </a:r>
            <a:endParaRPr/>
          </a:p>
        </p:txBody>
      </p:sp>
      <p:pic>
        <p:nvPicPr>
          <p:cNvPr id="2373" name="Google Shape;2373;p61"/>
          <p:cNvPicPr preferRelativeResize="0"/>
          <p:nvPr/>
        </p:nvPicPr>
        <p:blipFill>
          <a:blip r:embed="rId3">
            <a:alphaModFix/>
          </a:blip>
          <a:stretch>
            <a:fillRect/>
          </a:stretch>
        </p:blipFill>
        <p:spPr>
          <a:xfrm>
            <a:off x="5389463" y="1064613"/>
            <a:ext cx="2865731" cy="3820975"/>
          </a:xfrm>
          <a:prstGeom prst="rect">
            <a:avLst/>
          </a:prstGeom>
          <a:noFill/>
          <a:ln cap="flat" cmpd="sng" w="19050">
            <a:solidFill>
              <a:schemeClr val="dk2"/>
            </a:solidFill>
            <a:prstDash val="solid"/>
            <a:round/>
            <a:headEnd len="sm" w="sm" type="none"/>
            <a:tailEnd len="sm" w="sm" type="none"/>
          </a:ln>
        </p:spPr>
      </p:pic>
      <p:grpSp>
        <p:nvGrpSpPr>
          <p:cNvPr id="2374" name="Google Shape;2374;p61"/>
          <p:cNvGrpSpPr/>
          <p:nvPr/>
        </p:nvGrpSpPr>
        <p:grpSpPr>
          <a:xfrm>
            <a:off x="-6" y="48739"/>
            <a:ext cx="1482825" cy="1365275"/>
            <a:chOff x="789819" y="1559239"/>
            <a:chExt cx="1482825" cy="1365275"/>
          </a:xfrm>
        </p:grpSpPr>
        <p:grpSp>
          <p:nvGrpSpPr>
            <p:cNvPr id="2375" name="Google Shape;2375;p61"/>
            <p:cNvGrpSpPr/>
            <p:nvPr/>
          </p:nvGrpSpPr>
          <p:grpSpPr>
            <a:xfrm>
              <a:off x="789819" y="1559239"/>
              <a:ext cx="1424775" cy="1062850"/>
              <a:chOff x="789819" y="1559239"/>
              <a:chExt cx="1424775" cy="1062850"/>
            </a:xfrm>
          </p:grpSpPr>
          <p:sp>
            <p:nvSpPr>
              <p:cNvPr id="2376" name="Google Shape;2376;p61"/>
              <p:cNvSpPr/>
              <p:nvPr/>
            </p:nvSpPr>
            <p:spPr>
              <a:xfrm>
                <a:off x="1904244" y="1762789"/>
                <a:ext cx="310350" cy="193525"/>
              </a:xfrm>
              <a:custGeom>
                <a:rect b="b" l="l" r="r" t="t"/>
                <a:pathLst>
                  <a:path extrusionOk="0" h="7741" w="12414">
                    <a:moveTo>
                      <a:pt x="0" y="4386"/>
                    </a:moveTo>
                    <a:cubicBezTo>
                      <a:pt x="29" y="4243"/>
                      <a:pt x="115" y="4071"/>
                      <a:pt x="201" y="3956"/>
                    </a:cubicBezTo>
                    <a:cubicBezTo>
                      <a:pt x="1233" y="2523"/>
                      <a:pt x="5390" y="832"/>
                      <a:pt x="7626" y="574"/>
                    </a:cubicBezTo>
                    <a:cubicBezTo>
                      <a:pt x="12413" y="0"/>
                      <a:pt x="2494" y="7740"/>
                      <a:pt x="0" y="4386"/>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7" name="Google Shape;2377;p61"/>
              <p:cNvSpPr/>
              <p:nvPr/>
            </p:nvSpPr>
            <p:spPr>
              <a:xfrm>
                <a:off x="1821819" y="1658864"/>
                <a:ext cx="111125" cy="224350"/>
              </a:xfrm>
              <a:custGeom>
                <a:rect b="b" l="l" r="r" t="t"/>
                <a:pathLst>
                  <a:path extrusionOk="0" h="8974" w="4445">
                    <a:moveTo>
                      <a:pt x="3699" y="8371"/>
                    </a:moveTo>
                    <a:cubicBezTo>
                      <a:pt x="4100" y="8687"/>
                      <a:pt x="4444" y="1"/>
                      <a:pt x="3498" y="87"/>
                    </a:cubicBezTo>
                    <a:cubicBezTo>
                      <a:pt x="832" y="287"/>
                      <a:pt x="1" y="8973"/>
                      <a:pt x="3699" y="837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8" name="Google Shape;2378;p61"/>
              <p:cNvSpPr/>
              <p:nvPr/>
            </p:nvSpPr>
            <p:spPr>
              <a:xfrm>
                <a:off x="1775244" y="1925464"/>
                <a:ext cx="306750" cy="131900"/>
              </a:xfrm>
              <a:custGeom>
                <a:rect b="b" l="l" r="r" t="t"/>
                <a:pathLst>
                  <a:path extrusionOk="0" h="5276" w="12270">
                    <a:moveTo>
                      <a:pt x="1061" y="1520"/>
                    </a:moveTo>
                    <a:cubicBezTo>
                      <a:pt x="2494" y="1176"/>
                      <a:pt x="9432" y="87"/>
                      <a:pt x="10034" y="87"/>
                    </a:cubicBezTo>
                    <a:cubicBezTo>
                      <a:pt x="12270" y="1"/>
                      <a:pt x="11295" y="803"/>
                      <a:pt x="9604" y="2237"/>
                    </a:cubicBezTo>
                    <a:cubicBezTo>
                      <a:pt x="5906" y="5275"/>
                      <a:pt x="0" y="3211"/>
                      <a:pt x="1061" y="152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9" name="Google Shape;2379;p61"/>
              <p:cNvSpPr/>
              <p:nvPr/>
            </p:nvSpPr>
            <p:spPr>
              <a:xfrm>
                <a:off x="1610419" y="1762064"/>
                <a:ext cx="219325" cy="258025"/>
              </a:xfrm>
              <a:custGeom>
                <a:rect b="b" l="l" r="r" t="t"/>
                <a:pathLst>
                  <a:path extrusionOk="0" h="10321" w="8773">
                    <a:moveTo>
                      <a:pt x="8514" y="9174"/>
                    </a:moveTo>
                    <a:cubicBezTo>
                      <a:pt x="8772" y="7798"/>
                      <a:pt x="7253" y="1"/>
                      <a:pt x="5705" y="402"/>
                    </a:cubicBezTo>
                    <a:cubicBezTo>
                      <a:pt x="0" y="1893"/>
                      <a:pt x="6192" y="10321"/>
                      <a:pt x="8514" y="9174"/>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0" name="Google Shape;2380;p61"/>
              <p:cNvSpPr/>
              <p:nvPr/>
            </p:nvSpPr>
            <p:spPr>
              <a:xfrm>
                <a:off x="1692819" y="2081689"/>
                <a:ext cx="288125" cy="122575"/>
              </a:xfrm>
              <a:custGeom>
                <a:rect b="b" l="l" r="r" t="t"/>
                <a:pathLst>
                  <a:path extrusionOk="0" h="4903" w="11525">
                    <a:moveTo>
                      <a:pt x="1033" y="1119"/>
                    </a:moveTo>
                    <a:cubicBezTo>
                      <a:pt x="1090" y="1348"/>
                      <a:pt x="11525" y="1"/>
                      <a:pt x="11410" y="517"/>
                    </a:cubicBezTo>
                    <a:cubicBezTo>
                      <a:pt x="10579" y="3814"/>
                      <a:pt x="1" y="4903"/>
                      <a:pt x="1033" y="1119"/>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1" name="Google Shape;2381;p61"/>
              <p:cNvSpPr/>
              <p:nvPr/>
            </p:nvSpPr>
            <p:spPr>
              <a:xfrm>
                <a:off x="1527269" y="1907539"/>
                <a:ext cx="203575" cy="275225"/>
              </a:xfrm>
              <a:custGeom>
                <a:rect b="b" l="l" r="r" t="t"/>
                <a:pathLst>
                  <a:path extrusionOk="0" h="11009" w="8143">
                    <a:moveTo>
                      <a:pt x="8142" y="7827"/>
                    </a:moveTo>
                    <a:cubicBezTo>
                      <a:pt x="3355" y="11009"/>
                      <a:pt x="1" y="2810"/>
                      <a:pt x="2724" y="603"/>
                    </a:cubicBezTo>
                    <a:cubicBezTo>
                      <a:pt x="3498" y="1"/>
                      <a:pt x="7425" y="6795"/>
                      <a:pt x="8142" y="7827"/>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2" name="Google Shape;2382;p61"/>
              <p:cNvSpPr/>
              <p:nvPr/>
            </p:nvSpPr>
            <p:spPr>
              <a:xfrm>
                <a:off x="1447719" y="2035114"/>
                <a:ext cx="219325" cy="254450"/>
              </a:xfrm>
              <a:custGeom>
                <a:rect b="b" l="l" r="r" t="t"/>
                <a:pathLst>
                  <a:path extrusionOk="0" h="10178" w="8773">
                    <a:moveTo>
                      <a:pt x="8773" y="8056"/>
                    </a:moveTo>
                    <a:cubicBezTo>
                      <a:pt x="8773" y="8056"/>
                      <a:pt x="2982" y="1"/>
                      <a:pt x="2695" y="545"/>
                    </a:cubicBezTo>
                    <a:cubicBezTo>
                      <a:pt x="1" y="6078"/>
                      <a:pt x="6594" y="10177"/>
                      <a:pt x="8773" y="8056"/>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3" name="Google Shape;2383;p61"/>
              <p:cNvSpPr/>
              <p:nvPr/>
            </p:nvSpPr>
            <p:spPr>
              <a:xfrm>
                <a:off x="1013419" y="1559239"/>
                <a:ext cx="197125" cy="409250"/>
              </a:xfrm>
              <a:custGeom>
                <a:rect b="b" l="l" r="r" t="t"/>
                <a:pathLst>
                  <a:path extrusionOk="0" h="16370" w="7885">
                    <a:moveTo>
                      <a:pt x="2667" y="16370"/>
                    </a:moveTo>
                    <a:cubicBezTo>
                      <a:pt x="2466" y="16284"/>
                      <a:pt x="2294" y="16140"/>
                      <a:pt x="2151" y="15968"/>
                    </a:cubicBezTo>
                    <a:cubicBezTo>
                      <a:pt x="660" y="14277"/>
                      <a:pt x="1" y="8716"/>
                      <a:pt x="488" y="5935"/>
                    </a:cubicBezTo>
                    <a:cubicBezTo>
                      <a:pt x="1491" y="1"/>
                      <a:pt x="7884" y="14506"/>
                      <a:pt x="2667" y="1637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4" name="Google Shape;2384;p61"/>
              <p:cNvSpPr/>
              <p:nvPr/>
            </p:nvSpPr>
            <p:spPr>
              <a:xfrm>
                <a:off x="789819" y="1862389"/>
                <a:ext cx="301025" cy="208575"/>
              </a:xfrm>
              <a:custGeom>
                <a:rect b="b" l="l" r="r" t="t"/>
                <a:pathLst>
                  <a:path extrusionOk="0" h="8343" w="12041">
                    <a:moveTo>
                      <a:pt x="11525" y="3728"/>
                    </a:moveTo>
                    <a:cubicBezTo>
                      <a:pt x="12041" y="3355"/>
                      <a:pt x="947" y="1"/>
                      <a:pt x="689" y="1148"/>
                    </a:cubicBezTo>
                    <a:cubicBezTo>
                      <a:pt x="1" y="4416"/>
                      <a:pt x="10951" y="8343"/>
                      <a:pt x="11525" y="3728"/>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5" name="Google Shape;2385;p61"/>
              <p:cNvSpPr/>
              <p:nvPr/>
            </p:nvSpPr>
            <p:spPr>
              <a:xfrm>
                <a:off x="1160344" y="1772814"/>
                <a:ext cx="165575" cy="394900"/>
              </a:xfrm>
              <a:custGeom>
                <a:rect b="b" l="l" r="r" t="t"/>
                <a:pathLst>
                  <a:path extrusionOk="0" h="15796" w="6623">
                    <a:moveTo>
                      <a:pt x="0" y="13990"/>
                    </a:moveTo>
                    <a:cubicBezTo>
                      <a:pt x="58" y="12155"/>
                      <a:pt x="1204" y="3441"/>
                      <a:pt x="1405" y="2724"/>
                    </a:cubicBezTo>
                    <a:cubicBezTo>
                      <a:pt x="2122" y="1"/>
                      <a:pt x="2838" y="1434"/>
                      <a:pt x="4014" y="3957"/>
                    </a:cubicBezTo>
                    <a:cubicBezTo>
                      <a:pt x="6622" y="9432"/>
                      <a:pt x="1806" y="15796"/>
                      <a:pt x="0" y="1399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6" name="Google Shape;2386;p61"/>
              <p:cNvSpPr/>
              <p:nvPr/>
            </p:nvSpPr>
            <p:spPr>
              <a:xfrm>
                <a:off x="890169" y="2066639"/>
                <a:ext cx="329675" cy="232950"/>
              </a:xfrm>
              <a:custGeom>
                <a:rect b="b" l="l" r="r" t="t"/>
                <a:pathLst>
                  <a:path extrusionOk="0" h="9318" w="13187">
                    <a:moveTo>
                      <a:pt x="12556" y="1578"/>
                    </a:moveTo>
                    <a:cubicBezTo>
                      <a:pt x="10836" y="804"/>
                      <a:pt x="229" y="1"/>
                      <a:pt x="172" y="1979"/>
                    </a:cubicBezTo>
                    <a:cubicBezTo>
                      <a:pt x="0" y="9317"/>
                      <a:pt x="13187" y="4731"/>
                      <a:pt x="12556" y="1578"/>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7" name="Google Shape;2387;p61"/>
              <p:cNvSpPr/>
              <p:nvPr/>
            </p:nvSpPr>
            <p:spPr>
              <a:xfrm>
                <a:off x="1319444" y="1946964"/>
                <a:ext cx="174900" cy="387025"/>
              </a:xfrm>
              <a:custGeom>
                <a:rect b="b" l="l" r="r" t="t"/>
                <a:pathLst>
                  <a:path extrusionOk="0" h="15481" w="6996">
                    <a:moveTo>
                      <a:pt x="0" y="12958"/>
                    </a:moveTo>
                    <a:cubicBezTo>
                      <a:pt x="316" y="12958"/>
                      <a:pt x="2380" y="1"/>
                      <a:pt x="3010" y="316"/>
                    </a:cubicBezTo>
                    <a:cubicBezTo>
                      <a:pt x="6995" y="2409"/>
                      <a:pt x="4501" y="15480"/>
                      <a:pt x="0" y="12958"/>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8" name="Google Shape;2388;p61"/>
              <p:cNvSpPr/>
              <p:nvPr/>
            </p:nvSpPr>
            <p:spPr>
              <a:xfrm>
                <a:off x="1562194" y="1857339"/>
                <a:ext cx="348525" cy="580925"/>
              </a:xfrm>
              <a:custGeom>
                <a:rect b="b" l="l" r="r" t="t"/>
                <a:pathLst>
                  <a:path extrusionOk="0" h="23237" w="13941">
                    <a:moveTo>
                      <a:pt x="13547" y="1"/>
                    </a:moveTo>
                    <a:cubicBezTo>
                      <a:pt x="13465" y="1"/>
                      <a:pt x="13385" y="22"/>
                      <a:pt x="13310" y="60"/>
                    </a:cubicBezTo>
                    <a:cubicBezTo>
                      <a:pt x="13252" y="88"/>
                      <a:pt x="13224" y="88"/>
                      <a:pt x="13195" y="146"/>
                    </a:cubicBezTo>
                    <a:lnTo>
                      <a:pt x="13138" y="203"/>
                    </a:lnTo>
                    <a:cubicBezTo>
                      <a:pt x="11217" y="1923"/>
                      <a:pt x="9554" y="3901"/>
                      <a:pt x="8178" y="6051"/>
                    </a:cubicBezTo>
                    <a:cubicBezTo>
                      <a:pt x="5254" y="10494"/>
                      <a:pt x="2846" y="15282"/>
                      <a:pt x="1012" y="20269"/>
                    </a:cubicBezTo>
                    <a:cubicBezTo>
                      <a:pt x="840" y="20728"/>
                      <a:pt x="696" y="21187"/>
                      <a:pt x="496" y="21617"/>
                    </a:cubicBezTo>
                    <a:cubicBezTo>
                      <a:pt x="0" y="22678"/>
                      <a:pt x="8" y="23237"/>
                      <a:pt x="260" y="23237"/>
                    </a:cubicBezTo>
                    <a:cubicBezTo>
                      <a:pt x="519" y="23237"/>
                      <a:pt x="1034" y="22650"/>
                      <a:pt x="1528" y="21416"/>
                    </a:cubicBezTo>
                    <a:cubicBezTo>
                      <a:pt x="1757" y="20871"/>
                      <a:pt x="1958" y="20298"/>
                      <a:pt x="2158" y="19753"/>
                    </a:cubicBezTo>
                    <a:cubicBezTo>
                      <a:pt x="3764" y="15568"/>
                      <a:pt x="5742" y="11526"/>
                      <a:pt x="8121" y="7714"/>
                    </a:cubicBezTo>
                    <a:cubicBezTo>
                      <a:pt x="9325" y="5736"/>
                      <a:pt x="10730" y="3872"/>
                      <a:pt x="12278" y="2152"/>
                    </a:cubicBezTo>
                    <a:cubicBezTo>
                      <a:pt x="12765" y="1665"/>
                      <a:pt x="13252" y="1149"/>
                      <a:pt x="13797" y="690"/>
                    </a:cubicBezTo>
                    <a:lnTo>
                      <a:pt x="13883" y="604"/>
                    </a:lnTo>
                    <a:cubicBezTo>
                      <a:pt x="13940" y="518"/>
                      <a:pt x="13940" y="432"/>
                      <a:pt x="13940" y="346"/>
                    </a:cubicBezTo>
                    <a:cubicBezTo>
                      <a:pt x="13940" y="289"/>
                      <a:pt x="13940" y="260"/>
                      <a:pt x="13912" y="203"/>
                    </a:cubicBezTo>
                    <a:cubicBezTo>
                      <a:pt x="13883" y="174"/>
                      <a:pt x="13854" y="146"/>
                      <a:pt x="13854" y="117"/>
                    </a:cubicBezTo>
                    <a:cubicBezTo>
                      <a:pt x="13758" y="36"/>
                      <a:pt x="13651" y="1"/>
                      <a:pt x="1354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9" name="Google Shape;2389;p61"/>
              <p:cNvSpPr/>
              <p:nvPr/>
            </p:nvSpPr>
            <p:spPr>
              <a:xfrm>
                <a:off x="1631194" y="2197789"/>
                <a:ext cx="275950" cy="193525"/>
              </a:xfrm>
              <a:custGeom>
                <a:rect b="b" l="l" r="r" t="t"/>
                <a:pathLst>
                  <a:path extrusionOk="0" h="7741" w="11038">
                    <a:moveTo>
                      <a:pt x="0" y="1492"/>
                    </a:moveTo>
                    <a:cubicBezTo>
                      <a:pt x="0" y="1492"/>
                      <a:pt x="10894" y="1"/>
                      <a:pt x="10922" y="976"/>
                    </a:cubicBezTo>
                    <a:cubicBezTo>
                      <a:pt x="11037" y="3498"/>
                      <a:pt x="2236" y="7741"/>
                      <a:pt x="0" y="1492"/>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0" name="Google Shape;2390;p61"/>
              <p:cNvSpPr/>
              <p:nvPr/>
            </p:nvSpPr>
            <p:spPr>
              <a:xfrm>
                <a:off x="1057144" y="1957714"/>
                <a:ext cx="641375" cy="606650"/>
              </a:xfrm>
              <a:custGeom>
                <a:rect b="b" l="l" r="r" t="t"/>
                <a:pathLst>
                  <a:path extrusionOk="0" h="24266" w="25655">
                    <a:moveTo>
                      <a:pt x="631" y="1"/>
                    </a:moveTo>
                    <a:lnTo>
                      <a:pt x="459" y="29"/>
                    </a:lnTo>
                    <a:cubicBezTo>
                      <a:pt x="402" y="29"/>
                      <a:pt x="373" y="58"/>
                      <a:pt x="316" y="87"/>
                    </a:cubicBezTo>
                    <a:cubicBezTo>
                      <a:pt x="115" y="230"/>
                      <a:pt x="0" y="459"/>
                      <a:pt x="58" y="717"/>
                    </a:cubicBezTo>
                    <a:cubicBezTo>
                      <a:pt x="58" y="775"/>
                      <a:pt x="86" y="832"/>
                      <a:pt x="115" y="889"/>
                    </a:cubicBezTo>
                    <a:lnTo>
                      <a:pt x="144" y="975"/>
                    </a:lnTo>
                    <a:cubicBezTo>
                      <a:pt x="1663" y="3899"/>
                      <a:pt x="3727" y="6479"/>
                      <a:pt x="5934" y="8859"/>
                    </a:cubicBezTo>
                    <a:cubicBezTo>
                      <a:pt x="10636" y="13990"/>
                      <a:pt x="16054" y="18347"/>
                      <a:pt x="21730" y="22217"/>
                    </a:cubicBezTo>
                    <a:cubicBezTo>
                      <a:pt x="22246" y="22561"/>
                      <a:pt x="22819" y="22905"/>
                      <a:pt x="23278" y="23306"/>
                    </a:cubicBezTo>
                    <a:cubicBezTo>
                      <a:pt x="24131" y="23979"/>
                      <a:pt x="24746" y="24265"/>
                      <a:pt x="25064" y="24265"/>
                    </a:cubicBezTo>
                    <a:cubicBezTo>
                      <a:pt x="25655" y="24265"/>
                      <a:pt x="25228" y="23282"/>
                      <a:pt x="23421" y="21959"/>
                    </a:cubicBezTo>
                    <a:cubicBezTo>
                      <a:pt x="22762" y="21529"/>
                      <a:pt x="22102" y="21099"/>
                      <a:pt x="21472" y="20640"/>
                    </a:cubicBezTo>
                    <a:cubicBezTo>
                      <a:pt x="16656" y="17372"/>
                      <a:pt x="12155" y="13617"/>
                      <a:pt x="8056" y="9489"/>
                    </a:cubicBezTo>
                    <a:cubicBezTo>
                      <a:pt x="5963" y="7368"/>
                      <a:pt x="4042" y="5075"/>
                      <a:pt x="2380" y="2609"/>
                    </a:cubicBezTo>
                    <a:cubicBezTo>
                      <a:pt x="1892" y="1864"/>
                      <a:pt x="1434" y="1090"/>
                      <a:pt x="1032" y="287"/>
                    </a:cubicBezTo>
                    <a:lnTo>
                      <a:pt x="946" y="144"/>
                    </a:lnTo>
                    <a:cubicBezTo>
                      <a:pt x="860" y="87"/>
                      <a:pt x="746" y="29"/>
                      <a:pt x="63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1" name="Google Shape;2391;p61"/>
              <p:cNvSpPr/>
              <p:nvPr/>
            </p:nvSpPr>
            <p:spPr>
              <a:xfrm>
                <a:off x="1019169" y="2254414"/>
                <a:ext cx="355475" cy="202125"/>
              </a:xfrm>
              <a:custGeom>
                <a:rect b="b" l="l" r="r" t="t"/>
                <a:pathLst>
                  <a:path extrusionOk="0" h="8085" w="14219">
                    <a:moveTo>
                      <a:pt x="11839" y="1"/>
                    </a:moveTo>
                    <a:cubicBezTo>
                      <a:pt x="14219" y="6823"/>
                      <a:pt x="2351" y="8084"/>
                      <a:pt x="516" y="4071"/>
                    </a:cubicBezTo>
                    <a:cubicBezTo>
                      <a:pt x="0" y="2953"/>
                      <a:pt x="10234" y="517"/>
                      <a:pt x="1183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2" name="Google Shape;2392;p61"/>
              <p:cNvSpPr/>
              <p:nvPr/>
            </p:nvSpPr>
            <p:spPr>
              <a:xfrm>
                <a:off x="1150319" y="2376239"/>
                <a:ext cx="363375" cy="245850"/>
              </a:xfrm>
              <a:custGeom>
                <a:rect b="b" l="l" r="r" t="t"/>
                <a:pathLst>
                  <a:path extrusionOk="0" h="9834" w="14535">
                    <a:moveTo>
                      <a:pt x="12585" y="1"/>
                    </a:moveTo>
                    <a:cubicBezTo>
                      <a:pt x="12585" y="1"/>
                      <a:pt x="0" y="4243"/>
                      <a:pt x="631" y="4731"/>
                    </a:cubicBezTo>
                    <a:cubicBezTo>
                      <a:pt x="6794" y="9833"/>
                      <a:pt x="14534" y="3297"/>
                      <a:pt x="1258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93" name="Google Shape;2393;p61"/>
            <p:cNvGrpSpPr/>
            <p:nvPr/>
          </p:nvGrpSpPr>
          <p:grpSpPr>
            <a:xfrm>
              <a:off x="938169" y="1939789"/>
              <a:ext cx="1334475" cy="984725"/>
              <a:chOff x="938169" y="1939789"/>
              <a:chExt cx="1334475" cy="984725"/>
            </a:xfrm>
          </p:grpSpPr>
          <p:sp>
            <p:nvSpPr>
              <p:cNvPr id="2394" name="Google Shape;2394;p61"/>
              <p:cNvSpPr/>
              <p:nvPr/>
            </p:nvSpPr>
            <p:spPr>
              <a:xfrm>
                <a:off x="1147444" y="2126139"/>
                <a:ext cx="506000" cy="743925"/>
              </a:xfrm>
              <a:custGeom>
                <a:rect b="b" l="l" r="r" t="t"/>
                <a:pathLst>
                  <a:path extrusionOk="0" h="29757" w="20240">
                    <a:moveTo>
                      <a:pt x="19035" y="6135"/>
                    </a:moveTo>
                    <a:cubicBezTo>
                      <a:pt x="18146" y="3354"/>
                      <a:pt x="15824" y="0"/>
                      <a:pt x="11811" y="0"/>
                    </a:cubicBezTo>
                    <a:cubicBezTo>
                      <a:pt x="7798" y="0"/>
                      <a:pt x="4042" y="3354"/>
                      <a:pt x="3154" y="6135"/>
                    </a:cubicBezTo>
                    <a:cubicBezTo>
                      <a:pt x="1950" y="9861"/>
                      <a:pt x="0" y="19293"/>
                      <a:pt x="1806" y="22962"/>
                    </a:cubicBezTo>
                    <a:cubicBezTo>
                      <a:pt x="4157" y="27721"/>
                      <a:pt x="8027" y="29756"/>
                      <a:pt x="12012" y="29756"/>
                    </a:cubicBezTo>
                    <a:cubicBezTo>
                      <a:pt x="15996" y="29756"/>
                      <a:pt x="18146" y="25141"/>
                      <a:pt x="19035" y="22360"/>
                    </a:cubicBezTo>
                    <a:cubicBezTo>
                      <a:pt x="20239" y="18633"/>
                      <a:pt x="20239" y="9861"/>
                      <a:pt x="19035" y="6135"/>
                    </a:cubicBezTo>
                    <a:close/>
                  </a:path>
                </a:pathLst>
              </a:custGeom>
              <a:solidFill>
                <a:srgbClr val="D36E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5" name="Google Shape;2395;p61"/>
              <p:cNvSpPr/>
              <p:nvPr/>
            </p:nvSpPr>
            <p:spPr>
              <a:xfrm>
                <a:off x="1638369" y="2126139"/>
                <a:ext cx="506700" cy="743925"/>
              </a:xfrm>
              <a:custGeom>
                <a:rect b="b" l="l" r="r" t="t"/>
                <a:pathLst>
                  <a:path extrusionOk="0" h="29757" w="20268">
                    <a:moveTo>
                      <a:pt x="1204" y="6135"/>
                    </a:moveTo>
                    <a:cubicBezTo>
                      <a:pt x="2121" y="3354"/>
                      <a:pt x="4443" y="0"/>
                      <a:pt x="8457" y="0"/>
                    </a:cubicBezTo>
                    <a:cubicBezTo>
                      <a:pt x="12470" y="0"/>
                      <a:pt x="16197" y="3354"/>
                      <a:pt x="17114" y="6135"/>
                    </a:cubicBezTo>
                    <a:cubicBezTo>
                      <a:pt x="18318" y="9861"/>
                      <a:pt x="20267" y="19293"/>
                      <a:pt x="18433" y="22962"/>
                    </a:cubicBezTo>
                    <a:cubicBezTo>
                      <a:pt x="16082" y="27721"/>
                      <a:pt x="12441" y="29756"/>
                      <a:pt x="8457" y="29756"/>
                    </a:cubicBezTo>
                    <a:cubicBezTo>
                      <a:pt x="4443" y="29756"/>
                      <a:pt x="2121" y="25141"/>
                      <a:pt x="1204" y="22360"/>
                    </a:cubicBezTo>
                    <a:cubicBezTo>
                      <a:pt x="0" y="18633"/>
                      <a:pt x="0" y="9861"/>
                      <a:pt x="1204" y="6135"/>
                    </a:cubicBezTo>
                  </a:path>
                </a:pathLst>
              </a:custGeom>
              <a:solidFill>
                <a:srgbClr val="D36E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6" name="Google Shape;2396;p61"/>
              <p:cNvSpPr/>
              <p:nvPr/>
            </p:nvSpPr>
            <p:spPr>
              <a:xfrm>
                <a:off x="1391119" y="2089589"/>
                <a:ext cx="505275" cy="716675"/>
              </a:xfrm>
              <a:custGeom>
                <a:rect b="b" l="l" r="r" t="t"/>
                <a:pathLst>
                  <a:path extrusionOk="0" h="28667" w="20211">
                    <a:moveTo>
                      <a:pt x="3268" y="5218"/>
                    </a:moveTo>
                    <a:cubicBezTo>
                      <a:pt x="4644" y="2437"/>
                      <a:pt x="6507" y="0"/>
                      <a:pt x="10492" y="0"/>
                    </a:cubicBezTo>
                    <a:cubicBezTo>
                      <a:pt x="14477" y="0"/>
                      <a:pt x="16369" y="1348"/>
                      <a:pt x="17745" y="5218"/>
                    </a:cubicBezTo>
                    <a:cubicBezTo>
                      <a:pt x="19608" y="10435"/>
                      <a:pt x="20210" y="18232"/>
                      <a:pt x="19006" y="22217"/>
                    </a:cubicBezTo>
                    <a:cubicBezTo>
                      <a:pt x="18117" y="25169"/>
                      <a:pt x="14505" y="28667"/>
                      <a:pt x="10521" y="28667"/>
                    </a:cubicBezTo>
                    <a:cubicBezTo>
                      <a:pt x="6507" y="28667"/>
                      <a:pt x="1691" y="25227"/>
                      <a:pt x="1061" y="22217"/>
                    </a:cubicBezTo>
                    <a:cubicBezTo>
                      <a:pt x="0" y="17114"/>
                      <a:pt x="1003" y="9804"/>
                      <a:pt x="3268" y="5218"/>
                    </a:cubicBezTo>
                    <a:close/>
                  </a:path>
                </a:pathLst>
              </a:custGeom>
              <a:solidFill>
                <a:srgbClr val="D36E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7" name="Google Shape;2397;p61"/>
              <p:cNvSpPr/>
              <p:nvPr/>
            </p:nvSpPr>
            <p:spPr>
              <a:xfrm>
                <a:off x="1482844" y="1939789"/>
                <a:ext cx="330400" cy="369825"/>
              </a:xfrm>
              <a:custGeom>
                <a:rect b="b" l="l" r="r" t="t"/>
                <a:pathLst>
                  <a:path extrusionOk="0" h="14793" w="13216">
                    <a:moveTo>
                      <a:pt x="12126" y="12930"/>
                    </a:moveTo>
                    <a:cubicBezTo>
                      <a:pt x="13216" y="12930"/>
                      <a:pt x="7884" y="12844"/>
                      <a:pt x="6536" y="8802"/>
                    </a:cubicBezTo>
                    <a:cubicBezTo>
                      <a:pt x="5304" y="5190"/>
                      <a:pt x="5906" y="718"/>
                      <a:pt x="4902" y="517"/>
                    </a:cubicBezTo>
                    <a:cubicBezTo>
                      <a:pt x="2208" y="1"/>
                      <a:pt x="3039" y="6021"/>
                      <a:pt x="2752" y="10436"/>
                    </a:cubicBezTo>
                    <a:cubicBezTo>
                      <a:pt x="2609" y="12586"/>
                      <a:pt x="0" y="13961"/>
                      <a:pt x="832" y="14793"/>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8" name="Google Shape;2398;p61"/>
              <p:cNvSpPr/>
              <p:nvPr/>
            </p:nvSpPr>
            <p:spPr>
              <a:xfrm>
                <a:off x="1583894" y="1964889"/>
                <a:ext cx="258750" cy="215725"/>
              </a:xfrm>
              <a:custGeom>
                <a:rect b="b" l="l" r="r" t="t"/>
                <a:pathLst>
                  <a:path extrusionOk="0" h="8629" w="10350">
                    <a:moveTo>
                      <a:pt x="5246" y="3612"/>
                    </a:moveTo>
                    <a:cubicBezTo>
                      <a:pt x="5648" y="3612"/>
                      <a:pt x="6020" y="3813"/>
                      <a:pt x="6221" y="4157"/>
                    </a:cubicBezTo>
                    <a:cubicBezTo>
                      <a:pt x="6508" y="4673"/>
                      <a:pt x="6766" y="5332"/>
                      <a:pt x="6508" y="5820"/>
                    </a:cubicBezTo>
                    <a:cubicBezTo>
                      <a:pt x="6364" y="6020"/>
                      <a:pt x="6164" y="6135"/>
                      <a:pt x="5906" y="6164"/>
                    </a:cubicBezTo>
                    <a:cubicBezTo>
                      <a:pt x="5854" y="6171"/>
                      <a:pt x="5803" y="6175"/>
                      <a:pt x="5752" y="6175"/>
                    </a:cubicBezTo>
                    <a:cubicBezTo>
                      <a:pt x="5024" y="6175"/>
                      <a:pt x="4472" y="5425"/>
                      <a:pt x="4472" y="4702"/>
                    </a:cubicBezTo>
                    <a:cubicBezTo>
                      <a:pt x="4501" y="4329"/>
                      <a:pt x="4616" y="3985"/>
                      <a:pt x="4759" y="3670"/>
                    </a:cubicBezTo>
                    <a:cubicBezTo>
                      <a:pt x="4931" y="3641"/>
                      <a:pt x="5074" y="3612"/>
                      <a:pt x="5246" y="3612"/>
                    </a:cubicBezTo>
                    <a:close/>
                    <a:moveTo>
                      <a:pt x="8572" y="0"/>
                    </a:moveTo>
                    <a:cubicBezTo>
                      <a:pt x="8342" y="0"/>
                      <a:pt x="8113" y="29"/>
                      <a:pt x="7912" y="86"/>
                    </a:cubicBezTo>
                    <a:cubicBezTo>
                      <a:pt x="6823" y="430"/>
                      <a:pt x="5848" y="1090"/>
                      <a:pt x="5103" y="1978"/>
                    </a:cubicBezTo>
                    <a:cubicBezTo>
                      <a:pt x="4788" y="2351"/>
                      <a:pt x="4415" y="2838"/>
                      <a:pt x="4415" y="2838"/>
                    </a:cubicBezTo>
                    <a:cubicBezTo>
                      <a:pt x="2781" y="3326"/>
                      <a:pt x="1290" y="4730"/>
                      <a:pt x="430" y="6336"/>
                    </a:cubicBezTo>
                    <a:cubicBezTo>
                      <a:pt x="144" y="6766"/>
                      <a:pt x="0" y="7310"/>
                      <a:pt x="86" y="7826"/>
                    </a:cubicBezTo>
                    <a:cubicBezTo>
                      <a:pt x="144" y="8199"/>
                      <a:pt x="402" y="8486"/>
                      <a:pt x="746" y="8600"/>
                    </a:cubicBezTo>
                    <a:lnTo>
                      <a:pt x="946" y="8629"/>
                    </a:lnTo>
                    <a:cubicBezTo>
                      <a:pt x="1061" y="8629"/>
                      <a:pt x="1204" y="8572"/>
                      <a:pt x="1290" y="8486"/>
                    </a:cubicBezTo>
                    <a:lnTo>
                      <a:pt x="1405" y="8314"/>
                    </a:lnTo>
                    <a:lnTo>
                      <a:pt x="1434" y="8113"/>
                    </a:lnTo>
                    <a:lnTo>
                      <a:pt x="1376" y="7941"/>
                    </a:lnTo>
                    <a:lnTo>
                      <a:pt x="1262" y="7769"/>
                    </a:lnTo>
                    <a:lnTo>
                      <a:pt x="1118" y="7683"/>
                    </a:lnTo>
                    <a:cubicBezTo>
                      <a:pt x="1090" y="7654"/>
                      <a:pt x="1061" y="7654"/>
                      <a:pt x="1061" y="7654"/>
                    </a:cubicBezTo>
                    <a:cubicBezTo>
                      <a:pt x="946" y="7482"/>
                      <a:pt x="1090" y="7196"/>
                      <a:pt x="1204" y="6995"/>
                    </a:cubicBezTo>
                    <a:cubicBezTo>
                      <a:pt x="1778" y="5820"/>
                      <a:pt x="2666" y="4816"/>
                      <a:pt x="3784" y="4128"/>
                    </a:cubicBezTo>
                    <a:lnTo>
                      <a:pt x="3784" y="4128"/>
                    </a:lnTo>
                    <a:cubicBezTo>
                      <a:pt x="3698" y="4530"/>
                      <a:pt x="3698" y="4931"/>
                      <a:pt x="3784" y="5332"/>
                    </a:cubicBezTo>
                    <a:cubicBezTo>
                      <a:pt x="4022" y="6307"/>
                      <a:pt x="4891" y="6967"/>
                      <a:pt x="5852" y="6967"/>
                    </a:cubicBezTo>
                    <a:cubicBezTo>
                      <a:pt x="6049" y="6967"/>
                      <a:pt x="6250" y="6939"/>
                      <a:pt x="6450" y="6880"/>
                    </a:cubicBezTo>
                    <a:cubicBezTo>
                      <a:pt x="7884" y="6364"/>
                      <a:pt x="7654" y="4071"/>
                      <a:pt x="6450" y="3096"/>
                    </a:cubicBezTo>
                    <a:cubicBezTo>
                      <a:pt x="6135" y="2896"/>
                      <a:pt x="5791" y="2752"/>
                      <a:pt x="5418" y="2695"/>
                    </a:cubicBezTo>
                    <a:cubicBezTo>
                      <a:pt x="5848" y="2150"/>
                      <a:pt x="6364" y="1663"/>
                      <a:pt x="6966" y="1262"/>
                    </a:cubicBezTo>
                    <a:cubicBezTo>
                      <a:pt x="7422" y="950"/>
                      <a:pt x="7957" y="619"/>
                      <a:pt x="8539" y="619"/>
                    </a:cubicBezTo>
                    <a:cubicBezTo>
                      <a:pt x="8653" y="619"/>
                      <a:pt x="8769" y="631"/>
                      <a:pt x="8887" y="660"/>
                    </a:cubicBezTo>
                    <a:cubicBezTo>
                      <a:pt x="9346" y="832"/>
                      <a:pt x="9690" y="1204"/>
                      <a:pt x="9776" y="1692"/>
                    </a:cubicBezTo>
                    <a:lnTo>
                      <a:pt x="9919" y="1864"/>
                    </a:lnTo>
                    <a:lnTo>
                      <a:pt x="10148" y="1892"/>
                    </a:lnTo>
                    <a:lnTo>
                      <a:pt x="10320" y="1749"/>
                    </a:lnTo>
                    <a:lnTo>
                      <a:pt x="10349" y="1520"/>
                    </a:lnTo>
                    <a:cubicBezTo>
                      <a:pt x="10263" y="1147"/>
                      <a:pt x="10091" y="832"/>
                      <a:pt x="9862" y="574"/>
                    </a:cubicBezTo>
                    <a:cubicBezTo>
                      <a:pt x="9518" y="201"/>
                      <a:pt x="9059" y="0"/>
                      <a:pt x="857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9" name="Google Shape;2399;p61"/>
              <p:cNvSpPr/>
              <p:nvPr/>
            </p:nvSpPr>
            <p:spPr>
              <a:xfrm>
                <a:off x="938169" y="2167689"/>
                <a:ext cx="678000" cy="718850"/>
              </a:xfrm>
              <a:custGeom>
                <a:rect b="b" l="l" r="r" t="t"/>
                <a:pathLst>
                  <a:path extrusionOk="0" h="28754" w="27120">
                    <a:moveTo>
                      <a:pt x="25485" y="5935"/>
                    </a:moveTo>
                    <a:cubicBezTo>
                      <a:pt x="24281" y="3240"/>
                      <a:pt x="21157" y="1"/>
                      <a:pt x="15825" y="1"/>
                    </a:cubicBezTo>
                    <a:cubicBezTo>
                      <a:pt x="10493" y="1"/>
                      <a:pt x="5447" y="3240"/>
                      <a:pt x="4243" y="5935"/>
                    </a:cubicBezTo>
                    <a:cubicBezTo>
                      <a:pt x="2609" y="9518"/>
                      <a:pt x="1" y="18634"/>
                      <a:pt x="2437" y="22160"/>
                    </a:cubicBezTo>
                    <a:cubicBezTo>
                      <a:pt x="5591" y="26775"/>
                      <a:pt x="10751" y="28753"/>
                      <a:pt x="16083" y="28753"/>
                    </a:cubicBezTo>
                    <a:cubicBezTo>
                      <a:pt x="21443" y="28753"/>
                      <a:pt x="24281" y="24281"/>
                      <a:pt x="25514" y="21587"/>
                    </a:cubicBezTo>
                    <a:cubicBezTo>
                      <a:pt x="27119" y="18003"/>
                      <a:pt x="27119" y="9518"/>
                      <a:pt x="25514" y="5906"/>
                    </a:cubicBezTo>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0" name="Google Shape;2400;p61"/>
              <p:cNvSpPr/>
              <p:nvPr/>
            </p:nvSpPr>
            <p:spPr>
              <a:xfrm>
                <a:off x="1199044" y="2201389"/>
                <a:ext cx="417125" cy="682275"/>
              </a:xfrm>
              <a:custGeom>
                <a:rect b="b" l="l" r="r" t="t"/>
                <a:pathLst>
                  <a:path extrusionOk="0" h="27291" w="16685">
                    <a:moveTo>
                      <a:pt x="10808" y="0"/>
                    </a:moveTo>
                    <a:cubicBezTo>
                      <a:pt x="12671" y="1032"/>
                      <a:pt x="14162" y="2638"/>
                      <a:pt x="15079" y="4587"/>
                    </a:cubicBezTo>
                    <a:cubicBezTo>
                      <a:pt x="16684" y="8170"/>
                      <a:pt x="16684" y="16655"/>
                      <a:pt x="15079" y="20239"/>
                    </a:cubicBezTo>
                    <a:cubicBezTo>
                      <a:pt x="13961" y="22675"/>
                      <a:pt x="11524" y="26574"/>
                      <a:pt x="7081" y="27291"/>
                    </a:cubicBezTo>
                    <a:cubicBezTo>
                      <a:pt x="4214" y="26001"/>
                      <a:pt x="1921" y="24080"/>
                      <a:pt x="1434" y="22360"/>
                    </a:cubicBezTo>
                    <a:cubicBezTo>
                      <a:pt x="0" y="17143"/>
                      <a:pt x="1319" y="9661"/>
                      <a:pt x="4386" y="4988"/>
                    </a:cubicBezTo>
                    <a:cubicBezTo>
                      <a:pt x="5791" y="2781"/>
                      <a:pt x="7597" y="803"/>
                      <a:pt x="10808" y="0"/>
                    </a:cubicBezTo>
                    <a:close/>
                  </a:path>
                </a:pathLst>
              </a:custGeom>
              <a:solidFill>
                <a:srgbClr val="D172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1" name="Google Shape;2401;p61"/>
              <p:cNvSpPr/>
              <p:nvPr/>
            </p:nvSpPr>
            <p:spPr>
              <a:xfrm>
                <a:off x="1595369" y="2167689"/>
                <a:ext cx="677275" cy="718850"/>
              </a:xfrm>
              <a:custGeom>
                <a:rect b="b" l="l" r="r" t="t"/>
                <a:pathLst>
                  <a:path extrusionOk="0" h="28754" w="27091">
                    <a:moveTo>
                      <a:pt x="1634" y="5935"/>
                    </a:moveTo>
                    <a:cubicBezTo>
                      <a:pt x="2838" y="3240"/>
                      <a:pt x="5963" y="1"/>
                      <a:pt x="11295" y="1"/>
                    </a:cubicBezTo>
                    <a:cubicBezTo>
                      <a:pt x="16627" y="1"/>
                      <a:pt x="21701" y="3240"/>
                      <a:pt x="22876" y="5935"/>
                    </a:cubicBezTo>
                    <a:cubicBezTo>
                      <a:pt x="24510" y="9518"/>
                      <a:pt x="27090" y="18634"/>
                      <a:pt x="24682" y="22160"/>
                    </a:cubicBezTo>
                    <a:cubicBezTo>
                      <a:pt x="21529" y="26775"/>
                      <a:pt x="16655" y="28753"/>
                      <a:pt x="11295" y="28753"/>
                    </a:cubicBezTo>
                    <a:cubicBezTo>
                      <a:pt x="5963" y="28753"/>
                      <a:pt x="2809" y="24281"/>
                      <a:pt x="1634" y="21587"/>
                    </a:cubicBezTo>
                    <a:cubicBezTo>
                      <a:pt x="0" y="18003"/>
                      <a:pt x="0" y="9518"/>
                      <a:pt x="1634" y="5906"/>
                    </a:cubicBezTo>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2" name="Google Shape;2402;p61"/>
              <p:cNvSpPr/>
              <p:nvPr/>
            </p:nvSpPr>
            <p:spPr>
              <a:xfrm>
                <a:off x="1595369" y="2197089"/>
                <a:ext cx="407075" cy="685150"/>
              </a:xfrm>
              <a:custGeom>
                <a:rect b="b" l="l" r="r" t="t"/>
                <a:pathLst>
                  <a:path extrusionOk="0" h="27406" w="16283">
                    <a:moveTo>
                      <a:pt x="6221" y="0"/>
                    </a:moveTo>
                    <a:cubicBezTo>
                      <a:pt x="9603" y="488"/>
                      <a:pt x="11495" y="1978"/>
                      <a:pt x="12986" y="5131"/>
                    </a:cubicBezTo>
                    <a:cubicBezTo>
                      <a:pt x="15480" y="10463"/>
                      <a:pt x="16283" y="18433"/>
                      <a:pt x="14677" y="22503"/>
                    </a:cubicBezTo>
                    <a:cubicBezTo>
                      <a:pt x="13989" y="24223"/>
                      <a:pt x="12155" y="26087"/>
                      <a:pt x="9689" y="27405"/>
                    </a:cubicBezTo>
                    <a:cubicBezTo>
                      <a:pt x="5332" y="26631"/>
                      <a:pt x="2695" y="22819"/>
                      <a:pt x="1634" y="20411"/>
                    </a:cubicBezTo>
                    <a:cubicBezTo>
                      <a:pt x="0" y="16827"/>
                      <a:pt x="0" y="8342"/>
                      <a:pt x="1634" y="4759"/>
                    </a:cubicBezTo>
                    <a:cubicBezTo>
                      <a:pt x="2580" y="2695"/>
                      <a:pt x="4185" y="1032"/>
                      <a:pt x="6221" y="0"/>
                    </a:cubicBezTo>
                    <a:close/>
                  </a:path>
                </a:pathLst>
              </a:custGeom>
              <a:solidFill>
                <a:srgbClr val="D172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3" name="Google Shape;2403;p61"/>
              <p:cNvSpPr/>
              <p:nvPr/>
            </p:nvSpPr>
            <p:spPr>
              <a:xfrm>
                <a:off x="1254219" y="2192064"/>
                <a:ext cx="676575" cy="732450"/>
              </a:xfrm>
              <a:custGeom>
                <a:rect b="b" l="l" r="r" t="t"/>
                <a:pathLst>
                  <a:path extrusionOk="0" h="29298" w="27063">
                    <a:moveTo>
                      <a:pt x="4358" y="5361"/>
                    </a:moveTo>
                    <a:cubicBezTo>
                      <a:pt x="6221" y="2523"/>
                      <a:pt x="8658" y="1"/>
                      <a:pt x="14047" y="1"/>
                    </a:cubicBezTo>
                    <a:cubicBezTo>
                      <a:pt x="19408" y="1"/>
                      <a:pt x="21902" y="1377"/>
                      <a:pt x="23765" y="5361"/>
                    </a:cubicBezTo>
                    <a:cubicBezTo>
                      <a:pt x="26259" y="10693"/>
                      <a:pt x="27062" y="18634"/>
                      <a:pt x="25457" y="22704"/>
                    </a:cubicBezTo>
                    <a:cubicBezTo>
                      <a:pt x="24281" y="25714"/>
                      <a:pt x="19408" y="29298"/>
                      <a:pt x="14076" y="29298"/>
                    </a:cubicBezTo>
                    <a:cubicBezTo>
                      <a:pt x="8715" y="29298"/>
                      <a:pt x="2265" y="25772"/>
                      <a:pt x="1434" y="22704"/>
                    </a:cubicBezTo>
                    <a:cubicBezTo>
                      <a:pt x="1" y="17516"/>
                      <a:pt x="1319" y="10034"/>
                      <a:pt x="4387" y="5361"/>
                    </a:cubicBezTo>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4" name="Google Shape;2404;p61"/>
              <p:cNvSpPr/>
              <p:nvPr/>
            </p:nvSpPr>
            <p:spPr>
              <a:xfrm>
                <a:off x="1365319" y="2143639"/>
                <a:ext cx="238675" cy="496550"/>
              </a:xfrm>
              <a:custGeom>
                <a:rect b="b" l="l" r="r" t="t"/>
                <a:pathLst>
                  <a:path extrusionOk="0" h="19862" w="9547">
                    <a:moveTo>
                      <a:pt x="2465" y="11598"/>
                    </a:moveTo>
                    <a:lnTo>
                      <a:pt x="2494" y="11627"/>
                    </a:lnTo>
                    <a:cubicBezTo>
                      <a:pt x="3354" y="11655"/>
                      <a:pt x="4071" y="12401"/>
                      <a:pt x="4386" y="13232"/>
                    </a:cubicBezTo>
                    <a:cubicBezTo>
                      <a:pt x="3956" y="13490"/>
                      <a:pt x="3497" y="13691"/>
                      <a:pt x="3010" y="13805"/>
                    </a:cubicBezTo>
                    <a:cubicBezTo>
                      <a:pt x="2684" y="13883"/>
                      <a:pt x="2332" y="13961"/>
                      <a:pt x="2005" y="13961"/>
                    </a:cubicBezTo>
                    <a:cubicBezTo>
                      <a:pt x="1729" y="13961"/>
                      <a:pt x="1471" y="13906"/>
                      <a:pt x="1261" y="13748"/>
                    </a:cubicBezTo>
                    <a:cubicBezTo>
                      <a:pt x="516" y="13175"/>
                      <a:pt x="1376" y="11598"/>
                      <a:pt x="2465" y="11598"/>
                    </a:cubicBezTo>
                    <a:close/>
                    <a:moveTo>
                      <a:pt x="6263" y="0"/>
                    </a:moveTo>
                    <a:cubicBezTo>
                      <a:pt x="4531" y="0"/>
                      <a:pt x="2523" y="672"/>
                      <a:pt x="1577" y="2167"/>
                    </a:cubicBezTo>
                    <a:cubicBezTo>
                      <a:pt x="917" y="3199"/>
                      <a:pt x="975" y="4546"/>
                      <a:pt x="1720" y="5521"/>
                    </a:cubicBezTo>
                    <a:cubicBezTo>
                      <a:pt x="2494" y="6581"/>
                      <a:pt x="3669" y="7241"/>
                      <a:pt x="4673" y="8043"/>
                    </a:cubicBezTo>
                    <a:cubicBezTo>
                      <a:pt x="5361" y="8588"/>
                      <a:pt x="6106" y="9219"/>
                      <a:pt x="6307" y="10107"/>
                    </a:cubicBezTo>
                    <a:cubicBezTo>
                      <a:pt x="6536" y="11111"/>
                      <a:pt x="5819" y="12114"/>
                      <a:pt x="5017" y="12802"/>
                    </a:cubicBezTo>
                    <a:cubicBezTo>
                      <a:pt x="4558" y="11799"/>
                      <a:pt x="3612" y="10881"/>
                      <a:pt x="2494" y="10853"/>
                    </a:cubicBezTo>
                    <a:lnTo>
                      <a:pt x="2437" y="10853"/>
                    </a:lnTo>
                    <a:cubicBezTo>
                      <a:pt x="1032" y="10910"/>
                      <a:pt x="0" y="12200"/>
                      <a:pt x="258" y="13605"/>
                    </a:cubicBezTo>
                    <a:cubicBezTo>
                      <a:pt x="483" y="14490"/>
                      <a:pt x="1178" y="14788"/>
                      <a:pt x="1982" y="14788"/>
                    </a:cubicBezTo>
                    <a:cubicBezTo>
                      <a:pt x="2611" y="14788"/>
                      <a:pt x="3307" y="14605"/>
                      <a:pt x="3899" y="14379"/>
                    </a:cubicBezTo>
                    <a:cubicBezTo>
                      <a:pt x="4128" y="14293"/>
                      <a:pt x="4357" y="14207"/>
                      <a:pt x="4558" y="14092"/>
                    </a:cubicBezTo>
                    <a:lnTo>
                      <a:pt x="4558" y="14092"/>
                    </a:lnTo>
                    <a:cubicBezTo>
                      <a:pt x="4615" y="14551"/>
                      <a:pt x="4558" y="15038"/>
                      <a:pt x="4443" y="15497"/>
                    </a:cubicBezTo>
                    <a:cubicBezTo>
                      <a:pt x="4300" y="16357"/>
                      <a:pt x="3870" y="17131"/>
                      <a:pt x="3239" y="17733"/>
                    </a:cubicBezTo>
                    <a:cubicBezTo>
                      <a:pt x="3168" y="17718"/>
                      <a:pt x="3094" y="17711"/>
                      <a:pt x="3020" y="17711"/>
                    </a:cubicBezTo>
                    <a:cubicBezTo>
                      <a:pt x="2799" y="17711"/>
                      <a:pt x="2573" y="17776"/>
                      <a:pt x="2379" y="17905"/>
                    </a:cubicBezTo>
                    <a:cubicBezTo>
                      <a:pt x="1986" y="18249"/>
                      <a:pt x="2479" y="18594"/>
                      <a:pt x="2935" y="18594"/>
                    </a:cubicBezTo>
                    <a:cubicBezTo>
                      <a:pt x="3010" y="18594"/>
                      <a:pt x="3084" y="18584"/>
                      <a:pt x="3153" y="18564"/>
                    </a:cubicBezTo>
                    <a:cubicBezTo>
                      <a:pt x="3262" y="18542"/>
                      <a:pt x="3370" y="18439"/>
                      <a:pt x="3490" y="18439"/>
                    </a:cubicBezTo>
                    <a:cubicBezTo>
                      <a:pt x="3529" y="18439"/>
                      <a:pt x="3570" y="18450"/>
                      <a:pt x="3612" y="18478"/>
                    </a:cubicBezTo>
                    <a:cubicBezTo>
                      <a:pt x="3669" y="18535"/>
                      <a:pt x="3641" y="18593"/>
                      <a:pt x="3612" y="18679"/>
                    </a:cubicBezTo>
                    <a:cubicBezTo>
                      <a:pt x="3434" y="19090"/>
                      <a:pt x="3112" y="19239"/>
                      <a:pt x="2749" y="19239"/>
                    </a:cubicBezTo>
                    <a:cubicBezTo>
                      <a:pt x="2353" y="19239"/>
                      <a:pt x="1907" y="19060"/>
                      <a:pt x="1548" y="18851"/>
                    </a:cubicBezTo>
                    <a:lnTo>
                      <a:pt x="1548" y="18650"/>
                    </a:lnTo>
                    <a:lnTo>
                      <a:pt x="1376" y="18507"/>
                    </a:lnTo>
                    <a:cubicBezTo>
                      <a:pt x="1235" y="18436"/>
                      <a:pt x="1093" y="18385"/>
                      <a:pt x="951" y="18385"/>
                    </a:cubicBezTo>
                    <a:cubicBezTo>
                      <a:pt x="921" y="18385"/>
                      <a:pt x="891" y="18387"/>
                      <a:pt x="860" y="18392"/>
                    </a:cubicBezTo>
                    <a:cubicBezTo>
                      <a:pt x="545" y="18478"/>
                      <a:pt x="573" y="18879"/>
                      <a:pt x="803" y="19080"/>
                    </a:cubicBezTo>
                    <a:cubicBezTo>
                      <a:pt x="1354" y="19579"/>
                      <a:pt x="2074" y="19861"/>
                      <a:pt x="2807" y="19861"/>
                    </a:cubicBezTo>
                    <a:cubicBezTo>
                      <a:pt x="2875" y="19861"/>
                      <a:pt x="2942" y="19859"/>
                      <a:pt x="3010" y="19854"/>
                    </a:cubicBezTo>
                    <a:cubicBezTo>
                      <a:pt x="3669" y="19768"/>
                      <a:pt x="4214" y="19252"/>
                      <a:pt x="4271" y="18593"/>
                    </a:cubicBezTo>
                    <a:cubicBezTo>
                      <a:pt x="4300" y="18392"/>
                      <a:pt x="4214" y="18191"/>
                      <a:pt x="4042" y="18048"/>
                    </a:cubicBezTo>
                    <a:cubicBezTo>
                      <a:pt x="4042" y="18019"/>
                      <a:pt x="4013" y="17991"/>
                      <a:pt x="3985" y="17991"/>
                    </a:cubicBezTo>
                    <a:cubicBezTo>
                      <a:pt x="5017" y="16787"/>
                      <a:pt x="5475" y="15210"/>
                      <a:pt x="5246" y="13691"/>
                    </a:cubicBezTo>
                    <a:cubicBezTo>
                      <a:pt x="6278" y="12917"/>
                      <a:pt x="7310" y="11627"/>
                      <a:pt x="7195" y="10251"/>
                    </a:cubicBezTo>
                    <a:cubicBezTo>
                      <a:pt x="7023" y="8473"/>
                      <a:pt x="5246" y="7355"/>
                      <a:pt x="3813" y="6209"/>
                    </a:cubicBezTo>
                    <a:cubicBezTo>
                      <a:pt x="2953" y="5521"/>
                      <a:pt x="2007" y="4690"/>
                      <a:pt x="2064" y="3629"/>
                    </a:cubicBezTo>
                    <a:cubicBezTo>
                      <a:pt x="2150" y="2310"/>
                      <a:pt x="3411" y="1565"/>
                      <a:pt x="4615" y="1221"/>
                    </a:cubicBezTo>
                    <a:cubicBezTo>
                      <a:pt x="5147" y="1066"/>
                      <a:pt x="5712" y="979"/>
                      <a:pt x="6274" y="979"/>
                    </a:cubicBezTo>
                    <a:cubicBezTo>
                      <a:pt x="7167" y="979"/>
                      <a:pt x="8051" y="1198"/>
                      <a:pt x="8772" y="1708"/>
                    </a:cubicBezTo>
                    <a:lnTo>
                      <a:pt x="8973" y="1794"/>
                    </a:lnTo>
                    <a:cubicBezTo>
                      <a:pt x="9087" y="1794"/>
                      <a:pt x="9202" y="1766"/>
                      <a:pt x="9317" y="1737"/>
                    </a:cubicBezTo>
                    <a:lnTo>
                      <a:pt x="9460" y="1594"/>
                    </a:lnTo>
                    <a:lnTo>
                      <a:pt x="9546" y="1393"/>
                    </a:lnTo>
                    <a:lnTo>
                      <a:pt x="9546" y="1221"/>
                    </a:lnTo>
                    <a:lnTo>
                      <a:pt x="9460" y="1049"/>
                    </a:lnTo>
                    <a:lnTo>
                      <a:pt x="9345" y="906"/>
                    </a:lnTo>
                    <a:cubicBezTo>
                      <a:pt x="8657" y="418"/>
                      <a:pt x="7855" y="132"/>
                      <a:pt x="7023" y="46"/>
                    </a:cubicBezTo>
                    <a:cubicBezTo>
                      <a:pt x="6779" y="15"/>
                      <a:pt x="6524" y="0"/>
                      <a:pt x="626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405" name="Google Shape;2405;p61"/>
          <p:cNvGrpSpPr/>
          <p:nvPr/>
        </p:nvGrpSpPr>
        <p:grpSpPr>
          <a:xfrm rot="6949010">
            <a:off x="4191746" y="4178039"/>
            <a:ext cx="913695" cy="714830"/>
            <a:chOff x="7462730" y="3249992"/>
            <a:chExt cx="913686" cy="714823"/>
          </a:xfrm>
        </p:grpSpPr>
        <p:sp>
          <p:nvSpPr>
            <p:cNvPr id="2406" name="Google Shape;2406;p61"/>
            <p:cNvSpPr/>
            <p:nvPr/>
          </p:nvSpPr>
          <p:spPr>
            <a:xfrm flipH="1">
              <a:off x="7462730" y="3249992"/>
              <a:ext cx="836541" cy="712315"/>
            </a:xfrm>
            <a:custGeom>
              <a:rect b="b" l="l" r="r" t="t"/>
              <a:pathLst>
                <a:path extrusionOk="0" h="43223" w="50761">
                  <a:moveTo>
                    <a:pt x="37539" y="12098"/>
                  </a:moveTo>
                  <a:cubicBezTo>
                    <a:pt x="37751" y="11277"/>
                    <a:pt x="37812" y="10487"/>
                    <a:pt x="38086" y="9696"/>
                  </a:cubicBezTo>
                  <a:cubicBezTo>
                    <a:pt x="39119" y="6383"/>
                    <a:pt x="40913" y="3101"/>
                    <a:pt x="44013" y="1368"/>
                  </a:cubicBezTo>
                  <a:cubicBezTo>
                    <a:pt x="45624" y="456"/>
                    <a:pt x="47296" y="152"/>
                    <a:pt x="49119" y="31"/>
                  </a:cubicBezTo>
                  <a:cubicBezTo>
                    <a:pt x="49545" y="0"/>
                    <a:pt x="49971" y="0"/>
                    <a:pt x="50366" y="0"/>
                  </a:cubicBezTo>
                  <a:cubicBezTo>
                    <a:pt x="50518" y="0"/>
                    <a:pt x="50639" y="0"/>
                    <a:pt x="50761" y="0"/>
                  </a:cubicBezTo>
                  <a:cubicBezTo>
                    <a:pt x="50761" y="365"/>
                    <a:pt x="50426" y="699"/>
                    <a:pt x="50244" y="1003"/>
                  </a:cubicBezTo>
                  <a:cubicBezTo>
                    <a:pt x="49788" y="1672"/>
                    <a:pt x="49393" y="2341"/>
                    <a:pt x="48968" y="3009"/>
                  </a:cubicBezTo>
                  <a:cubicBezTo>
                    <a:pt x="48329" y="4195"/>
                    <a:pt x="47569" y="5289"/>
                    <a:pt x="46688" y="6292"/>
                  </a:cubicBezTo>
                  <a:cubicBezTo>
                    <a:pt x="44317" y="8785"/>
                    <a:pt x="41034" y="10365"/>
                    <a:pt x="37934" y="11703"/>
                  </a:cubicBezTo>
                  <a:close/>
                  <a:moveTo>
                    <a:pt x="30457" y="19545"/>
                  </a:moveTo>
                  <a:cubicBezTo>
                    <a:pt x="30335" y="19666"/>
                    <a:pt x="30213" y="19788"/>
                    <a:pt x="30122" y="19909"/>
                  </a:cubicBezTo>
                  <a:lnTo>
                    <a:pt x="30426" y="19545"/>
                  </a:lnTo>
                  <a:close/>
                  <a:moveTo>
                    <a:pt x="30457" y="19545"/>
                  </a:moveTo>
                  <a:cubicBezTo>
                    <a:pt x="31551" y="18511"/>
                    <a:pt x="32858" y="17934"/>
                    <a:pt x="34286" y="17356"/>
                  </a:cubicBezTo>
                  <a:cubicBezTo>
                    <a:pt x="35928" y="16687"/>
                    <a:pt x="37569" y="16110"/>
                    <a:pt x="39241" y="15593"/>
                  </a:cubicBezTo>
                  <a:cubicBezTo>
                    <a:pt x="40913" y="15076"/>
                    <a:pt x="42736" y="14529"/>
                    <a:pt x="44469" y="14803"/>
                  </a:cubicBezTo>
                  <a:cubicBezTo>
                    <a:pt x="45958" y="15046"/>
                    <a:pt x="47174" y="15928"/>
                    <a:pt x="48512" y="16505"/>
                  </a:cubicBezTo>
                  <a:cubicBezTo>
                    <a:pt x="48664" y="16566"/>
                    <a:pt x="49575" y="16839"/>
                    <a:pt x="49575" y="17083"/>
                  </a:cubicBezTo>
                  <a:cubicBezTo>
                    <a:pt x="49545" y="17478"/>
                    <a:pt x="48664" y="17599"/>
                    <a:pt x="48420" y="17660"/>
                  </a:cubicBezTo>
                  <a:cubicBezTo>
                    <a:pt x="47326" y="17934"/>
                    <a:pt x="46201" y="18207"/>
                    <a:pt x="45107" y="18511"/>
                  </a:cubicBezTo>
                  <a:cubicBezTo>
                    <a:pt x="41946" y="19423"/>
                    <a:pt x="38846" y="20213"/>
                    <a:pt x="35563" y="20335"/>
                  </a:cubicBezTo>
                  <a:cubicBezTo>
                    <a:pt x="33830" y="20396"/>
                    <a:pt x="32037" y="20304"/>
                    <a:pt x="30457" y="19575"/>
                  </a:cubicBezTo>
                  <a:close/>
                  <a:moveTo>
                    <a:pt x="28481" y="21125"/>
                  </a:moveTo>
                  <a:cubicBezTo>
                    <a:pt x="27934" y="19666"/>
                    <a:pt x="27599" y="18146"/>
                    <a:pt x="27508" y="16566"/>
                  </a:cubicBezTo>
                  <a:cubicBezTo>
                    <a:pt x="27295" y="14073"/>
                    <a:pt x="27356" y="11429"/>
                    <a:pt x="28542" y="9149"/>
                  </a:cubicBezTo>
                  <a:cubicBezTo>
                    <a:pt x="29332" y="7721"/>
                    <a:pt x="30305" y="6414"/>
                    <a:pt x="31429" y="5259"/>
                  </a:cubicBezTo>
                  <a:cubicBezTo>
                    <a:pt x="31642" y="4985"/>
                    <a:pt x="31855" y="4742"/>
                    <a:pt x="32098" y="4529"/>
                  </a:cubicBezTo>
                  <a:lnTo>
                    <a:pt x="32280" y="4347"/>
                  </a:lnTo>
                  <a:cubicBezTo>
                    <a:pt x="32311" y="4316"/>
                    <a:pt x="32341" y="4256"/>
                    <a:pt x="32371" y="4286"/>
                  </a:cubicBezTo>
                  <a:cubicBezTo>
                    <a:pt x="32493" y="4468"/>
                    <a:pt x="32219" y="5167"/>
                    <a:pt x="32159" y="5380"/>
                  </a:cubicBezTo>
                  <a:cubicBezTo>
                    <a:pt x="31916" y="6414"/>
                    <a:pt x="31733" y="7447"/>
                    <a:pt x="31642" y="8511"/>
                  </a:cubicBezTo>
                  <a:cubicBezTo>
                    <a:pt x="31460" y="10274"/>
                    <a:pt x="31490" y="12067"/>
                    <a:pt x="31247" y="13830"/>
                  </a:cubicBezTo>
                  <a:cubicBezTo>
                    <a:pt x="31004" y="15472"/>
                    <a:pt x="30517" y="17083"/>
                    <a:pt x="29818" y="18572"/>
                  </a:cubicBezTo>
                  <a:cubicBezTo>
                    <a:pt x="29545" y="19271"/>
                    <a:pt x="29180" y="19909"/>
                    <a:pt x="28754" y="20517"/>
                  </a:cubicBezTo>
                  <a:close/>
                  <a:moveTo>
                    <a:pt x="23617" y="26201"/>
                  </a:moveTo>
                  <a:cubicBezTo>
                    <a:pt x="25776" y="23982"/>
                    <a:pt x="29028" y="23435"/>
                    <a:pt x="31976" y="23162"/>
                  </a:cubicBezTo>
                  <a:cubicBezTo>
                    <a:pt x="33405" y="23040"/>
                    <a:pt x="34833" y="22919"/>
                    <a:pt x="36232" y="23466"/>
                  </a:cubicBezTo>
                  <a:cubicBezTo>
                    <a:pt x="37448" y="23952"/>
                    <a:pt x="38724" y="24469"/>
                    <a:pt x="39940" y="25046"/>
                  </a:cubicBezTo>
                  <a:cubicBezTo>
                    <a:pt x="40366" y="25259"/>
                    <a:pt x="40791" y="25502"/>
                    <a:pt x="41217" y="25715"/>
                  </a:cubicBezTo>
                  <a:lnTo>
                    <a:pt x="41642" y="25897"/>
                  </a:lnTo>
                  <a:cubicBezTo>
                    <a:pt x="41703" y="25928"/>
                    <a:pt x="41946" y="25958"/>
                    <a:pt x="41885" y="25988"/>
                  </a:cubicBezTo>
                  <a:cubicBezTo>
                    <a:pt x="41460" y="26201"/>
                    <a:pt x="40791" y="26140"/>
                    <a:pt x="40366" y="26171"/>
                  </a:cubicBezTo>
                  <a:cubicBezTo>
                    <a:pt x="39119" y="26262"/>
                    <a:pt x="37873" y="26353"/>
                    <a:pt x="36657" y="26414"/>
                  </a:cubicBezTo>
                  <a:cubicBezTo>
                    <a:pt x="35320" y="26475"/>
                    <a:pt x="33982" y="26505"/>
                    <a:pt x="32675" y="26688"/>
                  </a:cubicBezTo>
                  <a:cubicBezTo>
                    <a:pt x="29818" y="27113"/>
                    <a:pt x="26657" y="27782"/>
                    <a:pt x="23861" y="26627"/>
                  </a:cubicBezTo>
                  <a:close/>
                  <a:moveTo>
                    <a:pt x="19484" y="29241"/>
                  </a:moveTo>
                  <a:cubicBezTo>
                    <a:pt x="18754" y="28572"/>
                    <a:pt x="18724" y="27113"/>
                    <a:pt x="18633" y="26201"/>
                  </a:cubicBezTo>
                  <a:cubicBezTo>
                    <a:pt x="18207" y="22736"/>
                    <a:pt x="18876" y="19757"/>
                    <a:pt x="20517" y="16718"/>
                  </a:cubicBezTo>
                  <a:cubicBezTo>
                    <a:pt x="21064" y="15532"/>
                    <a:pt x="21885" y="14499"/>
                    <a:pt x="22888" y="13678"/>
                  </a:cubicBezTo>
                  <a:cubicBezTo>
                    <a:pt x="23162" y="13465"/>
                    <a:pt x="23435" y="13253"/>
                    <a:pt x="23739" y="13040"/>
                  </a:cubicBezTo>
                  <a:cubicBezTo>
                    <a:pt x="23861" y="12918"/>
                    <a:pt x="23921" y="12888"/>
                    <a:pt x="24073" y="12766"/>
                  </a:cubicBezTo>
                  <a:cubicBezTo>
                    <a:pt x="24195" y="12675"/>
                    <a:pt x="24317" y="12523"/>
                    <a:pt x="24317" y="12614"/>
                  </a:cubicBezTo>
                  <a:cubicBezTo>
                    <a:pt x="24377" y="13222"/>
                    <a:pt x="24134" y="13891"/>
                    <a:pt x="23982" y="14499"/>
                  </a:cubicBezTo>
                  <a:cubicBezTo>
                    <a:pt x="23739" y="15654"/>
                    <a:pt x="23526" y="16839"/>
                    <a:pt x="23314" y="18025"/>
                  </a:cubicBezTo>
                  <a:cubicBezTo>
                    <a:pt x="23101" y="19119"/>
                    <a:pt x="22918" y="20244"/>
                    <a:pt x="22766" y="21368"/>
                  </a:cubicBezTo>
                  <a:cubicBezTo>
                    <a:pt x="22584" y="22919"/>
                    <a:pt x="22493" y="24560"/>
                    <a:pt x="21824" y="26019"/>
                  </a:cubicBezTo>
                  <a:cubicBezTo>
                    <a:pt x="21247" y="27143"/>
                    <a:pt x="20456" y="28177"/>
                    <a:pt x="19544" y="29089"/>
                  </a:cubicBezTo>
                  <a:close/>
                  <a:moveTo>
                    <a:pt x="9240" y="36080"/>
                  </a:moveTo>
                  <a:cubicBezTo>
                    <a:pt x="8693" y="34986"/>
                    <a:pt x="8693" y="33739"/>
                    <a:pt x="8784" y="32554"/>
                  </a:cubicBezTo>
                  <a:cubicBezTo>
                    <a:pt x="8967" y="29758"/>
                    <a:pt x="9787" y="27022"/>
                    <a:pt x="11216" y="24590"/>
                  </a:cubicBezTo>
                  <a:cubicBezTo>
                    <a:pt x="11946" y="23344"/>
                    <a:pt x="12918" y="22311"/>
                    <a:pt x="14104" y="21490"/>
                  </a:cubicBezTo>
                  <a:cubicBezTo>
                    <a:pt x="14316" y="21338"/>
                    <a:pt x="14560" y="21156"/>
                    <a:pt x="14803" y="21004"/>
                  </a:cubicBezTo>
                  <a:cubicBezTo>
                    <a:pt x="14894" y="20943"/>
                    <a:pt x="15076" y="20700"/>
                    <a:pt x="15107" y="20821"/>
                  </a:cubicBezTo>
                  <a:cubicBezTo>
                    <a:pt x="15167" y="21277"/>
                    <a:pt x="15107" y="21763"/>
                    <a:pt x="14955" y="22189"/>
                  </a:cubicBezTo>
                  <a:cubicBezTo>
                    <a:pt x="14742" y="23040"/>
                    <a:pt x="14560" y="23861"/>
                    <a:pt x="14377" y="24681"/>
                  </a:cubicBezTo>
                  <a:cubicBezTo>
                    <a:pt x="13587" y="28663"/>
                    <a:pt x="13101" y="33162"/>
                    <a:pt x="9696" y="35837"/>
                  </a:cubicBezTo>
                  <a:close/>
                  <a:moveTo>
                    <a:pt x="13708" y="33679"/>
                  </a:moveTo>
                  <a:cubicBezTo>
                    <a:pt x="16140" y="32615"/>
                    <a:pt x="19301" y="31946"/>
                    <a:pt x="21946" y="32311"/>
                  </a:cubicBezTo>
                  <a:cubicBezTo>
                    <a:pt x="23283" y="32524"/>
                    <a:pt x="24590" y="32919"/>
                    <a:pt x="25836" y="33496"/>
                  </a:cubicBezTo>
                  <a:cubicBezTo>
                    <a:pt x="27143" y="33982"/>
                    <a:pt x="28359" y="34742"/>
                    <a:pt x="29362" y="35685"/>
                  </a:cubicBezTo>
                  <a:cubicBezTo>
                    <a:pt x="29545" y="35897"/>
                    <a:pt x="29757" y="36080"/>
                    <a:pt x="29940" y="36232"/>
                  </a:cubicBezTo>
                  <a:cubicBezTo>
                    <a:pt x="30061" y="36323"/>
                    <a:pt x="30153" y="36445"/>
                    <a:pt x="30274" y="36536"/>
                  </a:cubicBezTo>
                  <a:cubicBezTo>
                    <a:pt x="30092" y="36718"/>
                    <a:pt x="29545" y="36597"/>
                    <a:pt x="29362" y="36566"/>
                  </a:cubicBezTo>
                  <a:cubicBezTo>
                    <a:pt x="28298" y="36475"/>
                    <a:pt x="27235" y="36414"/>
                    <a:pt x="26171" y="36414"/>
                  </a:cubicBezTo>
                  <a:cubicBezTo>
                    <a:pt x="24438" y="36414"/>
                    <a:pt x="22675" y="36597"/>
                    <a:pt x="20943" y="36505"/>
                  </a:cubicBezTo>
                  <a:cubicBezTo>
                    <a:pt x="19514" y="36414"/>
                    <a:pt x="18116" y="36141"/>
                    <a:pt x="16718" y="35715"/>
                  </a:cubicBezTo>
                  <a:cubicBezTo>
                    <a:pt x="15745" y="35411"/>
                    <a:pt x="14347" y="34955"/>
                    <a:pt x="13678" y="34104"/>
                  </a:cubicBezTo>
                  <a:close/>
                  <a:moveTo>
                    <a:pt x="1307" y="40214"/>
                  </a:moveTo>
                  <a:cubicBezTo>
                    <a:pt x="0" y="38086"/>
                    <a:pt x="608" y="35411"/>
                    <a:pt x="881" y="33071"/>
                  </a:cubicBezTo>
                  <a:cubicBezTo>
                    <a:pt x="973" y="32037"/>
                    <a:pt x="1155" y="31004"/>
                    <a:pt x="1368" y="30001"/>
                  </a:cubicBezTo>
                  <a:cubicBezTo>
                    <a:pt x="1581" y="29058"/>
                    <a:pt x="1976" y="28177"/>
                    <a:pt x="2553" y="27417"/>
                  </a:cubicBezTo>
                  <a:cubicBezTo>
                    <a:pt x="3374" y="26323"/>
                    <a:pt x="4347" y="25350"/>
                    <a:pt x="5228" y="24317"/>
                  </a:cubicBezTo>
                  <a:cubicBezTo>
                    <a:pt x="5532" y="23952"/>
                    <a:pt x="5836" y="23648"/>
                    <a:pt x="6140" y="23314"/>
                  </a:cubicBezTo>
                  <a:cubicBezTo>
                    <a:pt x="6322" y="23131"/>
                    <a:pt x="6292" y="23162"/>
                    <a:pt x="6505" y="22919"/>
                  </a:cubicBezTo>
                  <a:cubicBezTo>
                    <a:pt x="6535" y="22888"/>
                    <a:pt x="6596" y="22767"/>
                    <a:pt x="6596" y="22827"/>
                  </a:cubicBezTo>
                  <a:cubicBezTo>
                    <a:pt x="6626" y="23952"/>
                    <a:pt x="6049" y="25259"/>
                    <a:pt x="5988" y="26444"/>
                  </a:cubicBezTo>
                  <a:cubicBezTo>
                    <a:pt x="5806" y="29575"/>
                    <a:pt x="5410" y="32493"/>
                    <a:pt x="4347" y="35441"/>
                  </a:cubicBezTo>
                  <a:cubicBezTo>
                    <a:pt x="3799" y="36992"/>
                    <a:pt x="2766" y="39332"/>
                    <a:pt x="1307" y="40214"/>
                  </a:cubicBezTo>
                  <a:close/>
                  <a:moveTo>
                    <a:pt x="4499" y="38694"/>
                  </a:moveTo>
                  <a:cubicBezTo>
                    <a:pt x="6231" y="38025"/>
                    <a:pt x="8055" y="37752"/>
                    <a:pt x="9909" y="37812"/>
                  </a:cubicBezTo>
                  <a:cubicBezTo>
                    <a:pt x="11398" y="37873"/>
                    <a:pt x="13070" y="38116"/>
                    <a:pt x="14408" y="38846"/>
                  </a:cubicBezTo>
                  <a:cubicBezTo>
                    <a:pt x="15471" y="39423"/>
                    <a:pt x="16323" y="40366"/>
                    <a:pt x="17204" y="41217"/>
                  </a:cubicBezTo>
                  <a:cubicBezTo>
                    <a:pt x="17721" y="41703"/>
                    <a:pt x="18268" y="42159"/>
                    <a:pt x="18754" y="42676"/>
                  </a:cubicBezTo>
                  <a:cubicBezTo>
                    <a:pt x="18754" y="42676"/>
                    <a:pt x="19058" y="43071"/>
                    <a:pt x="19058" y="43071"/>
                  </a:cubicBezTo>
                  <a:cubicBezTo>
                    <a:pt x="18815" y="43223"/>
                    <a:pt x="18359" y="43101"/>
                    <a:pt x="18085" y="43071"/>
                  </a:cubicBezTo>
                  <a:cubicBezTo>
                    <a:pt x="17295" y="42949"/>
                    <a:pt x="16505" y="42858"/>
                    <a:pt x="15684" y="42797"/>
                  </a:cubicBezTo>
                  <a:cubicBezTo>
                    <a:pt x="12949" y="42493"/>
                    <a:pt x="10274" y="41794"/>
                    <a:pt x="7781" y="40700"/>
                  </a:cubicBezTo>
                  <a:cubicBezTo>
                    <a:pt x="6748" y="40274"/>
                    <a:pt x="5441" y="39818"/>
                    <a:pt x="4803" y="38815"/>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7" name="Google Shape;2407;p61"/>
            <p:cNvSpPr/>
            <p:nvPr/>
          </p:nvSpPr>
          <p:spPr>
            <a:xfrm flipH="1">
              <a:off x="7647571" y="3413295"/>
              <a:ext cx="728844" cy="551520"/>
            </a:xfrm>
            <a:custGeom>
              <a:rect b="b" l="l" r="r" t="t"/>
              <a:pathLst>
                <a:path extrusionOk="0" h="33466" w="44226">
                  <a:moveTo>
                    <a:pt x="42828" y="578"/>
                  </a:moveTo>
                  <a:cubicBezTo>
                    <a:pt x="35685" y="7964"/>
                    <a:pt x="28906" y="15502"/>
                    <a:pt x="20517" y="21611"/>
                  </a:cubicBezTo>
                  <a:cubicBezTo>
                    <a:pt x="14438" y="26019"/>
                    <a:pt x="7690" y="29362"/>
                    <a:pt x="760" y="32068"/>
                  </a:cubicBezTo>
                  <a:cubicBezTo>
                    <a:pt x="0" y="32341"/>
                    <a:pt x="426" y="33466"/>
                    <a:pt x="1155" y="33131"/>
                  </a:cubicBezTo>
                  <a:cubicBezTo>
                    <a:pt x="8207" y="30396"/>
                    <a:pt x="15046" y="26991"/>
                    <a:pt x="21186" y="22523"/>
                  </a:cubicBezTo>
                  <a:cubicBezTo>
                    <a:pt x="29636" y="16383"/>
                    <a:pt x="36475" y="8815"/>
                    <a:pt x="43648" y="1368"/>
                  </a:cubicBezTo>
                  <a:cubicBezTo>
                    <a:pt x="44226" y="821"/>
                    <a:pt x="43375" y="0"/>
                    <a:pt x="42858" y="578"/>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08" name="Google Shape;2408;p61"/>
          <p:cNvGrpSpPr/>
          <p:nvPr/>
        </p:nvGrpSpPr>
        <p:grpSpPr>
          <a:xfrm rot="1549060">
            <a:off x="292683" y="4174484"/>
            <a:ext cx="558424" cy="721930"/>
            <a:chOff x="6732373" y="3073158"/>
            <a:chExt cx="465363" cy="601621"/>
          </a:xfrm>
        </p:grpSpPr>
        <p:sp>
          <p:nvSpPr>
            <p:cNvPr id="2409" name="Google Shape;2409;p61"/>
            <p:cNvSpPr/>
            <p:nvPr/>
          </p:nvSpPr>
          <p:spPr>
            <a:xfrm>
              <a:off x="6772436" y="3168332"/>
              <a:ext cx="425299" cy="506447"/>
            </a:xfrm>
            <a:custGeom>
              <a:rect b="b" l="l" r="r" t="t"/>
              <a:pathLst>
                <a:path extrusionOk="0" h="30731" w="25807">
                  <a:moveTo>
                    <a:pt x="670" y="153"/>
                  </a:moveTo>
                  <a:cubicBezTo>
                    <a:pt x="1977" y="1"/>
                    <a:pt x="3192" y="366"/>
                    <a:pt x="4408" y="639"/>
                  </a:cubicBezTo>
                  <a:cubicBezTo>
                    <a:pt x="6597" y="1156"/>
                    <a:pt x="8724" y="1855"/>
                    <a:pt x="10791" y="2706"/>
                  </a:cubicBezTo>
                  <a:cubicBezTo>
                    <a:pt x="11703" y="3071"/>
                    <a:pt x="13466" y="3770"/>
                    <a:pt x="13922" y="4742"/>
                  </a:cubicBezTo>
                  <a:cubicBezTo>
                    <a:pt x="14104" y="5138"/>
                    <a:pt x="13284" y="5350"/>
                    <a:pt x="13041" y="5442"/>
                  </a:cubicBezTo>
                  <a:cubicBezTo>
                    <a:pt x="12068" y="5776"/>
                    <a:pt x="11186" y="6505"/>
                    <a:pt x="12038" y="7569"/>
                  </a:cubicBezTo>
                  <a:cubicBezTo>
                    <a:pt x="13800" y="9667"/>
                    <a:pt x="17600" y="9727"/>
                    <a:pt x="18664" y="12493"/>
                  </a:cubicBezTo>
                  <a:cubicBezTo>
                    <a:pt x="18937" y="13192"/>
                    <a:pt x="18573" y="13679"/>
                    <a:pt x="17934" y="13983"/>
                  </a:cubicBezTo>
                  <a:cubicBezTo>
                    <a:pt x="17478" y="14195"/>
                    <a:pt x="16931" y="14499"/>
                    <a:pt x="17235" y="15107"/>
                  </a:cubicBezTo>
                  <a:cubicBezTo>
                    <a:pt x="17722" y="16080"/>
                    <a:pt x="18937" y="16566"/>
                    <a:pt x="19849" y="16992"/>
                  </a:cubicBezTo>
                  <a:cubicBezTo>
                    <a:pt x="21612" y="17813"/>
                    <a:pt x="23861" y="18633"/>
                    <a:pt x="24925" y="20396"/>
                  </a:cubicBezTo>
                  <a:cubicBezTo>
                    <a:pt x="25047" y="20548"/>
                    <a:pt x="25138" y="20761"/>
                    <a:pt x="25199" y="20943"/>
                  </a:cubicBezTo>
                  <a:cubicBezTo>
                    <a:pt x="25807" y="22949"/>
                    <a:pt x="22554" y="22038"/>
                    <a:pt x="22372" y="23679"/>
                  </a:cubicBezTo>
                  <a:cubicBezTo>
                    <a:pt x="22311" y="24287"/>
                    <a:pt x="22706" y="24834"/>
                    <a:pt x="22980" y="25351"/>
                  </a:cubicBezTo>
                  <a:cubicBezTo>
                    <a:pt x="23740" y="26779"/>
                    <a:pt x="24743" y="30609"/>
                    <a:pt x="22007" y="30700"/>
                  </a:cubicBezTo>
                  <a:cubicBezTo>
                    <a:pt x="21004" y="30731"/>
                    <a:pt x="20092" y="29971"/>
                    <a:pt x="19424" y="29332"/>
                  </a:cubicBezTo>
                  <a:cubicBezTo>
                    <a:pt x="18117" y="28086"/>
                    <a:pt x="17205" y="26536"/>
                    <a:pt x="16141" y="25138"/>
                  </a:cubicBezTo>
                  <a:cubicBezTo>
                    <a:pt x="15533" y="24348"/>
                    <a:pt x="14773" y="23345"/>
                    <a:pt x="13770" y="23071"/>
                  </a:cubicBezTo>
                  <a:cubicBezTo>
                    <a:pt x="12645" y="22767"/>
                    <a:pt x="12250" y="23649"/>
                    <a:pt x="11490" y="24196"/>
                  </a:cubicBezTo>
                  <a:cubicBezTo>
                    <a:pt x="10822" y="24682"/>
                    <a:pt x="9849" y="24530"/>
                    <a:pt x="9180" y="24165"/>
                  </a:cubicBezTo>
                  <a:cubicBezTo>
                    <a:pt x="6566" y="22828"/>
                    <a:pt x="7053" y="19028"/>
                    <a:pt x="6627" y="16627"/>
                  </a:cubicBezTo>
                  <a:cubicBezTo>
                    <a:pt x="6475" y="15715"/>
                    <a:pt x="6171" y="14165"/>
                    <a:pt x="5320" y="13618"/>
                  </a:cubicBezTo>
                  <a:cubicBezTo>
                    <a:pt x="4834" y="13344"/>
                    <a:pt x="4287" y="13679"/>
                    <a:pt x="3922" y="13983"/>
                  </a:cubicBezTo>
                  <a:cubicBezTo>
                    <a:pt x="3223" y="14560"/>
                    <a:pt x="2341" y="15320"/>
                    <a:pt x="1399" y="14773"/>
                  </a:cubicBezTo>
                  <a:cubicBezTo>
                    <a:pt x="1" y="13983"/>
                    <a:pt x="122" y="11885"/>
                    <a:pt x="214" y="10548"/>
                  </a:cubicBezTo>
                  <a:cubicBezTo>
                    <a:pt x="335" y="8664"/>
                    <a:pt x="457" y="6779"/>
                    <a:pt x="548" y="4894"/>
                  </a:cubicBezTo>
                  <a:cubicBezTo>
                    <a:pt x="639" y="3496"/>
                    <a:pt x="852" y="2068"/>
                    <a:pt x="670" y="669"/>
                  </a:cubicBezTo>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0" name="Google Shape;2410;p61"/>
            <p:cNvSpPr/>
            <p:nvPr/>
          </p:nvSpPr>
          <p:spPr>
            <a:xfrm>
              <a:off x="6732373" y="3073158"/>
              <a:ext cx="362675" cy="473388"/>
            </a:xfrm>
            <a:custGeom>
              <a:rect b="b" l="l" r="r" t="t"/>
              <a:pathLst>
                <a:path extrusionOk="0" h="28725" w="22007">
                  <a:moveTo>
                    <a:pt x="183" y="821"/>
                  </a:moveTo>
                  <a:cubicBezTo>
                    <a:pt x="1368" y="4560"/>
                    <a:pt x="3617" y="7843"/>
                    <a:pt x="5775" y="11065"/>
                  </a:cubicBezTo>
                  <a:cubicBezTo>
                    <a:pt x="10031" y="17387"/>
                    <a:pt x="15076" y="23618"/>
                    <a:pt x="21034" y="28390"/>
                  </a:cubicBezTo>
                  <a:cubicBezTo>
                    <a:pt x="21490" y="28724"/>
                    <a:pt x="22007" y="28056"/>
                    <a:pt x="21581" y="27691"/>
                  </a:cubicBezTo>
                  <a:cubicBezTo>
                    <a:pt x="15715" y="22949"/>
                    <a:pt x="10730" y="16809"/>
                    <a:pt x="6535" y="10578"/>
                  </a:cubicBezTo>
                  <a:cubicBezTo>
                    <a:pt x="4408" y="7448"/>
                    <a:pt x="2189" y="4226"/>
                    <a:pt x="1064" y="578"/>
                  </a:cubicBezTo>
                  <a:cubicBezTo>
                    <a:pt x="882" y="1"/>
                    <a:pt x="0" y="274"/>
                    <a:pt x="183" y="852"/>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11" name="Google Shape;2411;p61"/>
          <p:cNvGrpSpPr/>
          <p:nvPr/>
        </p:nvGrpSpPr>
        <p:grpSpPr>
          <a:xfrm flipH="1" rot="-3850990">
            <a:off x="8462021" y="4318779"/>
            <a:ext cx="176354" cy="433331"/>
            <a:chOff x="4068699" y="2331023"/>
            <a:chExt cx="176352" cy="433327"/>
          </a:xfrm>
        </p:grpSpPr>
        <p:sp>
          <p:nvSpPr>
            <p:cNvPr id="2412" name="Google Shape;2412;p61"/>
            <p:cNvSpPr/>
            <p:nvPr/>
          </p:nvSpPr>
          <p:spPr>
            <a:xfrm>
              <a:off x="4068699" y="2437733"/>
              <a:ext cx="176352" cy="326617"/>
            </a:xfrm>
            <a:custGeom>
              <a:rect b="b" l="l" r="r" t="t"/>
              <a:pathLst>
                <a:path extrusionOk="0" h="19819" w="10701">
                  <a:moveTo>
                    <a:pt x="9454" y="91"/>
                  </a:moveTo>
                  <a:cubicBezTo>
                    <a:pt x="10244" y="1550"/>
                    <a:pt x="10426" y="3009"/>
                    <a:pt x="10548" y="4651"/>
                  </a:cubicBezTo>
                  <a:cubicBezTo>
                    <a:pt x="10700" y="6049"/>
                    <a:pt x="10670" y="7508"/>
                    <a:pt x="10457" y="8906"/>
                  </a:cubicBezTo>
                  <a:cubicBezTo>
                    <a:pt x="9940" y="11520"/>
                    <a:pt x="8268" y="14165"/>
                    <a:pt x="6475" y="16079"/>
                  </a:cubicBezTo>
                  <a:cubicBezTo>
                    <a:pt x="5290" y="17417"/>
                    <a:pt x="3800" y="18481"/>
                    <a:pt x="2128" y="19180"/>
                  </a:cubicBezTo>
                  <a:cubicBezTo>
                    <a:pt x="1764" y="19301"/>
                    <a:pt x="1399" y="19484"/>
                    <a:pt x="1065" y="19666"/>
                  </a:cubicBezTo>
                  <a:cubicBezTo>
                    <a:pt x="1004" y="19727"/>
                    <a:pt x="913" y="19757"/>
                    <a:pt x="821" y="19818"/>
                  </a:cubicBezTo>
                  <a:cubicBezTo>
                    <a:pt x="487" y="19545"/>
                    <a:pt x="457" y="18845"/>
                    <a:pt x="365" y="18481"/>
                  </a:cubicBezTo>
                  <a:cubicBezTo>
                    <a:pt x="122" y="16991"/>
                    <a:pt x="1" y="15472"/>
                    <a:pt x="31" y="13952"/>
                  </a:cubicBezTo>
                  <a:cubicBezTo>
                    <a:pt x="31" y="12584"/>
                    <a:pt x="153" y="11186"/>
                    <a:pt x="396" y="9848"/>
                  </a:cubicBezTo>
                  <a:cubicBezTo>
                    <a:pt x="1125" y="6596"/>
                    <a:pt x="3192" y="3860"/>
                    <a:pt x="5746" y="1854"/>
                  </a:cubicBezTo>
                  <a:cubicBezTo>
                    <a:pt x="6718" y="1094"/>
                    <a:pt x="7539" y="335"/>
                    <a:pt x="8755" y="0"/>
                  </a:cubicBezTo>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3" name="Google Shape;2413;p61"/>
            <p:cNvSpPr/>
            <p:nvPr/>
          </p:nvSpPr>
          <p:spPr>
            <a:xfrm>
              <a:off x="4150359" y="2331023"/>
              <a:ext cx="93178" cy="287543"/>
            </a:xfrm>
            <a:custGeom>
              <a:rect b="b" l="l" r="r" t="t"/>
              <a:pathLst>
                <a:path extrusionOk="0" h="17448" w="5654">
                  <a:moveTo>
                    <a:pt x="1368" y="16749"/>
                  </a:moveTo>
                  <a:cubicBezTo>
                    <a:pt x="2310" y="14682"/>
                    <a:pt x="2857" y="12524"/>
                    <a:pt x="3557" y="10396"/>
                  </a:cubicBezTo>
                  <a:cubicBezTo>
                    <a:pt x="4529" y="7357"/>
                    <a:pt x="5593" y="4013"/>
                    <a:pt x="5654" y="791"/>
                  </a:cubicBezTo>
                  <a:cubicBezTo>
                    <a:pt x="5654" y="31"/>
                    <a:pt x="4529" y="1"/>
                    <a:pt x="4499" y="761"/>
                  </a:cubicBezTo>
                  <a:cubicBezTo>
                    <a:pt x="4468" y="3892"/>
                    <a:pt x="3405" y="7113"/>
                    <a:pt x="2462" y="10031"/>
                  </a:cubicBezTo>
                  <a:cubicBezTo>
                    <a:pt x="1794" y="12129"/>
                    <a:pt x="1246" y="14256"/>
                    <a:pt x="335" y="16263"/>
                  </a:cubicBezTo>
                  <a:cubicBezTo>
                    <a:pt x="0" y="16962"/>
                    <a:pt x="1064" y="17448"/>
                    <a:pt x="1368" y="16749"/>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14" name="Google Shape;2414;p61"/>
          <p:cNvGrpSpPr/>
          <p:nvPr/>
        </p:nvGrpSpPr>
        <p:grpSpPr>
          <a:xfrm rot="6949042">
            <a:off x="-124151" y="2777658"/>
            <a:ext cx="1012610" cy="587676"/>
            <a:chOff x="7932500" y="1790100"/>
            <a:chExt cx="1380700" cy="801300"/>
          </a:xfrm>
        </p:grpSpPr>
        <p:sp>
          <p:nvSpPr>
            <p:cNvPr id="2415" name="Google Shape;2415;p61"/>
            <p:cNvSpPr/>
            <p:nvPr/>
          </p:nvSpPr>
          <p:spPr>
            <a:xfrm>
              <a:off x="8471750" y="1790100"/>
              <a:ext cx="841450" cy="801300"/>
            </a:xfrm>
            <a:custGeom>
              <a:rect b="b" l="l" r="r" t="t"/>
              <a:pathLst>
                <a:path extrusionOk="0" h="32052" w="33658">
                  <a:moveTo>
                    <a:pt x="33657" y="1"/>
                  </a:moveTo>
                  <a:lnTo>
                    <a:pt x="33657" y="1"/>
                  </a:lnTo>
                  <a:cubicBezTo>
                    <a:pt x="29986" y="2716"/>
                    <a:pt x="16753" y="4629"/>
                    <a:pt x="9256" y="10710"/>
                  </a:cubicBezTo>
                  <a:cubicBezTo>
                    <a:pt x="1760" y="16753"/>
                    <a:pt x="1" y="32051"/>
                    <a:pt x="1" y="32051"/>
                  </a:cubicBezTo>
                  <a:cubicBezTo>
                    <a:pt x="1" y="32051"/>
                    <a:pt x="16102" y="32051"/>
                    <a:pt x="24861" y="20883"/>
                  </a:cubicBezTo>
                  <a:cubicBezTo>
                    <a:pt x="31133" y="12928"/>
                    <a:pt x="33657" y="1"/>
                    <a:pt x="3365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6" name="Google Shape;2416;p61"/>
            <p:cNvSpPr/>
            <p:nvPr/>
          </p:nvSpPr>
          <p:spPr>
            <a:xfrm>
              <a:off x="8471750" y="1790100"/>
              <a:ext cx="841450" cy="801300"/>
            </a:xfrm>
            <a:custGeom>
              <a:rect b="b" l="l" r="r" t="t"/>
              <a:pathLst>
                <a:path extrusionOk="0" fill="none" h="32052" w="33658">
                  <a:moveTo>
                    <a:pt x="1" y="32051"/>
                  </a:moveTo>
                  <a:cubicBezTo>
                    <a:pt x="1" y="32051"/>
                    <a:pt x="11398" y="16408"/>
                    <a:pt x="33657" y="1"/>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7" name="Google Shape;2417;p61"/>
            <p:cNvSpPr/>
            <p:nvPr/>
          </p:nvSpPr>
          <p:spPr>
            <a:xfrm>
              <a:off x="8933575" y="1889550"/>
              <a:ext cx="121450" cy="211325"/>
            </a:xfrm>
            <a:custGeom>
              <a:rect b="b" l="l" r="r" t="t"/>
              <a:pathLst>
                <a:path extrusionOk="0" fill="none" h="8453" w="4858">
                  <a:moveTo>
                    <a:pt x="4858" y="1"/>
                  </a:moveTo>
                  <a:cubicBezTo>
                    <a:pt x="4858" y="1"/>
                    <a:pt x="2372" y="1875"/>
                    <a:pt x="1" y="8453"/>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8" name="Google Shape;2418;p61"/>
            <p:cNvSpPr/>
            <p:nvPr/>
          </p:nvSpPr>
          <p:spPr>
            <a:xfrm>
              <a:off x="8874300" y="1994725"/>
              <a:ext cx="381525" cy="160650"/>
            </a:xfrm>
            <a:custGeom>
              <a:rect b="b" l="l" r="r" t="t"/>
              <a:pathLst>
                <a:path extrusionOk="0" fill="none" h="6426" w="15261">
                  <a:moveTo>
                    <a:pt x="0" y="6426"/>
                  </a:moveTo>
                  <a:cubicBezTo>
                    <a:pt x="0" y="6426"/>
                    <a:pt x="8912" y="4590"/>
                    <a:pt x="15261" y="1"/>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9" name="Google Shape;2419;p61"/>
            <p:cNvSpPr/>
            <p:nvPr/>
          </p:nvSpPr>
          <p:spPr>
            <a:xfrm>
              <a:off x="9055000" y="1889550"/>
              <a:ext cx="233325" cy="105200"/>
            </a:xfrm>
            <a:custGeom>
              <a:rect b="b" l="l" r="r" t="t"/>
              <a:pathLst>
                <a:path extrusionOk="0" fill="none" h="4208" w="9333">
                  <a:moveTo>
                    <a:pt x="1" y="4208"/>
                  </a:moveTo>
                  <a:cubicBezTo>
                    <a:pt x="1" y="4208"/>
                    <a:pt x="5738" y="2487"/>
                    <a:pt x="9333" y="1"/>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0" name="Google Shape;2420;p61"/>
            <p:cNvSpPr/>
            <p:nvPr/>
          </p:nvSpPr>
          <p:spPr>
            <a:xfrm>
              <a:off x="8785375" y="1953625"/>
              <a:ext cx="95650" cy="286850"/>
            </a:xfrm>
            <a:custGeom>
              <a:rect b="b" l="l" r="r" t="t"/>
              <a:pathLst>
                <a:path extrusionOk="0" fill="none" h="11474" w="3826">
                  <a:moveTo>
                    <a:pt x="3825" y="0"/>
                  </a:moveTo>
                  <a:cubicBezTo>
                    <a:pt x="2066" y="3633"/>
                    <a:pt x="766" y="7496"/>
                    <a:pt x="1" y="11474"/>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1" name="Google Shape;2421;p61"/>
            <p:cNvSpPr/>
            <p:nvPr/>
          </p:nvSpPr>
          <p:spPr>
            <a:xfrm>
              <a:off x="8707925" y="2213675"/>
              <a:ext cx="451325" cy="107125"/>
            </a:xfrm>
            <a:custGeom>
              <a:rect b="b" l="l" r="r" t="t"/>
              <a:pathLst>
                <a:path extrusionOk="0" fill="none" h="4285" w="18053">
                  <a:moveTo>
                    <a:pt x="1" y="4246"/>
                  </a:moveTo>
                  <a:cubicBezTo>
                    <a:pt x="1" y="4246"/>
                    <a:pt x="9180" y="4284"/>
                    <a:pt x="18053" y="1"/>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2" name="Google Shape;2422;p61"/>
            <p:cNvSpPr/>
            <p:nvPr/>
          </p:nvSpPr>
          <p:spPr>
            <a:xfrm>
              <a:off x="8611350" y="2086525"/>
              <a:ext cx="60275" cy="336575"/>
            </a:xfrm>
            <a:custGeom>
              <a:rect b="b" l="l" r="r" t="t"/>
              <a:pathLst>
                <a:path extrusionOk="0" fill="none" h="13463" w="2411">
                  <a:moveTo>
                    <a:pt x="2410" y="0"/>
                  </a:moveTo>
                  <a:cubicBezTo>
                    <a:pt x="2410" y="0"/>
                    <a:pt x="728" y="4590"/>
                    <a:pt x="1" y="13463"/>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3" name="Google Shape;2423;p61"/>
            <p:cNvSpPr/>
            <p:nvPr/>
          </p:nvSpPr>
          <p:spPr>
            <a:xfrm>
              <a:off x="8532000" y="2390575"/>
              <a:ext cx="488625" cy="137700"/>
            </a:xfrm>
            <a:custGeom>
              <a:rect b="b" l="l" r="r" t="t"/>
              <a:pathLst>
                <a:path extrusionOk="0" fill="none" h="5508" w="19545">
                  <a:moveTo>
                    <a:pt x="0" y="5011"/>
                  </a:moveTo>
                  <a:cubicBezTo>
                    <a:pt x="0" y="5011"/>
                    <a:pt x="7573" y="5508"/>
                    <a:pt x="19544" y="0"/>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4" name="Google Shape;2424;p61"/>
            <p:cNvSpPr/>
            <p:nvPr/>
          </p:nvSpPr>
          <p:spPr>
            <a:xfrm>
              <a:off x="7932500" y="1790100"/>
              <a:ext cx="709475" cy="754450"/>
            </a:xfrm>
            <a:custGeom>
              <a:rect b="b" l="l" r="r" t="t"/>
              <a:pathLst>
                <a:path extrusionOk="0" h="30178" w="28379">
                  <a:moveTo>
                    <a:pt x="3328" y="1"/>
                  </a:moveTo>
                  <a:lnTo>
                    <a:pt x="3328" y="1"/>
                  </a:lnTo>
                  <a:cubicBezTo>
                    <a:pt x="3328" y="1"/>
                    <a:pt x="0" y="28379"/>
                    <a:pt x="20806" y="30177"/>
                  </a:cubicBezTo>
                  <a:cubicBezTo>
                    <a:pt x="20806" y="30177"/>
                    <a:pt x="28379" y="11857"/>
                    <a:pt x="332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5" name="Google Shape;2425;p61"/>
            <p:cNvSpPr/>
            <p:nvPr/>
          </p:nvSpPr>
          <p:spPr>
            <a:xfrm>
              <a:off x="8015675" y="1790100"/>
              <a:ext cx="437000" cy="754450"/>
            </a:xfrm>
            <a:custGeom>
              <a:rect b="b" l="l" r="r" t="t"/>
              <a:pathLst>
                <a:path extrusionOk="0" fill="none" h="30178" w="17480">
                  <a:moveTo>
                    <a:pt x="1" y="1"/>
                  </a:moveTo>
                  <a:cubicBezTo>
                    <a:pt x="1" y="1"/>
                    <a:pt x="10212" y="13540"/>
                    <a:pt x="17479" y="30177"/>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6" name="Google Shape;2426;p61"/>
            <p:cNvSpPr/>
            <p:nvPr/>
          </p:nvSpPr>
          <p:spPr>
            <a:xfrm>
              <a:off x="8015675" y="1927800"/>
              <a:ext cx="161625" cy="102325"/>
            </a:xfrm>
            <a:custGeom>
              <a:rect b="b" l="l" r="r" t="t"/>
              <a:pathLst>
                <a:path extrusionOk="0" fill="none" h="4093" w="6465">
                  <a:moveTo>
                    <a:pt x="1" y="0"/>
                  </a:moveTo>
                  <a:cubicBezTo>
                    <a:pt x="2028" y="1568"/>
                    <a:pt x="4208" y="2945"/>
                    <a:pt x="6464" y="4093"/>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7" name="Google Shape;2427;p61"/>
            <p:cNvSpPr/>
            <p:nvPr/>
          </p:nvSpPr>
          <p:spPr>
            <a:xfrm>
              <a:off x="8198300" y="1896250"/>
              <a:ext cx="36350" cy="226625"/>
            </a:xfrm>
            <a:custGeom>
              <a:rect b="b" l="l" r="r" t="t"/>
              <a:pathLst>
                <a:path extrusionOk="0" fill="none" h="9065" w="1454">
                  <a:moveTo>
                    <a:pt x="1" y="0"/>
                  </a:moveTo>
                  <a:cubicBezTo>
                    <a:pt x="766" y="2983"/>
                    <a:pt x="1224" y="6005"/>
                    <a:pt x="1454" y="9065"/>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8" name="Google Shape;2428;p61"/>
            <p:cNvSpPr/>
            <p:nvPr/>
          </p:nvSpPr>
          <p:spPr>
            <a:xfrm>
              <a:off x="8026200" y="2086525"/>
              <a:ext cx="267750" cy="139625"/>
            </a:xfrm>
            <a:custGeom>
              <a:rect b="b" l="l" r="r" t="t"/>
              <a:pathLst>
                <a:path extrusionOk="0" fill="none" h="5585" w="10710">
                  <a:moveTo>
                    <a:pt x="0" y="0"/>
                  </a:moveTo>
                  <a:cubicBezTo>
                    <a:pt x="0" y="0"/>
                    <a:pt x="5546" y="3748"/>
                    <a:pt x="10709" y="5584"/>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9" name="Google Shape;2429;p61"/>
            <p:cNvSpPr/>
            <p:nvPr/>
          </p:nvSpPr>
          <p:spPr>
            <a:xfrm>
              <a:off x="8327375" y="2010025"/>
              <a:ext cx="30625" cy="320325"/>
            </a:xfrm>
            <a:custGeom>
              <a:rect b="b" l="l" r="r" t="t"/>
              <a:pathLst>
                <a:path extrusionOk="0" fill="none" h="12813" w="1225">
                  <a:moveTo>
                    <a:pt x="1" y="1"/>
                  </a:moveTo>
                  <a:cubicBezTo>
                    <a:pt x="957" y="4208"/>
                    <a:pt x="1225" y="8529"/>
                    <a:pt x="880" y="12813"/>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0" name="Google Shape;2430;p61"/>
            <p:cNvSpPr/>
            <p:nvPr/>
          </p:nvSpPr>
          <p:spPr>
            <a:xfrm>
              <a:off x="8072100" y="2254800"/>
              <a:ext cx="313625" cy="147275"/>
            </a:xfrm>
            <a:custGeom>
              <a:rect b="b" l="l" r="r" t="t"/>
              <a:pathLst>
                <a:path extrusionOk="0" fill="none" h="5891" w="12545">
                  <a:moveTo>
                    <a:pt x="0" y="1"/>
                  </a:moveTo>
                  <a:cubicBezTo>
                    <a:pt x="0" y="1"/>
                    <a:pt x="6655" y="4284"/>
                    <a:pt x="12545" y="5890"/>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1" name="Google Shape;2431;p61"/>
            <p:cNvSpPr/>
            <p:nvPr/>
          </p:nvSpPr>
          <p:spPr>
            <a:xfrm>
              <a:off x="8429700" y="2190750"/>
              <a:ext cx="34425" cy="302150"/>
            </a:xfrm>
            <a:custGeom>
              <a:rect b="b" l="l" r="r" t="t"/>
              <a:pathLst>
                <a:path extrusionOk="0" fill="none" h="12086" w="1377">
                  <a:moveTo>
                    <a:pt x="536" y="0"/>
                  </a:moveTo>
                  <a:cubicBezTo>
                    <a:pt x="536" y="0"/>
                    <a:pt x="1377" y="6999"/>
                    <a:pt x="0" y="12086"/>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32" name="Google Shape;2432;p61"/>
          <p:cNvGrpSpPr/>
          <p:nvPr/>
        </p:nvGrpSpPr>
        <p:grpSpPr>
          <a:xfrm rot="-527484">
            <a:off x="4375543" y="2302947"/>
            <a:ext cx="869587" cy="1150111"/>
            <a:chOff x="9681025" y="636075"/>
            <a:chExt cx="668875" cy="884650"/>
          </a:xfrm>
        </p:grpSpPr>
        <p:sp>
          <p:nvSpPr>
            <p:cNvPr id="2433" name="Google Shape;2433;p61"/>
            <p:cNvSpPr/>
            <p:nvPr/>
          </p:nvSpPr>
          <p:spPr>
            <a:xfrm>
              <a:off x="10171925" y="725950"/>
              <a:ext cx="109125" cy="313150"/>
            </a:xfrm>
            <a:custGeom>
              <a:rect b="b" l="l" r="r" t="t"/>
              <a:pathLst>
                <a:path extrusionOk="0" h="12526" w="4365">
                  <a:moveTo>
                    <a:pt x="3065" y="0"/>
                  </a:moveTo>
                  <a:cubicBezTo>
                    <a:pt x="1387" y="3356"/>
                    <a:pt x="0" y="12525"/>
                    <a:pt x="1986" y="12525"/>
                  </a:cubicBezTo>
                  <a:cubicBezTo>
                    <a:pt x="2037" y="12525"/>
                    <a:pt x="2091" y="12519"/>
                    <a:pt x="2147" y="12507"/>
                  </a:cubicBezTo>
                  <a:cubicBezTo>
                    <a:pt x="4365" y="12009"/>
                    <a:pt x="3065" y="1"/>
                    <a:pt x="30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4" name="Google Shape;2434;p61"/>
            <p:cNvSpPr/>
            <p:nvPr/>
          </p:nvSpPr>
          <p:spPr>
            <a:xfrm>
              <a:off x="9880600" y="762750"/>
              <a:ext cx="326850" cy="70500"/>
            </a:xfrm>
            <a:custGeom>
              <a:rect b="b" l="l" r="r" t="t"/>
              <a:pathLst>
                <a:path extrusionOk="0" h="2820" w="13074">
                  <a:moveTo>
                    <a:pt x="11505" y="0"/>
                  </a:moveTo>
                  <a:cubicBezTo>
                    <a:pt x="7755" y="0"/>
                    <a:pt x="1" y="936"/>
                    <a:pt x="2555" y="2391"/>
                  </a:cubicBezTo>
                  <a:cubicBezTo>
                    <a:pt x="3095" y="2695"/>
                    <a:pt x="3772" y="2820"/>
                    <a:pt x="4521" y="2820"/>
                  </a:cubicBezTo>
                  <a:cubicBezTo>
                    <a:pt x="8015" y="2820"/>
                    <a:pt x="13073" y="96"/>
                    <a:pt x="13073" y="96"/>
                  </a:cubicBezTo>
                  <a:cubicBezTo>
                    <a:pt x="12742" y="31"/>
                    <a:pt x="12191" y="0"/>
                    <a:pt x="1150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5" name="Google Shape;2435;p61"/>
            <p:cNvSpPr/>
            <p:nvPr/>
          </p:nvSpPr>
          <p:spPr>
            <a:xfrm>
              <a:off x="10078075" y="813900"/>
              <a:ext cx="82500" cy="263475"/>
            </a:xfrm>
            <a:custGeom>
              <a:rect b="b" l="l" r="r" t="t"/>
              <a:pathLst>
                <a:path extrusionOk="0" h="10539" w="3300">
                  <a:moveTo>
                    <a:pt x="3300" y="1"/>
                  </a:moveTo>
                  <a:lnTo>
                    <a:pt x="3300" y="1"/>
                  </a:lnTo>
                  <a:cubicBezTo>
                    <a:pt x="1109" y="3305"/>
                    <a:pt x="0" y="10538"/>
                    <a:pt x="1477" y="10538"/>
                  </a:cubicBezTo>
                  <a:cubicBezTo>
                    <a:pt x="1521" y="10538"/>
                    <a:pt x="1568" y="10532"/>
                    <a:pt x="1617" y="10518"/>
                  </a:cubicBezTo>
                  <a:cubicBezTo>
                    <a:pt x="3300" y="10021"/>
                    <a:pt x="3300" y="1"/>
                    <a:pt x="330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6" name="Google Shape;2436;p61"/>
            <p:cNvSpPr/>
            <p:nvPr/>
          </p:nvSpPr>
          <p:spPr>
            <a:xfrm>
              <a:off x="9849075" y="869350"/>
              <a:ext cx="259875" cy="97800"/>
            </a:xfrm>
            <a:custGeom>
              <a:rect b="b" l="l" r="r" t="t"/>
              <a:pathLst>
                <a:path extrusionOk="0" h="3912" w="10395">
                  <a:moveTo>
                    <a:pt x="10284" y="0"/>
                  </a:moveTo>
                  <a:cubicBezTo>
                    <a:pt x="7615" y="0"/>
                    <a:pt x="0" y="1328"/>
                    <a:pt x="604" y="3214"/>
                  </a:cubicBezTo>
                  <a:cubicBezTo>
                    <a:pt x="760" y="3710"/>
                    <a:pt x="1193" y="3912"/>
                    <a:pt x="1797" y="3912"/>
                  </a:cubicBezTo>
                  <a:cubicBezTo>
                    <a:pt x="4453" y="3912"/>
                    <a:pt x="10395" y="1"/>
                    <a:pt x="10395" y="1"/>
                  </a:cubicBezTo>
                  <a:cubicBezTo>
                    <a:pt x="10359" y="1"/>
                    <a:pt x="10322" y="0"/>
                    <a:pt x="1028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7" name="Google Shape;2437;p61"/>
            <p:cNvSpPr/>
            <p:nvPr/>
          </p:nvSpPr>
          <p:spPr>
            <a:xfrm>
              <a:off x="10002575" y="914300"/>
              <a:ext cx="71000" cy="260100"/>
            </a:xfrm>
            <a:custGeom>
              <a:rect b="b" l="l" r="r" t="t"/>
              <a:pathLst>
                <a:path extrusionOk="0" h="10404" w="2840">
                  <a:moveTo>
                    <a:pt x="2687" y="1"/>
                  </a:moveTo>
                  <a:cubicBezTo>
                    <a:pt x="379" y="3957"/>
                    <a:pt x="1" y="10404"/>
                    <a:pt x="1216" y="10404"/>
                  </a:cubicBezTo>
                  <a:cubicBezTo>
                    <a:pt x="1270" y="10404"/>
                    <a:pt x="1326" y="10391"/>
                    <a:pt x="1386" y="10365"/>
                  </a:cubicBezTo>
                  <a:cubicBezTo>
                    <a:pt x="2840" y="9753"/>
                    <a:pt x="2687" y="1"/>
                    <a:pt x="268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8" name="Google Shape;2438;p61"/>
            <p:cNvSpPr/>
            <p:nvPr/>
          </p:nvSpPr>
          <p:spPr>
            <a:xfrm>
              <a:off x="9781425" y="991750"/>
              <a:ext cx="225225" cy="93275"/>
            </a:xfrm>
            <a:custGeom>
              <a:rect b="b" l="l" r="r" t="t"/>
              <a:pathLst>
                <a:path extrusionOk="0" h="3731" w="9009">
                  <a:moveTo>
                    <a:pt x="9008" y="1"/>
                  </a:moveTo>
                  <a:cubicBezTo>
                    <a:pt x="9008" y="1"/>
                    <a:pt x="671" y="613"/>
                    <a:pt x="135" y="2946"/>
                  </a:cubicBezTo>
                  <a:cubicBezTo>
                    <a:pt x="1" y="3503"/>
                    <a:pt x="256" y="3731"/>
                    <a:pt x="765" y="3731"/>
                  </a:cubicBezTo>
                  <a:cubicBezTo>
                    <a:pt x="2421" y="3731"/>
                    <a:pt x="6756" y="1317"/>
                    <a:pt x="900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9" name="Google Shape;2439;p61"/>
            <p:cNvSpPr/>
            <p:nvPr/>
          </p:nvSpPr>
          <p:spPr>
            <a:xfrm>
              <a:off x="9919125" y="1023300"/>
              <a:ext cx="77000" cy="233325"/>
            </a:xfrm>
            <a:custGeom>
              <a:rect b="b" l="l" r="r" t="t"/>
              <a:pathLst>
                <a:path extrusionOk="0" h="9333" w="3080">
                  <a:moveTo>
                    <a:pt x="2506" y="1"/>
                  </a:moveTo>
                  <a:cubicBezTo>
                    <a:pt x="1154" y="2847"/>
                    <a:pt x="1" y="9332"/>
                    <a:pt x="1139" y="9332"/>
                  </a:cubicBezTo>
                  <a:cubicBezTo>
                    <a:pt x="1224" y="9332"/>
                    <a:pt x="1323" y="9296"/>
                    <a:pt x="1435" y="9218"/>
                  </a:cubicBezTo>
                  <a:cubicBezTo>
                    <a:pt x="3080" y="8147"/>
                    <a:pt x="2506" y="1"/>
                    <a:pt x="250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0" name="Google Shape;2440;p61"/>
            <p:cNvSpPr/>
            <p:nvPr/>
          </p:nvSpPr>
          <p:spPr>
            <a:xfrm>
              <a:off x="9753800" y="1084500"/>
              <a:ext cx="182100" cy="113300"/>
            </a:xfrm>
            <a:custGeom>
              <a:rect b="b" l="l" r="r" t="t"/>
              <a:pathLst>
                <a:path extrusionOk="0" h="4532" w="7284">
                  <a:moveTo>
                    <a:pt x="7283" y="0"/>
                  </a:moveTo>
                  <a:lnTo>
                    <a:pt x="7283" y="0"/>
                  </a:lnTo>
                  <a:cubicBezTo>
                    <a:pt x="7283" y="1"/>
                    <a:pt x="705" y="1492"/>
                    <a:pt x="131" y="3825"/>
                  </a:cubicBezTo>
                  <a:cubicBezTo>
                    <a:pt x="1" y="4322"/>
                    <a:pt x="129" y="4531"/>
                    <a:pt x="438" y="4531"/>
                  </a:cubicBezTo>
                  <a:cubicBezTo>
                    <a:pt x="1578" y="4531"/>
                    <a:pt x="5177" y="1686"/>
                    <a:pt x="728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1" name="Google Shape;2441;p61"/>
            <p:cNvSpPr/>
            <p:nvPr/>
          </p:nvSpPr>
          <p:spPr>
            <a:xfrm>
              <a:off x="9842050" y="1134225"/>
              <a:ext cx="88100" cy="214450"/>
            </a:xfrm>
            <a:custGeom>
              <a:rect b="b" l="l" r="r" t="t"/>
              <a:pathLst>
                <a:path extrusionOk="0" h="8578" w="3524">
                  <a:moveTo>
                    <a:pt x="2376" y="0"/>
                  </a:moveTo>
                  <a:cubicBezTo>
                    <a:pt x="1343" y="2445"/>
                    <a:pt x="1" y="8577"/>
                    <a:pt x="1138" y="8577"/>
                  </a:cubicBezTo>
                  <a:cubicBezTo>
                    <a:pt x="1264" y="8577"/>
                    <a:pt x="1421" y="8502"/>
                    <a:pt x="1611" y="8338"/>
                  </a:cubicBezTo>
                  <a:cubicBezTo>
                    <a:pt x="3524" y="6655"/>
                    <a:pt x="2376" y="1"/>
                    <a:pt x="237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2" name="Google Shape;2442;p61"/>
            <p:cNvSpPr/>
            <p:nvPr/>
          </p:nvSpPr>
          <p:spPr>
            <a:xfrm>
              <a:off x="9721050" y="1197325"/>
              <a:ext cx="138350" cy="107425"/>
            </a:xfrm>
            <a:custGeom>
              <a:rect b="b" l="l" r="r" t="t"/>
              <a:pathLst>
                <a:path extrusionOk="0" h="4297" w="5534">
                  <a:moveTo>
                    <a:pt x="5534" y="0"/>
                  </a:moveTo>
                  <a:lnTo>
                    <a:pt x="5534" y="0"/>
                  </a:lnTo>
                  <a:cubicBezTo>
                    <a:pt x="5533" y="1"/>
                    <a:pt x="944" y="1377"/>
                    <a:pt x="179" y="3596"/>
                  </a:cubicBezTo>
                  <a:cubicBezTo>
                    <a:pt x="1" y="4089"/>
                    <a:pt x="60" y="4297"/>
                    <a:pt x="284" y="4297"/>
                  </a:cubicBezTo>
                  <a:cubicBezTo>
                    <a:pt x="1069" y="4297"/>
                    <a:pt x="3868" y="1755"/>
                    <a:pt x="553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3" name="Google Shape;2443;p61"/>
            <p:cNvSpPr/>
            <p:nvPr/>
          </p:nvSpPr>
          <p:spPr>
            <a:xfrm>
              <a:off x="9776825" y="1241300"/>
              <a:ext cx="76850" cy="191450"/>
            </a:xfrm>
            <a:custGeom>
              <a:rect b="b" l="l" r="r" t="t"/>
              <a:pathLst>
                <a:path extrusionOk="0" h="7658" w="3074">
                  <a:moveTo>
                    <a:pt x="2232" y="1"/>
                  </a:moveTo>
                  <a:cubicBezTo>
                    <a:pt x="1323" y="2027"/>
                    <a:pt x="1" y="7657"/>
                    <a:pt x="1031" y="7657"/>
                  </a:cubicBezTo>
                  <a:cubicBezTo>
                    <a:pt x="1129" y="7657"/>
                    <a:pt x="1248" y="7606"/>
                    <a:pt x="1390" y="7497"/>
                  </a:cubicBezTo>
                  <a:cubicBezTo>
                    <a:pt x="3073" y="6235"/>
                    <a:pt x="2232" y="1"/>
                    <a:pt x="223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4" name="Google Shape;2444;p61"/>
            <p:cNvSpPr/>
            <p:nvPr/>
          </p:nvSpPr>
          <p:spPr>
            <a:xfrm>
              <a:off x="9681025" y="1304425"/>
              <a:ext cx="112400" cy="88650"/>
            </a:xfrm>
            <a:custGeom>
              <a:rect b="b" l="l" r="r" t="t"/>
              <a:pathLst>
                <a:path extrusionOk="0" h="3546" w="4496">
                  <a:moveTo>
                    <a:pt x="4496" y="0"/>
                  </a:moveTo>
                  <a:cubicBezTo>
                    <a:pt x="4495" y="0"/>
                    <a:pt x="556" y="1339"/>
                    <a:pt x="97" y="3060"/>
                  </a:cubicBezTo>
                  <a:cubicBezTo>
                    <a:pt x="1" y="3402"/>
                    <a:pt x="65" y="3546"/>
                    <a:pt x="239" y="3546"/>
                  </a:cubicBezTo>
                  <a:cubicBezTo>
                    <a:pt x="960" y="3546"/>
                    <a:pt x="3571" y="1078"/>
                    <a:pt x="449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5" name="Google Shape;2445;p61"/>
            <p:cNvSpPr/>
            <p:nvPr/>
          </p:nvSpPr>
          <p:spPr>
            <a:xfrm>
              <a:off x="9719775" y="1361775"/>
              <a:ext cx="63300" cy="158950"/>
            </a:xfrm>
            <a:custGeom>
              <a:rect b="b" l="l" r="r" t="t"/>
              <a:pathLst>
                <a:path extrusionOk="0" h="6358" w="2532">
                  <a:moveTo>
                    <a:pt x="1760" y="1"/>
                  </a:moveTo>
                  <a:lnTo>
                    <a:pt x="1760" y="1"/>
                  </a:lnTo>
                  <a:cubicBezTo>
                    <a:pt x="1377" y="766"/>
                    <a:pt x="1" y="6235"/>
                    <a:pt x="727" y="6350"/>
                  </a:cubicBezTo>
                  <a:cubicBezTo>
                    <a:pt x="764" y="6355"/>
                    <a:pt x="799" y="6358"/>
                    <a:pt x="833" y="6358"/>
                  </a:cubicBezTo>
                  <a:cubicBezTo>
                    <a:pt x="2532" y="6358"/>
                    <a:pt x="1760" y="1"/>
                    <a:pt x="176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6" name="Google Shape;2446;p61"/>
            <p:cNvSpPr/>
            <p:nvPr/>
          </p:nvSpPr>
          <p:spPr>
            <a:xfrm>
              <a:off x="9725525" y="636075"/>
              <a:ext cx="624375" cy="803175"/>
            </a:xfrm>
            <a:custGeom>
              <a:rect b="b" l="l" r="r" t="t"/>
              <a:pathLst>
                <a:path extrusionOk="0" fill="none" h="32127" w="24975">
                  <a:moveTo>
                    <a:pt x="24975" y="0"/>
                  </a:moveTo>
                  <a:cubicBezTo>
                    <a:pt x="24975" y="0"/>
                    <a:pt x="9562" y="12048"/>
                    <a:pt x="0" y="32127"/>
                  </a:cubicBezTo>
                </a:path>
              </a:pathLst>
            </a:custGeom>
            <a:solidFill>
              <a:schemeClr val="lt2"/>
            </a:solidFill>
            <a:ln cap="rnd"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2" name="Shape 782"/>
        <p:cNvGrpSpPr/>
        <p:nvPr/>
      </p:nvGrpSpPr>
      <p:grpSpPr>
        <a:xfrm>
          <a:off x="0" y="0"/>
          <a:ext cx="0" cy="0"/>
          <a:chOff x="0" y="0"/>
          <a:chExt cx="0" cy="0"/>
        </a:xfrm>
      </p:grpSpPr>
      <p:sp>
        <p:nvSpPr>
          <p:cNvPr id="783" name="Google Shape;783;p35"/>
          <p:cNvSpPr txBox="1"/>
          <p:nvPr>
            <p:ph idx="1" type="body"/>
          </p:nvPr>
        </p:nvSpPr>
        <p:spPr>
          <a:xfrm>
            <a:off x="731525" y="1160996"/>
            <a:ext cx="7681200" cy="3580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t>COSL stands for the Council of Student Leaders. This an annual meeting in which the Virginia Nursing Students’ </a:t>
            </a:r>
            <a:r>
              <a:rPr lang="en" sz="2000"/>
              <a:t>Association</a:t>
            </a:r>
            <a:r>
              <a:rPr lang="en" sz="2000"/>
              <a:t> (VNSA) invites any nursing students from Virginia to network and collaborate with the Board of Directors. We invite everyone to see how VNSA runs their meetings and so that we can collaborate with the local chapters. We are highly interested in knowing what is going well and what isn’t for the local chapters!</a:t>
            </a:r>
            <a:endParaRPr sz="2000"/>
          </a:p>
        </p:txBody>
      </p:sp>
      <p:sp>
        <p:nvSpPr>
          <p:cNvPr id="784" name="Google Shape;784;p35"/>
          <p:cNvSpPr txBox="1"/>
          <p:nvPr>
            <p:ph type="title"/>
          </p:nvPr>
        </p:nvSpPr>
        <p:spPr>
          <a:xfrm>
            <a:off x="731525" y="445025"/>
            <a:ext cx="76812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is COSL?</a:t>
            </a:r>
            <a:endParaRPr/>
          </a:p>
        </p:txBody>
      </p:sp>
      <p:grpSp>
        <p:nvGrpSpPr>
          <p:cNvPr id="785" name="Google Shape;785;p35"/>
          <p:cNvGrpSpPr/>
          <p:nvPr/>
        </p:nvGrpSpPr>
        <p:grpSpPr>
          <a:xfrm>
            <a:off x="3572469" y="3715214"/>
            <a:ext cx="1482825" cy="1365275"/>
            <a:chOff x="789819" y="1559239"/>
            <a:chExt cx="1482825" cy="1365275"/>
          </a:xfrm>
        </p:grpSpPr>
        <p:grpSp>
          <p:nvGrpSpPr>
            <p:cNvPr id="786" name="Google Shape;786;p35"/>
            <p:cNvGrpSpPr/>
            <p:nvPr/>
          </p:nvGrpSpPr>
          <p:grpSpPr>
            <a:xfrm>
              <a:off x="789819" y="1559239"/>
              <a:ext cx="1424775" cy="1062850"/>
              <a:chOff x="789819" y="1559239"/>
              <a:chExt cx="1424775" cy="1062850"/>
            </a:xfrm>
          </p:grpSpPr>
          <p:sp>
            <p:nvSpPr>
              <p:cNvPr id="787" name="Google Shape;787;p35"/>
              <p:cNvSpPr/>
              <p:nvPr/>
            </p:nvSpPr>
            <p:spPr>
              <a:xfrm>
                <a:off x="1904244" y="1762789"/>
                <a:ext cx="310350" cy="193525"/>
              </a:xfrm>
              <a:custGeom>
                <a:rect b="b" l="l" r="r" t="t"/>
                <a:pathLst>
                  <a:path extrusionOk="0" h="7741" w="12414">
                    <a:moveTo>
                      <a:pt x="0" y="4386"/>
                    </a:moveTo>
                    <a:cubicBezTo>
                      <a:pt x="29" y="4243"/>
                      <a:pt x="115" y="4071"/>
                      <a:pt x="201" y="3956"/>
                    </a:cubicBezTo>
                    <a:cubicBezTo>
                      <a:pt x="1233" y="2523"/>
                      <a:pt x="5390" y="832"/>
                      <a:pt x="7626" y="574"/>
                    </a:cubicBezTo>
                    <a:cubicBezTo>
                      <a:pt x="12413" y="0"/>
                      <a:pt x="2494" y="7740"/>
                      <a:pt x="0" y="4386"/>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35"/>
              <p:cNvSpPr/>
              <p:nvPr/>
            </p:nvSpPr>
            <p:spPr>
              <a:xfrm>
                <a:off x="1821819" y="1658864"/>
                <a:ext cx="111125" cy="224350"/>
              </a:xfrm>
              <a:custGeom>
                <a:rect b="b" l="l" r="r" t="t"/>
                <a:pathLst>
                  <a:path extrusionOk="0" h="8974" w="4445">
                    <a:moveTo>
                      <a:pt x="3699" y="8371"/>
                    </a:moveTo>
                    <a:cubicBezTo>
                      <a:pt x="4100" y="8687"/>
                      <a:pt x="4444" y="1"/>
                      <a:pt x="3498" y="87"/>
                    </a:cubicBezTo>
                    <a:cubicBezTo>
                      <a:pt x="832" y="287"/>
                      <a:pt x="1" y="8973"/>
                      <a:pt x="3699" y="837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35"/>
              <p:cNvSpPr/>
              <p:nvPr/>
            </p:nvSpPr>
            <p:spPr>
              <a:xfrm>
                <a:off x="1775244" y="1925464"/>
                <a:ext cx="306750" cy="131900"/>
              </a:xfrm>
              <a:custGeom>
                <a:rect b="b" l="l" r="r" t="t"/>
                <a:pathLst>
                  <a:path extrusionOk="0" h="5276" w="12270">
                    <a:moveTo>
                      <a:pt x="1061" y="1520"/>
                    </a:moveTo>
                    <a:cubicBezTo>
                      <a:pt x="2494" y="1176"/>
                      <a:pt x="9432" y="87"/>
                      <a:pt x="10034" y="87"/>
                    </a:cubicBezTo>
                    <a:cubicBezTo>
                      <a:pt x="12270" y="1"/>
                      <a:pt x="11295" y="803"/>
                      <a:pt x="9604" y="2237"/>
                    </a:cubicBezTo>
                    <a:cubicBezTo>
                      <a:pt x="5906" y="5275"/>
                      <a:pt x="0" y="3211"/>
                      <a:pt x="1061" y="152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35"/>
              <p:cNvSpPr/>
              <p:nvPr/>
            </p:nvSpPr>
            <p:spPr>
              <a:xfrm>
                <a:off x="1610419" y="1762064"/>
                <a:ext cx="219325" cy="258025"/>
              </a:xfrm>
              <a:custGeom>
                <a:rect b="b" l="l" r="r" t="t"/>
                <a:pathLst>
                  <a:path extrusionOk="0" h="10321" w="8773">
                    <a:moveTo>
                      <a:pt x="8514" y="9174"/>
                    </a:moveTo>
                    <a:cubicBezTo>
                      <a:pt x="8772" y="7798"/>
                      <a:pt x="7253" y="1"/>
                      <a:pt x="5705" y="402"/>
                    </a:cubicBezTo>
                    <a:cubicBezTo>
                      <a:pt x="0" y="1893"/>
                      <a:pt x="6192" y="10321"/>
                      <a:pt x="8514" y="9174"/>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35"/>
              <p:cNvSpPr/>
              <p:nvPr/>
            </p:nvSpPr>
            <p:spPr>
              <a:xfrm>
                <a:off x="1692819" y="2081689"/>
                <a:ext cx="288125" cy="122575"/>
              </a:xfrm>
              <a:custGeom>
                <a:rect b="b" l="l" r="r" t="t"/>
                <a:pathLst>
                  <a:path extrusionOk="0" h="4903" w="11525">
                    <a:moveTo>
                      <a:pt x="1033" y="1119"/>
                    </a:moveTo>
                    <a:cubicBezTo>
                      <a:pt x="1090" y="1348"/>
                      <a:pt x="11525" y="1"/>
                      <a:pt x="11410" y="517"/>
                    </a:cubicBezTo>
                    <a:cubicBezTo>
                      <a:pt x="10579" y="3814"/>
                      <a:pt x="1" y="4903"/>
                      <a:pt x="1033" y="1119"/>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35"/>
              <p:cNvSpPr/>
              <p:nvPr/>
            </p:nvSpPr>
            <p:spPr>
              <a:xfrm>
                <a:off x="1527269" y="1907539"/>
                <a:ext cx="203575" cy="275225"/>
              </a:xfrm>
              <a:custGeom>
                <a:rect b="b" l="l" r="r" t="t"/>
                <a:pathLst>
                  <a:path extrusionOk="0" h="11009" w="8143">
                    <a:moveTo>
                      <a:pt x="8142" y="7827"/>
                    </a:moveTo>
                    <a:cubicBezTo>
                      <a:pt x="3355" y="11009"/>
                      <a:pt x="1" y="2810"/>
                      <a:pt x="2724" y="603"/>
                    </a:cubicBezTo>
                    <a:cubicBezTo>
                      <a:pt x="3498" y="1"/>
                      <a:pt x="7425" y="6795"/>
                      <a:pt x="8142" y="7827"/>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35"/>
              <p:cNvSpPr/>
              <p:nvPr/>
            </p:nvSpPr>
            <p:spPr>
              <a:xfrm>
                <a:off x="1447719" y="2035114"/>
                <a:ext cx="219325" cy="254450"/>
              </a:xfrm>
              <a:custGeom>
                <a:rect b="b" l="l" r="r" t="t"/>
                <a:pathLst>
                  <a:path extrusionOk="0" h="10178" w="8773">
                    <a:moveTo>
                      <a:pt x="8773" y="8056"/>
                    </a:moveTo>
                    <a:cubicBezTo>
                      <a:pt x="8773" y="8056"/>
                      <a:pt x="2982" y="1"/>
                      <a:pt x="2695" y="545"/>
                    </a:cubicBezTo>
                    <a:cubicBezTo>
                      <a:pt x="1" y="6078"/>
                      <a:pt x="6594" y="10177"/>
                      <a:pt x="8773" y="8056"/>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35"/>
              <p:cNvSpPr/>
              <p:nvPr/>
            </p:nvSpPr>
            <p:spPr>
              <a:xfrm>
                <a:off x="1013419" y="1559239"/>
                <a:ext cx="197125" cy="409250"/>
              </a:xfrm>
              <a:custGeom>
                <a:rect b="b" l="l" r="r" t="t"/>
                <a:pathLst>
                  <a:path extrusionOk="0" h="16370" w="7885">
                    <a:moveTo>
                      <a:pt x="2667" y="16370"/>
                    </a:moveTo>
                    <a:cubicBezTo>
                      <a:pt x="2466" y="16284"/>
                      <a:pt x="2294" y="16140"/>
                      <a:pt x="2151" y="15968"/>
                    </a:cubicBezTo>
                    <a:cubicBezTo>
                      <a:pt x="660" y="14277"/>
                      <a:pt x="1" y="8716"/>
                      <a:pt x="488" y="5935"/>
                    </a:cubicBezTo>
                    <a:cubicBezTo>
                      <a:pt x="1491" y="1"/>
                      <a:pt x="7884" y="14506"/>
                      <a:pt x="2667" y="1637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35"/>
              <p:cNvSpPr/>
              <p:nvPr/>
            </p:nvSpPr>
            <p:spPr>
              <a:xfrm>
                <a:off x="789819" y="1862389"/>
                <a:ext cx="301025" cy="208575"/>
              </a:xfrm>
              <a:custGeom>
                <a:rect b="b" l="l" r="r" t="t"/>
                <a:pathLst>
                  <a:path extrusionOk="0" h="8343" w="12041">
                    <a:moveTo>
                      <a:pt x="11525" y="3728"/>
                    </a:moveTo>
                    <a:cubicBezTo>
                      <a:pt x="12041" y="3355"/>
                      <a:pt x="947" y="1"/>
                      <a:pt x="689" y="1148"/>
                    </a:cubicBezTo>
                    <a:cubicBezTo>
                      <a:pt x="1" y="4416"/>
                      <a:pt x="10951" y="8343"/>
                      <a:pt x="11525" y="3728"/>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35"/>
              <p:cNvSpPr/>
              <p:nvPr/>
            </p:nvSpPr>
            <p:spPr>
              <a:xfrm>
                <a:off x="1160344" y="1772814"/>
                <a:ext cx="165575" cy="394900"/>
              </a:xfrm>
              <a:custGeom>
                <a:rect b="b" l="l" r="r" t="t"/>
                <a:pathLst>
                  <a:path extrusionOk="0" h="15796" w="6623">
                    <a:moveTo>
                      <a:pt x="0" y="13990"/>
                    </a:moveTo>
                    <a:cubicBezTo>
                      <a:pt x="58" y="12155"/>
                      <a:pt x="1204" y="3441"/>
                      <a:pt x="1405" y="2724"/>
                    </a:cubicBezTo>
                    <a:cubicBezTo>
                      <a:pt x="2122" y="1"/>
                      <a:pt x="2838" y="1434"/>
                      <a:pt x="4014" y="3957"/>
                    </a:cubicBezTo>
                    <a:cubicBezTo>
                      <a:pt x="6622" y="9432"/>
                      <a:pt x="1806" y="15796"/>
                      <a:pt x="0" y="1399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35"/>
              <p:cNvSpPr/>
              <p:nvPr/>
            </p:nvSpPr>
            <p:spPr>
              <a:xfrm>
                <a:off x="890169" y="2066639"/>
                <a:ext cx="329675" cy="232950"/>
              </a:xfrm>
              <a:custGeom>
                <a:rect b="b" l="l" r="r" t="t"/>
                <a:pathLst>
                  <a:path extrusionOk="0" h="9318" w="13187">
                    <a:moveTo>
                      <a:pt x="12556" y="1578"/>
                    </a:moveTo>
                    <a:cubicBezTo>
                      <a:pt x="10836" y="804"/>
                      <a:pt x="229" y="1"/>
                      <a:pt x="172" y="1979"/>
                    </a:cubicBezTo>
                    <a:cubicBezTo>
                      <a:pt x="0" y="9317"/>
                      <a:pt x="13187" y="4731"/>
                      <a:pt x="12556" y="1578"/>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35"/>
              <p:cNvSpPr/>
              <p:nvPr/>
            </p:nvSpPr>
            <p:spPr>
              <a:xfrm>
                <a:off x="1319444" y="1946964"/>
                <a:ext cx="174900" cy="387025"/>
              </a:xfrm>
              <a:custGeom>
                <a:rect b="b" l="l" r="r" t="t"/>
                <a:pathLst>
                  <a:path extrusionOk="0" h="15481" w="6996">
                    <a:moveTo>
                      <a:pt x="0" y="12958"/>
                    </a:moveTo>
                    <a:cubicBezTo>
                      <a:pt x="316" y="12958"/>
                      <a:pt x="2380" y="1"/>
                      <a:pt x="3010" y="316"/>
                    </a:cubicBezTo>
                    <a:cubicBezTo>
                      <a:pt x="6995" y="2409"/>
                      <a:pt x="4501" y="15480"/>
                      <a:pt x="0" y="12958"/>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35"/>
              <p:cNvSpPr/>
              <p:nvPr/>
            </p:nvSpPr>
            <p:spPr>
              <a:xfrm>
                <a:off x="1562194" y="1857339"/>
                <a:ext cx="348525" cy="580925"/>
              </a:xfrm>
              <a:custGeom>
                <a:rect b="b" l="l" r="r" t="t"/>
                <a:pathLst>
                  <a:path extrusionOk="0" h="23237" w="13941">
                    <a:moveTo>
                      <a:pt x="13547" y="1"/>
                    </a:moveTo>
                    <a:cubicBezTo>
                      <a:pt x="13465" y="1"/>
                      <a:pt x="13385" y="22"/>
                      <a:pt x="13310" y="60"/>
                    </a:cubicBezTo>
                    <a:cubicBezTo>
                      <a:pt x="13252" y="88"/>
                      <a:pt x="13224" y="88"/>
                      <a:pt x="13195" y="146"/>
                    </a:cubicBezTo>
                    <a:lnTo>
                      <a:pt x="13138" y="203"/>
                    </a:lnTo>
                    <a:cubicBezTo>
                      <a:pt x="11217" y="1923"/>
                      <a:pt x="9554" y="3901"/>
                      <a:pt x="8178" y="6051"/>
                    </a:cubicBezTo>
                    <a:cubicBezTo>
                      <a:pt x="5254" y="10494"/>
                      <a:pt x="2846" y="15282"/>
                      <a:pt x="1012" y="20269"/>
                    </a:cubicBezTo>
                    <a:cubicBezTo>
                      <a:pt x="840" y="20728"/>
                      <a:pt x="696" y="21187"/>
                      <a:pt x="496" y="21617"/>
                    </a:cubicBezTo>
                    <a:cubicBezTo>
                      <a:pt x="0" y="22678"/>
                      <a:pt x="8" y="23237"/>
                      <a:pt x="260" y="23237"/>
                    </a:cubicBezTo>
                    <a:cubicBezTo>
                      <a:pt x="519" y="23237"/>
                      <a:pt x="1034" y="22650"/>
                      <a:pt x="1528" y="21416"/>
                    </a:cubicBezTo>
                    <a:cubicBezTo>
                      <a:pt x="1757" y="20871"/>
                      <a:pt x="1958" y="20298"/>
                      <a:pt x="2158" y="19753"/>
                    </a:cubicBezTo>
                    <a:cubicBezTo>
                      <a:pt x="3764" y="15568"/>
                      <a:pt x="5742" y="11526"/>
                      <a:pt x="8121" y="7714"/>
                    </a:cubicBezTo>
                    <a:cubicBezTo>
                      <a:pt x="9325" y="5736"/>
                      <a:pt x="10730" y="3872"/>
                      <a:pt x="12278" y="2152"/>
                    </a:cubicBezTo>
                    <a:cubicBezTo>
                      <a:pt x="12765" y="1665"/>
                      <a:pt x="13252" y="1149"/>
                      <a:pt x="13797" y="690"/>
                    </a:cubicBezTo>
                    <a:lnTo>
                      <a:pt x="13883" y="604"/>
                    </a:lnTo>
                    <a:cubicBezTo>
                      <a:pt x="13940" y="518"/>
                      <a:pt x="13940" y="432"/>
                      <a:pt x="13940" y="346"/>
                    </a:cubicBezTo>
                    <a:cubicBezTo>
                      <a:pt x="13940" y="289"/>
                      <a:pt x="13940" y="260"/>
                      <a:pt x="13912" y="203"/>
                    </a:cubicBezTo>
                    <a:cubicBezTo>
                      <a:pt x="13883" y="174"/>
                      <a:pt x="13854" y="146"/>
                      <a:pt x="13854" y="117"/>
                    </a:cubicBezTo>
                    <a:cubicBezTo>
                      <a:pt x="13758" y="36"/>
                      <a:pt x="13651" y="1"/>
                      <a:pt x="1354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35"/>
              <p:cNvSpPr/>
              <p:nvPr/>
            </p:nvSpPr>
            <p:spPr>
              <a:xfrm>
                <a:off x="1631194" y="2197789"/>
                <a:ext cx="275950" cy="193525"/>
              </a:xfrm>
              <a:custGeom>
                <a:rect b="b" l="l" r="r" t="t"/>
                <a:pathLst>
                  <a:path extrusionOk="0" h="7741" w="11038">
                    <a:moveTo>
                      <a:pt x="0" y="1492"/>
                    </a:moveTo>
                    <a:cubicBezTo>
                      <a:pt x="0" y="1492"/>
                      <a:pt x="10894" y="1"/>
                      <a:pt x="10922" y="976"/>
                    </a:cubicBezTo>
                    <a:cubicBezTo>
                      <a:pt x="11037" y="3498"/>
                      <a:pt x="2236" y="7741"/>
                      <a:pt x="0" y="1492"/>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35"/>
              <p:cNvSpPr/>
              <p:nvPr/>
            </p:nvSpPr>
            <p:spPr>
              <a:xfrm>
                <a:off x="1057144" y="1957714"/>
                <a:ext cx="641375" cy="606650"/>
              </a:xfrm>
              <a:custGeom>
                <a:rect b="b" l="l" r="r" t="t"/>
                <a:pathLst>
                  <a:path extrusionOk="0" h="24266" w="25655">
                    <a:moveTo>
                      <a:pt x="631" y="1"/>
                    </a:moveTo>
                    <a:lnTo>
                      <a:pt x="459" y="29"/>
                    </a:lnTo>
                    <a:cubicBezTo>
                      <a:pt x="402" y="29"/>
                      <a:pt x="373" y="58"/>
                      <a:pt x="316" y="87"/>
                    </a:cubicBezTo>
                    <a:cubicBezTo>
                      <a:pt x="115" y="230"/>
                      <a:pt x="0" y="459"/>
                      <a:pt x="58" y="717"/>
                    </a:cubicBezTo>
                    <a:cubicBezTo>
                      <a:pt x="58" y="775"/>
                      <a:pt x="86" y="832"/>
                      <a:pt x="115" y="889"/>
                    </a:cubicBezTo>
                    <a:lnTo>
                      <a:pt x="144" y="975"/>
                    </a:lnTo>
                    <a:cubicBezTo>
                      <a:pt x="1663" y="3899"/>
                      <a:pt x="3727" y="6479"/>
                      <a:pt x="5934" y="8859"/>
                    </a:cubicBezTo>
                    <a:cubicBezTo>
                      <a:pt x="10636" y="13990"/>
                      <a:pt x="16054" y="18347"/>
                      <a:pt x="21730" y="22217"/>
                    </a:cubicBezTo>
                    <a:cubicBezTo>
                      <a:pt x="22246" y="22561"/>
                      <a:pt x="22819" y="22905"/>
                      <a:pt x="23278" y="23306"/>
                    </a:cubicBezTo>
                    <a:cubicBezTo>
                      <a:pt x="24131" y="23979"/>
                      <a:pt x="24746" y="24265"/>
                      <a:pt x="25064" y="24265"/>
                    </a:cubicBezTo>
                    <a:cubicBezTo>
                      <a:pt x="25655" y="24265"/>
                      <a:pt x="25228" y="23282"/>
                      <a:pt x="23421" y="21959"/>
                    </a:cubicBezTo>
                    <a:cubicBezTo>
                      <a:pt x="22762" y="21529"/>
                      <a:pt x="22102" y="21099"/>
                      <a:pt x="21472" y="20640"/>
                    </a:cubicBezTo>
                    <a:cubicBezTo>
                      <a:pt x="16656" y="17372"/>
                      <a:pt x="12155" y="13617"/>
                      <a:pt x="8056" y="9489"/>
                    </a:cubicBezTo>
                    <a:cubicBezTo>
                      <a:pt x="5963" y="7368"/>
                      <a:pt x="4042" y="5075"/>
                      <a:pt x="2380" y="2609"/>
                    </a:cubicBezTo>
                    <a:cubicBezTo>
                      <a:pt x="1892" y="1864"/>
                      <a:pt x="1434" y="1090"/>
                      <a:pt x="1032" y="287"/>
                    </a:cubicBezTo>
                    <a:lnTo>
                      <a:pt x="946" y="144"/>
                    </a:lnTo>
                    <a:cubicBezTo>
                      <a:pt x="860" y="87"/>
                      <a:pt x="746" y="29"/>
                      <a:pt x="63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35"/>
              <p:cNvSpPr/>
              <p:nvPr/>
            </p:nvSpPr>
            <p:spPr>
              <a:xfrm>
                <a:off x="1019169" y="2254414"/>
                <a:ext cx="355475" cy="202125"/>
              </a:xfrm>
              <a:custGeom>
                <a:rect b="b" l="l" r="r" t="t"/>
                <a:pathLst>
                  <a:path extrusionOk="0" h="8085" w="14219">
                    <a:moveTo>
                      <a:pt x="11839" y="1"/>
                    </a:moveTo>
                    <a:cubicBezTo>
                      <a:pt x="14219" y="6823"/>
                      <a:pt x="2351" y="8084"/>
                      <a:pt x="516" y="4071"/>
                    </a:cubicBezTo>
                    <a:cubicBezTo>
                      <a:pt x="0" y="2953"/>
                      <a:pt x="10234" y="517"/>
                      <a:pt x="1183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35"/>
              <p:cNvSpPr/>
              <p:nvPr/>
            </p:nvSpPr>
            <p:spPr>
              <a:xfrm>
                <a:off x="1150319" y="2376239"/>
                <a:ext cx="363375" cy="245850"/>
              </a:xfrm>
              <a:custGeom>
                <a:rect b="b" l="l" r="r" t="t"/>
                <a:pathLst>
                  <a:path extrusionOk="0" h="9834" w="14535">
                    <a:moveTo>
                      <a:pt x="12585" y="1"/>
                    </a:moveTo>
                    <a:cubicBezTo>
                      <a:pt x="12585" y="1"/>
                      <a:pt x="0" y="4243"/>
                      <a:pt x="631" y="4731"/>
                    </a:cubicBezTo>
                    <a:cubicBezTo>
                      <a:pt x="6794" y="9833"/>
                      <a:pt x="14534" y="3297"/>
                      <a:pt x="1258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4" name="Google Shape;804;p35"/>
            <p:cNvGrpSpPr/>
            <p:nvPr/>
          </p:nvGrpSpPr>
          <p:grpSpPr>
            <a:xfrm>
              <a:off x="938169" y="1939789"/>
              <a:ext cx="1334475" cy="984725"/>
              <a:chOff x="938169" y="1939789"/>
              <a:chExt cx="1334475" cy="984725"/>
            </a:xfrm>
          </p:grpSpPr>
          <p:sp>
            <p:nvSpPr>
              <p:cNvPr id="805" name="Google Shape;805;p35"/>
              <p:cNvSpPr/>
              <p:nvPr/>
            </p:nvSpPr>
            <p:spPr>
              <a:xfrm>
                <a:off x="1147444" y="2126139"/>
                <a:ext cx="506000" cy="743925"/>
              </a:xfrm>
              <a:custGeom>
                <a:rect b="b" l="l" r="r" t="t"/>
                <a:pathLst>
                  <a:path extrusionOk="0" h="29757" w="20240">
                    <a:moveTo>
                      <a:pt x="19035" y="6135"/>
                    </a:moveTo>
                    <a:cubicBezTo>
                      <a:pt x="18146" y="3354"/>
                      <a:pt x="15824" y="0"/>
                      <a:pt x="11811" y="0"/>
                    </a:cubicBezTo>
                    <a:cubicBezTo>
                      <a:pt x="7798" y="0"/>
                      <a:pt x="4042" y="3354"/>
                      <a:pt x="3154" y="6135"/>
                    </a:cubicBezTo>
                    <a:cubicBezTo>
                      <a:pt x="1950" y="9861"/>
                      <a:pt x="0" y="19293"/>
                      <a:pt x="1806" y="22962"/>
                    </a:cubicBezTo>
                    <a:cubicBezTo>
                      <a:pt x="4157" y="27721"/>
                      <a:pt x="8027" y="29756"/>
                      <a:pt x="12012" y="29756"/>
                    </a:cubicBezTo>
                    <a:cubicBezTo>
                      <a:pt x="15996" y="29756"/>
                      <a:pt x="18146" y="25141"/>
                      <a:pt x="19035" y="22360"/>
                    </a:cubicBezTo>
                    <a:cubicBezTo>
                      <a:pt x="20239" y="18633"/>
                      <a:pt x="20239" y="9861"/>
                      <a:pt x="19035" y="6135"/>
                    </a:cubicBezTo>
                    <a:close/>
                  </a:path>
                </a:pathLst>
              </a:custGeom>
              <a:solidFill>
                <a:srgbClr val="D36E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35"/>
              <p:cNvSpPr/>
              <p:nvPr/>
            </p:nvSpPr>
            <p:spPr>
              <a:xfrm>
                <a:off x="1638369" y="2126139"/>
                <a:ext cx="506700" cy="743925"/>
              </a:xfrm>
              <a:custGeom>
                <a:rect b="b" l="l" r="r" t="t"/>
                <a:pathLst>
                  <a:path extrusionOk="0" h="29757" w="20268">
                    <a:moveTo>
                      <a:pt x="1204" y="6135"/>
                    </a:moveTo>
                    <a:cubicBezTo>
                      <a:pt x="2121" y="3354"/>
                      <a:pt x="4443" y="0"/>
                      <a:pt x="8457" y="0"/>
                    </a:cubicBezTo>
                    <a:cubicBezTo>
                      <a:pt x="12470" y="0"/>
                      <a:pt x="16197" y="3354"/>
                      <a:pt x="17114" y="6135"/>
                    </a:cubicBezTo>
                    <a:cubicBezTo>
                      <a:pt x="18318" y="9861"/>
                      <a:pt x="20267" y="19293"/>
                      <a:pt x="18433" y="22962"/>
                    </a:cubicBezTo>
                    <a:cubicBezTo>
                      <a:pt x="16082" y="27721"/>
                      <a:pt x="12441" y="29756"/>
                      <a:pt x="8457" y="29756"/>
                    </a:cubicBezTo>
                    <a:cubicBezTo>
                      <a:pt x="4443" y="29756"/>
                      <a:pt x="2121" y="25141"/>
                      <a:pt x="1204" y="22360"/>
                    </a:cubicBezTo>
                    <a:cubicBezTo>
                      <a:pt x="0" y="18633"/>
                      <a:pt x="0" y="9861"/>
                      <a:pt x="1204" y="6135"/>
                    </a:cubicBezTo>
                  </a:path>
                </a:pathLst>
              </a:custGeom>
              <a:solidFill>
                <a:srgbClr val="D36E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35"/>
              <p:cNvSpPr/>
              <p:nvPr/>
            </p:nvSpPr>
            <p:spPr>
              <a:xfrm>
                <a:off x="1391119" y="2089589"/>
                <a:ext cx="505275" cy="716675"/>
              </a:xfrm>
              <a:custGeom>
                <a:rect b="b" l="l" r="r" t="t"/>
                <a:pathLst>
                  <a:path extrusionOk="0" h="28667" w="20211">
                    <a:moveTo>
                      <a:pt x="3268" y="5218"/>
                    </a:moveTo>
                    <a:cubicBezTo>
                      <a:pt x="4644" y="2437"/>
                      <a:pt x="6507" y="0"/>
                      <a:pt x="10492" y="0"/>
                    </a:cubicBezTo>
                    <a:cubicBezTo>
                      <a:pt x="14477" y="0"/>
                      <a:pt x="16369" y="1348"/>
                      <a:pt x="17745" y="5218"/>
                    </a:cubicBezTo>
                    <a:cubicBezTo>
                      <a:pt x="19608" y="10435"/>
                      <a:pt x="20210" y="18232"/>
                      <a:pt x="19006" y="22217"/>
                    </a:cubicBezTo>
                    <a:cubicBezTo>
                      <a:pt x="18117" y="25169"/>
                      <a:pt x="14505" y="28667"/>
                      <a:pt x="10521" y="28667"/>
                    </a:cubicBezTo>
                    <a:cubicBezTo>
                      <a:pt x="6507" y="28667"/>
                      <a:pt x="1691" y="25227"/>
                      <a:pt x="1061" y="22217"/>
                    </a:cubicBezTo>
                    <a:cubicBezTo>
                      <a:pt x="0" y="17114"/>
                      <a:pt x="1003" y="9804"/>
                      <a:pt x="3268" y="5218"/>
                    </a:cubicBezTo>
                    <a:close/>
                  </a:path>
                </a:pathLst>
              </a:custGeom>
              <a:solidFill>
                <a:srgbClr val="D36E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p35"/>
              <p:cNvSpPr/>
              <p:nvPr/>
            </p:nvSpPr>
            <p:spPr>
              <a:xfrm>
                <a:off x="1482844" y="1939789"/>
                <a:ext cx="330400" cy="369825"/>
              </a:xfrm>
              <a:custGeom>
                <a:rect b="b" l="l" r="r" t="t"/>
                <a:pathLst>
                  <a:path extrusionOk="0" h="14793" w="13216">
                    <a:moveTo>
                      <a:pt x="12126" y="12930"/>
                    </a:moveTo>
                    <a:cubicBezTo>
                      <a:pt x="13216" y="12930"/>
                      <a:pt x="7884" y="12844"/>
                      <a:pt x="6536" y="8802"/>
                    </a:cubicBezTo>
                    <a:cubicBezTo>
                      <a:pt x="5304" y="5190"/>
                      <a:pt x="5906" y="718"/>
                      <a:pt x="4902" y="517"/>
                    </a:cubicBezTo>
                    <a:cubicBezTo>
                      <a:pt x="2208" y="1"/>
                      <a:pt x="3039" y="6021"/>
                      <a:pt x="2752" y="10436"/>
                    </a:cubicBezTo>
                    <a:cubicBezTo>
                      <a:pt x="2609" y="12586"/>
                      <a:pt x="0" y="13961"/>
                      <a:pt x="832" y="14793"/>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35"/>
              <p:cNvSpPr/>
              <p:nvPr/>
            </p:nvSpPr>
            <p:spPr>
              <a:xfrm>
                <a:off x="1583894" y="1964889"/>
                <a:ext cx="258750" cy="215725"/>
              </a:xfrm>
              <a:custGeom>
                <a:rect b="b" l="l" r="r" t="t"/>
                <a:pathLst>
                  <a:path extrusionOk="0" h="8629" w="10350">
                    <a:moveTo>
                      <a:pt x="5246" y="3612"/>
                    </a:moveTo>
                    <a:cubicBezTo>
                      <a:pt x="5648" y="3612"/>
                      <a:pt x="6020" y="3813"/>
                      <a:pt x="6221" y="4157"/>
                    </a:cubicBezTo>
                    <a:cubicBezTo>
                      <a:pt x="6508" y="4673"/>
                      <a:pt x="6766" y="5332"/>
                      <a:pt x="6508" y="5820"/>
                    </a:cubicBezTo>
                    <a:cubicBezTo>
                      <a:pt x="6364" y="6020"/>
                      <a:pt x="6164" y="6135"/>
                      <a:pt x="5906" y="6164"/>
                    </a:cubicBezTo>
                    <a:cubicBezTo>
                      <a:pt x="5854" y="6171"/>
                      <a:pt x="5803" y="6175"/>
                      <a:pt x="5752" y="6175"/>
                    </a:cubicBezTo>
                    <a:cubicBezTo>
                      <a:pt x="5024" y="6175"/>
                      <a:pt x="4472" y="5425"/>
                      <a:pt x="4472" y="4702"/>
                    </a:cubicBezTo>
                    <a:cubicBezTo>
                      <a:pt x="4501" y="4329"/>
                      <a:pt x="4616" y="3985"/>
                      <a:pt x="4759" y="3670"/>
                    </a:cubicBezTo>
                    <a:cubicBezTo>
                      <a:pt x="4931" y="3641"/>
                      <a:pt x="5074" y="3612"/>
                      <a:pt x="5246" y="3612"/>
                    </a:cubicBezTo>
                    <a:close/>
                    <a:moveTo>
                      <a:pt x="8572" y="0"/>
                    </a:moveTo>
                    <a:cubicBezTo>
                      <a:pt x="8342" y="0"/>
                      <a:pt x="8113" y="29"/>
                      <a:pt x="7912" y="86"/>
                    </a:cubicBezTo>
                    <a:cubicBezTo>
                      <a:pt x="6823" y="430"/>
                      <a:pt x="5848" y="1090"/>
                      <a:pt x="5103" y="1978"/>
                    </a:cubicBezTo>
                    <a:cubicBezTo>
                      <a:pt x="4788" y="2351"/>
                      <a:pt x="4415" y="2838"/>
                      <a:pt x="4415" y="2838"/>
                    </a:cubicBezTo>
                    <a:cubicBezTo>
                      <a:pt x="2781" y="3326"/>
                      <a:pt x="1290" y="4730"/>
                      <a:pt x="430" y="6336"/>
                    </a:cubicBezTo>
                    <a:cubicBezTo>
                      <a:pt x="144" y="6766"/>
                      <a:pt x="0" y="7310"/>
                      <a:pt x="86" y="7826"/>
                    </a:cubicBezTo>
                    <a:cubicBezTo>
                      <a:pt x="144" y="8199"/>
                      <a:pt x="402" y="8486"/>
                      <a:pt x="746" y="8600"/>
                    </a:cubicBezTo>
                    <a:lnTo>
                      <a:pt x="946" y="8629"/>
                    </a:lnTo>
                    <a:cubicBezTo>
                      <a:pt x="1061" y="8629"/>
                      <a:pt x="1204" y="8572"/>
                      <a:pt x="1290" y="8486"/>
                    </a:cubicBezTo>
                    <a:lnTo>
                      <a:pt x="1405" y="8314"/>
                    </a:lnTo>
                    <a:lnTo>
                      <a:pt x="1434" y="8113"/>
                    </a:lnTo>
                    <a:lnTo>
                      <a:pt x="1376" y="7941"/>
                    </a:lnTo>
                    <a:lnTo>
                      <a:pt x="1262" y="7769"/>
                    </a:lnTo>
                    <a:lnTo>
                      <a:pt x="1118" y="7683"/>
                    </a:lnTo>
                    <a:cubicBezTo>
                      <a:pt x="1090" y="7654"/>
                      <a:pt x="1061" y="7654"/>
                      <a:pt x="1061" y="7654"/>
                    </a:cubicBezTo>
                    <a:cubicBezTo>
                      <a:pt x="946" y="7482"/>
                      <a:pt x="1090" y="7196"/>
                      <a:pt x="1204" y="6995"/>
                    </a:cubicBezTo>
                    <a:cubicBezTo>
                      <a:pt x="1778" y="5820"/>
                      <a:pt x="2666" y="4816"/>
                      <a:pt x="3784" y="4128"/>
                    </a:cubicBezTo>
                    <a:lnTo>
                      <a:pt x="3784" y="4128"/>
                    </a:lnTo>
                    <a:cubicBezTo>
                      <a:pt x="3698" y="4530"/>
                      <a:pt x="3698" y="4931"/>
                      <a:pt x="3784" y="5332"/>
                    </a:cubicBezTo>
                    <a:cubicBezTo>
                      <a:pt x="4022" y="6307"/>
                      <a:pt x="4891" y="6967"/>
                      <a:pt x="5852" y="6967"/>
                    </a:cubicBezTo>
                    <a:cubicBezTo>
                      <a:pt x="6049" y="6967"/>
                      <a:pt x="6250" y="6939"/>
                      <a:pt x="6450" y="6880"/>
                    </a:cubicBezTo>
                    <a:cubicBezTo>
                      <a:pt x="7884" y="6364"/>
                      <a:pt x="7654" y="4071"/>
                      <a:pt x="6450" y="3096"/>
                    </a:cubicBezTo>
                    <a:cubicBezTo>
                      <a:pt x="6135" y="2896"/>
                      <a:pt x="5791" y="2752"/>
                      <a:pt x="5418" y="2695"/>
                    </a:cubicBezTo>
                    <a:cubicBezTo>
                      <a:pt x="5848" y="2150"/>
                      <a:pt x="6364" y="1663"/>
                      <a:pt x="6966" y="1262"/>
                    </a:cubicBezTo>
                    <a:cubicBezTo>
                      <a:pt x="7422" y="950"/>
                      <a:pt x="7957" y="619"/>
                      <a:pt x="8539" y="619"/>
                    </a:cubicBezTo>
                    <a:cubicBezTo>
                      <a:pt x="8653" y="619"/>
                      <a:pt x="8769" y="631"/>
                      <a:pt x="8887" y="660"/>
                    </a:cubicBezTo>
                    <a:cubicBezTo>
                      <a:pt x="9346" y="832"/>
                      <a:pt x="9690" y="1204"/>
                      <a:pt x="9776" y="1692"/>
                    </a:cubicBezTo>
                    <a:lnTo>
                      <a:pt x="9919" y="1864"/>
                    </a:lnTo>
                    <a:lnTo>
                      <a:pt x="10148" y="1892"/>
                    </a:lnTo>
                    <a:lnTo>
                      <a:pt x="10320" y="1749"/>
                    </a:lnTo>
                    <a:lnTo>
                      <a:pt x="10349" y="1520"/>
                    </a:lnTo>
                    <a:cubicBezTo>
                      <a:pt x="10263" y="1147"/>
                      <a:pt x="10091" y="832"/>
                      <a:pt x="9862" y="574"/>
                    </a:cubicBezTo>
                    <a:cubicBezTo>
                      <a:pt x="9518" y="201"/>
                      <a:pt x="9059" y="0"/>
                      <a:pt x="857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35"/>
              <p:cNvSpPr/>
              <p:nvPr/>
            </p:nvSpPr>
            <p:spPr>
              <a:xfrm>
                <a:off x="938169" y="2167689"/>
                <a:ext cx="678000" cy="718850"/>
              </a:xfrm>
              <a:custGeom>
                <a:rect b="b" l="l" r="r" t="t"/>
                <a:pathLst>
                  <a:path extrusionOk="0" h="28754" w="27120">
                    <a:moveTo>
                      <a:pt x="25485" y="5935"/>
                    </a:moveTo>
                    <a:cubicBezTo>
                      <a:pt x="24281" y="3240"/>
                      <a:pt x="21157" y="1"/>
                      <a:pt x="15825" y="1"/>
                    </a:cubicBezTo>
                    <a:cubicBezTo>
                      <a:pt x="10493" y="1"/>
                      <a:pt x="5447" y="3240"/>
                      <a:pt x="4243" y="5935"/>
                    </a:cubicBezTo>
                    <a:cubicBezTo>
                      <a:pt x="2609" y="9518"/>
                      <a:pt x="1" y="18634"/>
                      <a:pt x="2437" y="22160"/>
                    </a:cubicBezTo>
                    <a:cubicBezTo>
                      <a:pt x="5591" y="26775"/>
                      <a:pt x="10751" y="28753"/>
                      <a:pt x="16083" y="28753"/>
                    </a:cubicBezTo>
                    <a:cubicBezTo>
                      <a:pt x="21443" y="28753"/>
                      <a:pt x="24281" y="24281"/>
                      <a:pt x="25514" y="21587"/>
                    </a:cubicBezTo>
                    <a:cubicBezTo>
                      <a:pt x="27119" y="18003"/>
                      <a:pt x="27119" y="9518"/>
                      <a:pt x="25514" y="5906"/>
                    </a:cubicBezTo>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35"/>
              <p:cNvSpPr/>
              <p:nvPr/>
            </p:nvSpPr>
            <p:spPr>
              <a:xfrm>
                <a:off x="1199044" y="2201389"/>
                <a:ext cx="417125" cy="682275"/>
              </a:xfrm>
              <a:custGeom>
                <a:rect b="b" l="l" r="r" t="t"/>
                <a:pathLst>
                  <a:path extrusionOk="0" h="27291" w="16685">
                    <a:moveTo>
                      <a:pt x="10808" y="0"/>
                    </a:moveTo>
                    <a:cubicBezTo>
                      <a:pt x="12671" y="1032"/>
                      <a:pt x="14162" y="2638"/>
                      <a:pt x="15079" y="4587"/>
                    </a:cubicBezTo>
                    <a:cubicBezTo>
                      <a:pt x="16684" y="8170"/>
                      <a:pt x="16684" y="16655"/>
                      <a:pt x="15079" y="20239"/>
                    </a:cubicBezTo>
                    <a:cubicBezTo>
                      <a:pt x="13961" y="22675"/>
                      <a:pt x="11524" y="26574"/>
                      <a:pt x="7081" y="27291"/>
                    </a:cubicBezTo>
                    <a:cubicBezTo>
                      <a:pt x="4214" y="26001"/>
                      <a:pt x="1921" y="24080"/>
                      <a:pt x="1434" y="22360"/>
                    </a:cubicBezTo>
                    <a:cubicBezTo>
                      <a:pt x="0" y="17143"/>
                      <a:pt x="1319" y="9661"/>
                      <a:pt x="4386" y="4988"/>
                    </a:cubicBezTo>
                    <a:cubicBezTo>
                      <a:pt x="5791" y="2781"/>
                      <a:pt x="7597" y="803"/>
                      <a:pt x="10808" y="0"/>
                    </a:cubicBezTo>
                    <a:close/>
                  </a:path>
                </a:pathLst>
              </a:custGeom>
              <a:solidFill>
                <a:srgbClr val="D172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35"/>
              <p:cNvSpPr/>
              <p:nvPr/>
            </p:nvSpPr>
            <p:spPr>
              <a:xfrm>
                <a:off x="1595369" y="2167689"/>
                <a:ext cx="677275" cy="718850"/>
              </a:xfrm>
              <a:custGeom>
                <a:rect b="b" l="l" r="r" t="t"/>
                <a:pathLst>
                  <a:path extrusionOk="0" h="28754" w="27091">
                    <a:moveTo>
                      <a:pt x="1634" y="5935"/>
                    </a:moveTo>
                    <a:cubicBezTo>
                      <a:pt x="2838" y="3240"/>
                      <a:pt x="5963" y="1"/>
                      <a:pt x="11295" y="1"/>
                    </a:cubicBezTo>
                    <a:cubicBezTo>
                      <a:pt x="16627" y="1"/>
                      <a:pt x="21701" y="3240"/>
                      <a:pt x="22876" y="5935"/>
                    </a:cubicBezTo>
                    <a:cubicBezTo>
                      <a:pt x="24510" y="9518"/>
                      <a:pt x="27090" y="18634"/>
                      <a:pt x="24682" y="22160"/>
                    </a:cubicBezTo>
                    <a:cubicBezTo>
                      <a:pt x="21529" y="26775"/>
                      <a:pt x="16655" y="28753"/>
                      <a:pt x="11295" y="28753"/>
                    </a:cubicBezTo>
                    <a:cubicBezTo>
                      <a:pt x="5963" y="28753"/>
                      <a:pt x="2809" y="24281"/>
                      <a:pt x="1634" y="21587"/>
                    </a:cubicBezTo>
                    <a:cubicBezTo>
                      <a:pt x="0" y="18003"/>
                      <a:pt x="0" y="9518"/>
                      <a:pt x="1634" y="5906"/>
                    </a:cubicBezTo>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35"/>
              <p:cNvSpPr/>
              <p:nvPr/>
            </p:nvSpPr>
            <p:spPr>
              <a:xfrm>
                <a:off x="1595369" y="2197089"/>
                <a:ext cx="407075" cy="685150"/>
              </a:xfrm>
              <a:custGeom>
                <a:rect b="b" l="l" r="r" t="t"/>
                <a:pathLst>
                  <a:path extrusionOk="0" h="27406" w="16283">
                    <a:moveTo>
                      <a:pt x="6221" y="0"/>
                    </a:moveTo>
                    <a:cubicBezTo>
                      <a:pt x="9603" y="488"/>
                      <a:pt x="11495" y="1978"/>
                      <a:pt x="12986" y="5131"/>
                    </a:cubicBezTo>
                    <a:cubicBezTo>
                      <a:pt x="15480" y="10463"/>
                      <a:pt x="16283" y="18433"/>
                      <a:pt x="14677" y="22503"/>
                    </a:cubicBezTo>
                    <a:cubicBezTo>
                      <a:pt x="13989" y="24223"/>
                      <a:pt x="12155" y="26087"/>
                      <a:pt x="9689" y="27405"/>
                    </a:cubicBezTo>
                    <a:cubicBezTo>
                      <a:pt x="5332" y="26631"/>
                      <a:pt x="2695" y="22819"/>
                      <a:pt x="1634" y="20411"/>
                    </a:cubicBezTo>
                    <a:cubicBezTo>
                      <a:pt x="0" y="16827"/>
                      <a:pt x="0" y="8342"/>
                      <a:pt x="1634" y="4759"/>
                    </a:cubicBezTo>
                    <a:cubicBezTo>
                      <a:pt x="2580" y="2695"/>
                      <a:pt x="4185" y="1032"/>
                      <a:pt x="6221" y="0"/>
                    </a:cubicBezTo>
                    <a:close/>
                  </a:path>
                </a:pathLst>
              </a:custGeom>
              <a:solidFill>
                <a:srgbClr val="D172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35"/>
              <p:cNvSpPr/>
              <p:nvPr/>
            </p:nvSpPr>
            <p:spPr>
              <a:xfrm>
                <a:off x="1254219" y="2192064"/>
                <a:ext cx="676575" cy="732450"/>
              </a:xfrm>
              <a:custGeom>
                <a:rect b="b" l="l" r="r" t="t"/>
                <a:pathLst>
                  <a:path extrusionOk="0" h="29298" w="27063">
                    <a:moveTo>
                      <a:pt x="4358" y="5361"/>
                    </a:moveTo>
                    <a:cubicBezTo>
                      <a:pt x="6221" y="2523"/>
                      <a:pt x="8658" y="1"/>
                      <a:pt x="14047" y="1"/>
                    </a:cubicBezTo>
                    <a:cubicBezTo>
                      <a:pt x="19408" y="1"/>
                      <a:pt x="21902" y="1377"/>
                      <a:pt x="23765" y="5361"/>
                    </a:cubicBezTo>
                    <a:cubicBezTo>
                      <a:pt x="26259" y="10693"/>
                      <a:pt x="27062" y="18634"/>
                      <a:pt x="25457" y="22704"/>
                    </a:cubicBezTo>
                    <a:cubicBezTo>
                      <a:pt x="24281" y="25714"/>
                      <a:pt x="19408" y="29298"/>
                      <a:pt x="14076" y="29298"/>
                    </a:cubicBezTo>
                    <a:cubicBezTo>
                      <a:pt x="8715" y="29298"/>
                      <a:pt x="2265" y="25772"/>
                      <a:pt x="1434" y="22704"/>
                    </a:cubicBezTo>
                    <a:cubicBezTo>
                      <a:pt x="1" y="17516"/>
                      <a:pt x="1319" y="10034"/>
                      <a:pt x="4387" y="5361"/>
                    </a:cubicBezTo>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35"/>
              <p:cNvSpPr/>
              <p:nvPr/>
            </p:nvSpPr>
            <p:spPr>
              <a:xfrm>
                <a:off x="1365319" y="2143639"/>
                <a:ext cx="238675" cy="496550"/>
              </a:xfrm>
              <a:custGeom>
                <a:rect b="b" l="l" r="r" t="t"/>
                <a:pathLst>
                  <a:path extrusionOk="0" h="19862" w="9547">
                    <a:moveTo>
                      <a:pt x="2465" y="11598"/>
                    </a:moveTo>
                    <a:lnTo>
                      <a:pt x="2494" y="11627"/>
                    </a:lnTo>
                    <a:cubicBezTo>
                      <a:pt x="3354" y="11655"/>
                      <a:pt x="4071" y="12401"/>
                      <a:pt x="4386" y="13232"/>
                    </a:cubicBezTo>
                    <a:cubicBezTo>
                      <a:pt x="3956" y="13490"/>
                      <a:pt x="3497" y="13691"/>
                      <a:pt x="3010" y="13805"/>
                    </a:cubicBezTo>
                    <a:cubicBezTo>
                      <a:pt x="2684" y="13883"/>
                      <a:pt x="2332" y="13961"/>
                      <a:pt x="2005" y="13961"/>
                    </a:cubicBezTo>
                    <a:cubicBezTo>
                      <a:pt x="1729" y="13961"/>
                      <a:pt x="1471" y="13906"/>
                      <a:pt x="1261" y="13748"/>
                    </a:cubicBezTo>
                    <a:cubicBezTo>
                      <a:pt x="516" y="13175"/>
                      <a:pt x="1376" y="11598"/>
                      <a:pt x="2465" y="11598"/>
                    </a:cubicBezTo>
                    <a:close/>
                    <a:moveTo>
                      <a:pt x="6263" y="0"/>
                    </a:moveTo>
                    <a:cubicBezTo>
                      <a:pt x="4531" y="0"/>
                      <a:pt x="2523" y="672"/>
                      <a:pt x="1577" y="2167"/>
                    </a:cubicBezTo>
                    <a:cubicBezTo>
                      <a:pt x="917" y="3199"/>
                      <a:pt x="975" y="4546"/>
                      <a:pt x="1720" y="5521"/>
                    </a:cubicBezTo>
                    <a:cubicBezTo>
                      <a:pt x="2494" y="6581"/>
                      <a:pt x="3669" y="7241"/>
                      <a:pt x="4673" y="8043"/>
                    </a:cubicBezTo>
                    <a:cubicBezTo>
                      <a:pt x="5361" y="8588"/>
                      <a:pt x="6106" y="9219"/>
                      <a:pt x="6307" y="10107"/>
                    </a:cubicBezTo>
                    <a:cubicBezTo>
                      <a:pt x="6536" y="11111"/>
                      <a:pt x="5819" y="12114"/>
                      <a:pt x="5017" y="12802"/>
                    </a:cubicBezTo>
                    <a:cubicBezTo>
                      <a:pt x="4558" y="11799"/>
                      <a:pt x="3612" y="10881"/>
                      <a:pt x="2494" y="10853"/>
                    </a:cubicBezTo>
                    <a:lnTo>
                      <a:pt x="2437" y="10853"/>
                    </a:lnTo>
                    <a:cubicBezTo>
                      <a:pt x="1032" y="10910"/>
                      <a:pt x="0" y="12200"/>
                      <a:pt x="258" y="13605"/>
                    </a:cubicBezTo>
                    <a:cubicBezTo>
                      <a:pt x="483" y="14490"/>
                      <a:pt x="1178" y="14788"/>
                      <a:pt x="1982" y="14788"/>
                    </a:cubicBezTo>
                    <a:cubicBezTo>
                      <a:pt x="2611" y="14788"/>
                      <a:pt x="3307" y="14605"/>
                      <a:pt x="3899" y="14379"/>
                    </a:cubicBezTo>
                    <a:cubicBezTo>
                      <a:pt x="4128" y="14293"/>
                      <a:pt x="4357" y="14207"/>
                      <a:pt x="4558" y="14092"/>
                    </a:cubicBezTo>
                    <a:lnTo>
                      <a:pt x="4558" y="14092"/>
                    </a:lnTo>
                    <a:cubicBezTo>
                      <a:pt x="4615" y="14551"/>
                      <a:pt x="4558" y="15038"/>
                      <a:pt x="4443" y="15497"/>
                    </a:cubicBezTo>
                    <a:cubicBezTo>
                      <a:pt x="4300" y="16357"/>
                      <a:pt x="3870" y="17131"/>
                      <a:pt x="3239" y="17733"/>
                    </a:cubicBezTo>
                    <a:cubicBezTo>
                      <a:pt x="3168" y="17718"/>
                      <a:pt x="3094" y="17711"/>
                      <a:pt x="3020" y="17711"/>
                    </a:cubicBezTo>
                    <a:cubicBezTo>
                      <a:pt x="2799" y="17711"/>
                      <a:pt x="2573" y="17776"/>
                      <a:pt x="2379" y="17905"/>
                    </a:cubicBezTo>
                    <a:cubicBezTo>
                      <a:pt x="1986" y="18249"/>
                      <a:pt x="2479" y="18594"/>
                      <a:pt x="2935" y="18594"/>
                    </a:cubicBezTo>
                    <a:cubicBezTo>
                      <a:pt x="3010" y="18594"/>
                      <a:pt x="3084" y="18584"/>
                      <a:pt x="3153" y="18564"/>
                    </a:cubicBezTo>
                    <a:cubicBezTo>
                      <a:pt x="3262" y="18542"/>
                      <a:pt x="3370" y="18439"/>
                      <a:pt x="3490" y="18439"/>
                    </a:cubicBezTo>
                    <a:cubicBezTo>
                      <a:pt x="3529" y="18439"/>
                      <a:pt x="3570" y="18450"/>
                      <a:pt x="3612" y="18478"/>
                    </a:cubicBezTo>
                    <a:cubicBezTo>
                      <a:pt x="3669" y="18535"/>
                      <a:pt x="3641" y="18593"/>
                      <a:pt x="3612" y="18679"/>
                    </a:cubicBezTo>
                    <a:cubicBezTo>
                      <a:pt x="3434" y="19090"/>
                      <a:pt x="3112" y="19239"/>
                      <a:pt x="2749" y="19239"/>
                    </a:cubicBezTo>
                    <a:cubicBezTo>
                      <a:pt x="2353" y="19239"/>
                      <a:pt x="1907" y="19060"/>
                      <a:pt x="1548" y="18851"/>
                    </a:cubicBezTo>
                    <a:lnTo>
                      <a:pt x="1548" y="18650"/>
                    </a:lnTo>
                    <a:lnTo>
                      <a:pt x="1376" y="18507"/>
                    </a:lnTo>
                    <a:cubicBezTo>
                      <a:pt x="1235" y="18436"/>
                      <a:pt x="1093" y="18385"/>
                      <a:pt x="951" y="18385"/>
                    </a:cubicBezTo>
                    <a:cubicBezTo>
                      <a:pt x="921" y="18385"/>
                      <a:pt x="891" y="18387"/>
                      <a:pt x="860" y="18392"/>
                    </a:cubicBezTo>
                    <a:cubicBezTo>
                      <a:pt x="545" y="18478"/>
                      <a:pt x="573" y="18879"/>
                      <a:pt x="803" y="19080"/>
                    </a:cubicBezTo>
                    <a:cubicBezTo>
                      <a:pt x="1354" y="19579"/>
                      <a:pt x="2074" y="19861"/>
                      <a:pt x="2807" y="19861"/>
                    </a:cubicBezTo>
                    <a:cubicBezTo>
                      <a:pt x="2875" y="19861"/>
                      <a:pt x="2942" y="19859"/>
                      <a:pt x="3010" y="19854"/>
                    </a:cubicBezTo>
                    <a:cubicBezTo>
                      <a:pt x="3669" y="19768"/>
                      <a:pt x="4214" y="19252"/>
                      <a:pt x="4271" y="18593"/>
                    </a:cubicBezTo>
                    <a:cubicBezTo>
                      <a:pt x="4300" y="18392"/>
                      <a:pt x="4214" y="18191"/>
                      <a:pt x="4042" y="18048"/>
                    </a:cubicBezTo>
                    <a:cubicBezTo>
                      <a:pt x="4042" y="18019"/>
                      <a:pt x="4013" y="17991"/>
                      <a:pt x="3985" y="17991"/>
                    </a:cubicBezTo>
                    <a:cubicBezTo>
                      <a:pt x="5017" y="16787"/>
                      <a:pt x="5475" y="15210"/>
                      <a:pt x="5246" y="13691"/>
                    </a:cubicBezTo>
                    <a:cubicBezTo>
                      <a:pt x="6278" y="12917"/>
                      <a:pt x="7310" y="11627"/>
                      <a:pt x="7195" y="10251"/>
                    </a:cubicBezTo>
                    <a:cubicBezTo>
                      <a:pt x="7023" y="8473"/>
                      <a:pt x="5246" y="7355"/>
                      <a:pt x="3813" y="6209"/>
                    </a:cubicBezTo>
                    <a:cubicBezTo>
                      <a:pt x="2953" y="5521"/>
                      <a:pt x="2007" y="4690"/>
                      <a:pt x="2064" y="3629"/>
                    </a:cubicBezTo>
                    <a:cubicBezTo>
                      <a:pt x="2150" y="2310"/>
                      <a:pt x="3411" y="1565"/>
                      <a:pt x="4615" y="1221"/>
                    </a:cubicBezTo>
                    <a:cubicBezTo>
                      <a:pt x="5147" y="1066"/>
                      <a:pt x="5712" y="979"/>
                      <a:pt x="6274" y="979"/>
                    </a:cubicBezTo>
                    <a:cubicBezTo>
                      <a:pt x="7167" y="979"/>
                      <a:pt x="8051" y="1198"/>
                      <a:pt x="8772" y="1708"/>
                    </a:cubicBezTo>
                    <a:lnTo>
                      <a:pt x="8973" y="1794"/>
                    </a:lnTo>
                    <a:cubicBezTo>
                      <a:pt x="9087" y="1794"/>
                      <a:pt x="9202" y="1766"/>
                      <a:pt x="9317" y="1737"/>
                    </a:cubicBezTo>
                    <a:lnTo>
                      <a:pt x="9460" y="1594"/>
                    </a:lnTo>
                    <a:lnTo>
                      <a:pt x="9546" y="1393"/>
                    </a:lnTo>
                    <a:lnTo>
                      <a:pt x="9546" y="1221"/>
                    </a:lnTo>
                    <a:lnTo>
                      <a:pt x="9460" y="1049"/>
                    </a:lnTo>
                    <a:lnTo>
                      <a:pt x="9345" y="906"/>
                    </a:lnTo>
                    <a:cubicBezTo>
                      <a:pt x="8657" y="418"/>
                      <a:pt x="7855" y="132"/>
                      <a:pt x="7023" y="46"/>
                    </a:cubicBezTo>
                    <a:cubicBezTo>
                      <a:pt x="6779" y="15"/>
                      <a:pt x="6524" y="0"/>
                      <a:pt x="626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816" name="Google Shape;816;p35"/>
          <p:cNvGrpSpPr/>
          <p:nvPr/>
        </p:nvGrpSpPr>
        <p:grpSpPr>
          <a:xfrm rot="3254145">
            <a:off x="6884430" y="3749312"/>
            <a:ext cx="530942" cy="872620"/>
            <a:chOff x="7107275" y="1417375"/>
            <a:chExt cx="259500" cy="426525"/>
          </a:xfrm>
        </p:grpSpPr>
        <p:sp>
          <p:nvSpPr>
            <p:cNvPr id="817" name="Google Shape;817;p35"/>
            <p:cNvSpPr/>
            <p:nvPr/>
          </p:nvSpPr>
          <p:spPr>
            <a:xfrm>
              <a:off x="7107275" y="1417375"/>
              <a:ext cx="246000" cy="375125"/>
            </a:xfrm>
            <a:custGeom>
              <a:rect b="b" l="l" r="r" t="t"/>
              <a:pathLst>
                <a:path extrusionOk="0" h="15005" w="9840">
                  <a:moveTo>
                    <a:pt x="2421" y="1"/>
                  </a:moveTo>
                  <a:cubicBezTo>
                    <a:pt x="284" y="1"/>
                    <a:pt x="0" y="3232"/>
                    <a:pt x="1128" y="5248"/>
                  </a:cubicBezTo>
                  <a:cubicBezTo>
                    <a:pt x="2082" y="6875"/>
                    <a:pt x="2593" y="7993"/>
                    <a:pt x="2279" y="7993"/>
                  </a:cubicBezTo>
                  <a:cubicBezTo>
                    <a:pt x="2195" y="7993"/>
                    <a:pt x="2051" y="7912"/>
                    <a:pt x="1840" y="7739"/>
                  </a:cubicBezTo>
                  <a:cubicBezTo>
                    <a:pt x="1479" y="7431"/>
                    <a:pt x="1103" y="7280"/>
                    <a:pt x="807" y="7280"/>
                  </a:cubicBezTo>
                  <a:cubicBezTo>
                    <a:pt x="313" y="7280"/>
                    <a:pt x="39" y="7699"/>
                    <a:pt x="416" y="8521"/>
                  </a:cubicBezTo>
                  <a:cubicBezTo>
                    <a:pt x="986" y="9838"/>
                    <a:pt x="4117" y="10727"/>
                    <a:pt x="3726" y="10905"/>
                  </a:cubicBezTo>
                  <a:cubicBezTo>
                    <a:pt x="3334" y="11048"/>
                    <a:pt x="2267" y="10763"/>
                    <a:pt x="1697" y="11332"/>
                  </a:cubicBezTo>
                  <a:cubicBezTo>
                    <a:pt x="820" y="12268"/>
                    <a:pt x="4842" y="15004"/>
                    <a:pt x="7174" y="15004"/>
                  </a:cubicBezTo>
                  <a:cubicBezTo>
                    <a:pt x="7680" y="15004"/>
                    <a:pt x="8107" y="14875"/>
                    <a:pt x="8387" y="14570"/>
                  </a:cubicBezTo>
                  <a:cubicBezTo>
                    <a:pt x="8989" y="13897"/>
                    <a:pt x="9839" y="8984"/>
                    <a:pt x="8050" y="8984"/>
                  </a:cubicBezTo>
                  <a:cubicBezTo>
                    <a:pt x="8044" y="8984"/>
                    <a:pt x="8037" y="8984"/>
                    <a:pt x="8031" y="8984"/>
                  </a:cubicBezTo>
                  <a:cubicBezTo>
                    <a:pt x="6325" y="9018"/>
                    <a:pt x="6745" y="10916"/>
                    <a:pt x="6438" y="10916"/>
                  </a:cubicBezTo>
                  <a:cubicBezTo>
                    <a:pt x="6425" y="10916"/>
                    <a:pt x="6410" y="10913"/>
                    <a:pt x="6394" y="10905"/>
                  </a:cubicBezTo>
                  <a:cubicBezTo>
                    <a:pt x="6038" y="10763"/>
                    <a:pt x="7070" y="5461"/>
                    <a:pt x="5860" y="5035"/>
                  </a:cubicBezTo>
                  <a:cubicBezTo>
                    <a:pt x="5761" y="5002"/>
                    <a:pt x="5669" y="4988"/>
                    <a:pt x="5584" y="4988"/>
                  </a:cubicBezTo>
                  <a:cubicBezTo>
                    <a:pt x="4735" y="4988"/>
                    <a:pt x="4568" y="6451"/>
                    <a:pt x="4214" y="6451"/>
                  </a:cubicBezTo>
                  <a:cubicBezTo>
                    <a:pt x="4173" y="6451"/>
                    <a:pt x="4129" y="6431"/>
                    <a:pt x="4081" y="6387"/>
                  </a:cubicBezTo>
                  <a:cubicBezTo>
                    <a:pt x="3583" y="5924"/>
                    <a:pt x="5078" y="338"/>
                    <a:pt x="2694" y="18"/>
                  </a:cubicBezTo>
                  <a:cubicBezTo>
                    <a:pt x="2599" y="6"/>
                    <a:pt x="2508" y="1"/>
                    <a:pt x="242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35"/>
            <p:cNvSpPr/>
            <p:nvPr/>
          </p:nvSpPr>
          <p:spPr>
            <a:xfrm>
              <a:off x="7153675" y="1458700"/>
              <a:ext cx="213100" cy="385200"/>
            </a:xfrm>
            <a:custGeom>
              <a:rect b="b" l="l" r="r" t="t"/>
              <a:pathLst>
                <a:path extrusionOk="0" h="15408" w="8524">
                  <a:moveTo>
                    <a:pt x="293" y="1"/>
                  </a:moveTo>
                  <a:cubicBezTo>
                    <a:pt x="149" y="1"/>
                    <a:pt x="1" y="99"/>
                    <a:pt x="19" y="286"/>
                  </a:cubicBezTo>
                  <a:cubicBezTo>
                    <a:pt x="55" y="749"/>
                    <a:pt x="90" y="1211"/>
                    <a:pt x="162" y="1674"/>
                  </a:cubicBezTo>
                  <a:cubicBezTo>
                    <a:pt x="767" y="6050"/>
                    <a:pt x="2830" y="10142"/>
                    <a:pt x="5997" y="13237"/>
                  </a:cubicBezTo>
                  <a:cubicBezTo>
                    <a:pt x="6780" y="14020"/>
                    <a:pt x="7598" y="14767"/>
                    <a:pt x="8523" y="15408"/>
                  </a:cubicBezTo>
                  <a:lnTo>
                    <a:pt x="8523" y="14732"/>
                  </a:lnTo>
                  <a:cubicBezTo>
                    <a:pt x="7776" y="14198"/>
                    <a:pt x="7100" y="13593"/>
                    <a:pt x="6495" y="12953"/>
                  </a:cubicBezTo>
                  <a:cubicBezTo>
                    <a:pt x="3506" y="10071"/>
                    <a:pt x="1514" y="6299"/>
                    <a:pt x="802" y="2243"/>
                  </a:cubicBezTo>
                  <a:cubicBezTo>
                    <a:pt x="660" y="1567"/>
                    <a:pt x="589" y="926"/>
                    <a:pt x="553" y="250"/>
                  </a:cubicBezTo>
                  <a:cubicBezTo>
                    <a:pt x="553" y="81"/>
                    <a:pt x="425" y="1"/>
                    <a:pt x="29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9" name="Google Shape;819;p35"/>
          <p:cNvGrpSpPr/>
          <p:nvPr/>
        </p:nvGrpSpPr>
        <p:grpSpPr>
          <a:xfrm rot="6450597">
            <a:off x="8013569" y="2631998"/>
            <a:ext cx="1205434" cy="431308"/>
            <a:chOff x="4550109" y="1908764"/>
            <a:chExt cx="935226" cy="334626"/>
          </a:xfrm>
        </p:grpSpPr>
        <p:sp>
          <p:nvSpPr>
            <p:cNvPr id="820" name="Google Shape;820;p35"/>
            <p:cNvSpPr/>
            <p:nvPr/>
          </p:nvSpPr>
          <p:spPr>
            <a:xfrm>
              <a:off x="4550109" y="1908764"/>
              <a:ext cx="854076" cy="334626"/>
            </a:xfrm>
            <a:custGeom>
              <a:rect b="b" l="l" r="r" t="t"/>
              <a:pathLst>
                <a:path extrusionOk="0" h="20305" w="51825">
                  <a:moveTo>
                    <a:pt x="8906" y="10152"/>
                  </a:moveTo>
                  <a:cubicBezTo>
                    <a:pt x="8025" y="10669"/>
                    <a:pt x="7082" y="11125"/>
                    <a:pt x="6140" y="11490"/>
                  </a:cubicBezTo>
                  <a:cubicBezTo>
                    <a:pt x="4894" y="12006"/>
                    <a:pt x="3587" y="12432"/>
                    <a:pt x="2219" y="12280"/>
                  </a:cubicBezTo>
                  <a:cubicBezTo>
                    <a:pt x="1581" y="12219"/>
                    <a:pt x="1003" y="11976"/>
                    <a:pt x="517" y="11550"/>
                  </a:cubicBezTo>
                  <a:cubicBezTo>
                    <a:pt x="183" y="11338"/>
                    <a:pt x="0" y="10943"/>
                    <a:pt x="61" y="10517"/>
                  </a:cubicBezTo>
                  <a:cubicBezTo>
                    <a:pt x="274" y="9666"/>
                    <a:pt x="1550" y="9180"/>
                    <a:pt x="2341" y="9058"/>
                  </a:cubicBezTo>
                  <a:cubicBezTo>
                    <a:pt x="3769" y="8784"/>
                    <a:pt x="8055" y="9484"/>
                    <a:pt x="8633" y="9605"/>
                  </a:cubicBezTo>
                  <a:close/>
                  <a:moveTo>
                    <a:pt x="14225" y="9848"/>
                  </a:moveTo>
                  <a:cubicBezTo>
                    <a:pt x="13648" y="10395"/>
                    <a:pt x="13222" y="11064"/>
                    <a:pt x="12645" y="11642"/>
                  </a:cubicBezTo>
                  <a:cubicBezTo>
                    <a:pt x="11307" y="13040"/>
                    <a:pt x="9788" y="14256"/>
                    <a:pt x="8177" y="15319"/>
                  </a:cubicBezTo>
                  <a:cubicBezTo>
                    <a:pt x="7417" y="15836"/>
                    <a:pt x="5988" y="16900"/>
                    <a:pt x="4955" y="16474"/>
                  </a:cubicBezTo>
                  <a:cubicBezTo>
                    <a:pt x="3800" y="15958"/>
                    <a:pt x="4803" y="14408"/>
                    <a:pt x="5350" y="13830"/>
                  </a:cubicBezTo>
                  <a:cubicBezTo>
                    <a:pt x="7234" y="11854"/>
                    <a:pt x="9970" y="11034"/>
                    <a:pt x="12462" y="10000"/>
                  </a:cubicBezTo>
                  <a:close/>
                  <a:moveTo>
                    <a:pt x="14195" y="9088"/>
                  </a:moveTo>
                  <a:cubicBezTo>
                    <a:pt x="12949" y="8967"/>
                    <a:pt x="11733" y="8693"/>
                    <a:pt x="10578" y="8268"/>
                  </a:cubicBezTo>
                  <a:cubicBezTo>
                    <a:pt x="10122" y="8085"/>
                    <a:pt x="9696" y="7903"/>
                    <a:pt x="9271" y="7660"/>
                  </a:cubicBezTo>
                  <a:cubicBezTo>
                    <a:pt x="8936" y="7477"/>
                    <a:pt x="8633" y="7295"/>
                    <a:pt x="8298" y="7052"/>
                  </a:cubicBezTo>
                  <a:cubicBezTo>
                    <a:pt x="8116" y="6930"/>
                    <a:pt x="7903" y="6778"/>
                    <a:pt x="7721" y="6626"/>
                  </a:cubicBezTo>
                  <a:cubicBezTo>
                    <a:pt x="7538" y="6535"/>
                    <a:pt x="7386" y="6383"/>
                    <a:pt x="7265" y="6262"/>
                  </a:cubicBezTo>
                  <a:cubicBezTo>
                    <a:pt x="6687" y="5714"/>
                    <a:pt x="5471" y="4286"/>
                    <a:pt x="6657" y="3739"/>
                  </a:cubicBezTo>
                  <a:cubicBezTo>
                    <a:pt x="7477" y="3344"/>
                    <a:pt x="8602" y="3769"/>
                    <a:pt x="9392" y="4073"/>
                  </a:cubicBezTo>
                  <a:cubicBezTo>
                    <a:pt x="11338" y="4863"/>
                    <a:pt x="12523" y="6262"/>
                    <a:pt x="13617" y="8025"/>
                  </a:cubicBezTo>
                  <a:cubicBezTo>
                    <a:pt x="13921" y="8420"/>
                    <a:pt x="14165" y="8876"/>
                    <a:pt x="14438" y="9301"/>
                  </a:cubicBezTo>
                  <a:close/>
                  <a:moveTo>
                    <a:pt x="21399" y="8906"/>
                  </a:moveTo>
                  <a:cubicBezTo>
                    <a:pt x="20122" y="8389"/>
                    <a:pt x="18876" y="7903"/>
                    <a:pt x="17660" y="7295"/>
                  </a:cubicBezTo>
                  <a:cubicBezTo>
                    <a:pt x="16171" y="6596"/>
                    <a:pt x="14408" y="5167"/>
                    <a:pt x="13861" y="3556"/>
                  </a:cubicBezTo>
                  <a:cubicBezTo>
                    <a:pt x="13678" y="3009"/>
                    <a:pt x="14043" y="2462"/>
                    <a:pt x="14620" y="2462"/>
                  </a:cubicBezTo>
                  <a:cubicBezTo>
                    <a:pt x="15502" y="2371"/>
                    <a:pt x="16505" y="2827"/>
                    <a:pt x="17234" y="3313"/>
                  </a:cubicBezTo>
                  <a:cubicBezTo>
                    <a:pt x="17842" y="3678"/>
                    <a:pt x="18390" y="4134"/>
                    <a:pt x="18906" y="4651"/>
                  </a:cubicBezTo>
                  <a:cubicBezTo>
                    <a:pt x="20031" y="5775"/>
                    <a:pt x="20760" y="7265"/>
                    <a:pt x="21368" y="8754"/>
                  </a:cubicBezTo>
                  <a:close/>
                  <a:moveTo>
                    <a:pt x="22007" y="9088"/>
                  </a:moveTo>
                  <a:cubicBezTo>
                    <a:pt x="21186" y="10213"/>
                    <a:pt x="20213" y="11277"/>
                    <a:pt x="19149" y="12189"/>
                  </a:cubicBezTo>
                  <a:cubicBezTo>
                    <a:pt x="18116" y="13253"/>
                    <a:pt x="16961" y="14164"/>
                    <a:pt x="15745" y="14955"/>
                  </a:cubicBezTo>
                  <a:cubicBezTo>
                    <a:pt x="14894" y="15471"/>
                    <a:pt x="13283" y="16323"/>
                    <a:pt x="12462" y="15289"/>
                  </a:cubicBezTo>
                  <a:cubicBezTo>
                    <a:pt x="11763" y="14438"/>
                    <a:pt x="12979" y="13161"/>
                    <a:pt x="13557" y="12645"/>
                  </a:cubicBezTo>
                  <a:cubicBezTo>
                    <a:pt x="14347" y="12067"/>
                    <a:pt x="15168" y="11550"/>
                    <a:pt x="16049" y="11155"/>
                  </a:cubicBezTo>
                  <a:cubicBezTo>
                    <a:pt x="17356" y="10426"/>
                    <a:pt x="18724" y="9818"/>
                    <a:pt x="20122" y="9271"/>
                  </a:cubicBezTo>
                  <a:close/>
                  <a:moveTo>
                    <a:pt x="28451" y="8693"/>
                  </a:moveTo>
                  <a:cubicBezTo>
                    <a:pt x="27235" y="8177"/>
                    <a:pt x="26110" y="7538"/>
                    <a:pt x="25016" y="6809"/>
                  </a:cubicBezTo>
                  <a:cubicBezTo>
                    <a:pt x="24317" y="6353"/>
                    <a:pt x="23618" y="5866"/>
                    <a:pt x="22979" y="5350"/>
                  </a:cubicBezTo>
                  <a:cubicBezTo>
                    <a:pt x="22432" y="4803"/>
                    <a:pt x="21946" y="4164"/>
                    <a:pt x="21551" y="3496"/>
                  </a:cubicBezTo>
                  <a:cubicBezTo>
                    <a:pt x="21308" y="3192"/>
                    <a:pt x="21095" y="2857"/>
                    <a:pt x="20943" y="2493"/>
                  </a:cubicBezTo>
                  <a:cubicBezTo>
                    <a:pt x="20760" y="1763"/>
                    <a:pt x="21794" y="1641"/>
                    <a:pt x="22280" y="1702"/>
                  </a:cubicBezTo>
                  <a:cubicBezTo>
                    <a:pt x="22554" y="1733"/>
                    <a:pt x="22827" y="1793"/>
                    <a:pt x="23070" y="1885"/>
                  </a:cubicBezTo>
                  <a:cubicBezTo>
                    <a:pt x="23496" y="2067"/>
                    <a:pt x="23891" y="2280"/>
                    <a:pt x="24286" y="2523"/>
                  </a:cubicBezTo>
                  <a:cubicBezTo>
                    <a:pt x="26323" y="4043"/>
                    <a:pt x="27812" y="6231"/>
                    <a:pt x="28451" y="8724"/>
                  </a:cubicBezTo>
                  <a:lnTo>
                    <a:pt x="28633" y="8784"/>
                  </a:lnTo>
                  <a:lnTo>
                    <a:pt x="28481" y="8845"/>
                  </a:lnTo>
                  <a:cubicBezTo>
                    <a:pt x="28481" y="8815"/>
                    <a:pt x="28481" y="8754"/>
                    <a:pt x="28451" y="8724"/>
                  </a:cubicBezTo>
                  <a:close/>
                  <a:moveTo>
                    <a:pt x="28724" y="9240"/>
                  </a:moveTo>
                  <a:cubicBezTo>
                    <a:pt x="27934" y="9757"/>
                    <a:pt x="27539" y="10669"/>
                    <a:pt x="26961" y="11398"/>
                  </a:cubicBezTo>
                  <a:cubicBezTo>
                    <a:pt x="26171" y="12371"/>
                    <a:pt x="25259" y="13283"/>
                    <a:pt x="24226" y="14043"/>
                  </a:cubicBezTo>
                  <a:cubicBezTo>
                    <a:pt x="22918" y="15046"/>
                    <a:pt x="21399" y="15715"/>
                    <a:pt x="19757" y="16019"/>
                  </a:cubicBezTo>
                  <a:cubicBezTo>
                    <a:pt x="18420" y="16231"/>
                    <a:pt x="18906" y="14529"/>
                    <a:pt x="19393" y="13921"/>
                  </a:cubicBezTo>
                  <a:cubicBezTo>
                    <a:pt x="21399" y="11459"/>
                    <a:pt x="24985" y="10395"/>
                    <a:pt x="27782" y="9088"/>
                  </a:cubicBezTo>
                  <a:close/>
                  <a:moveTo>
                    <a:pt x="36597" y="9392"/>
                  </a:moveTo>
                  <a:cubicBezTo>
                    <a:pt x="36141" y="9301"/>
                    <a:pt x="35745" y="9119"/>
                    <a:pt x="35381" y="8876"/>
                  </a:cubicBezTo>
                  <a:cubicBezTo>
                    <a:pt x="34499" y="8359"/>
                    <a:pt x="33648" y="7781"/>
                    <a:pt x="32888" y="7173"/>
                  </a:cubicBezTo>
                  <a:cubicBezTo>
                    <a:pt x="31976" y="6474"/>
                    <a:pt x="31186" y="5684"/>
                    <a:pt x="30517" y="4803"/>
                  </a:cubicBezTo>
                  <a:cubicBezTo>
                    <a:pt x="30092" y="4286"/>
                    <a:pt x="29727" y="3708"/>
                    <a:pt x="29393" y="3131"/>
                  </a:cubicBezTo>
                  <a:cubicBezTo>
                    <a:pt x="28876" y="2249"/>
                    <a:pt x="27873" y="213"/>
                    <a:pt x="29575" y="30"/>
                  </a:cubicBezTo>
                  <a:cubicBezTo>
                    <a:pt x="29788" y="0"/>
                    <a:pt x="29970" y="30"/>
                    <a:pt x="30183" y="61"/>
                  </a:cubicBezTo>
                  <a:cubicBezTo>
                    <a:pt x="30578" y="152"/>
                    <a:pt x="30973" y="274"/>
                    <a:pt x="31338" y="456"/>
                  </a:cubicBezTo>
                  <a:cubicBezTo>
                    <a:pt x="33192" y="1429"/>
                    <a:pt x="34651" y="3009"/>
                    <a:pt x="35442" y="4924"/>
                  </a:cubicBezTo>
                  <a:cubicBezTo>
                    <a:pt x="35989" y="6262"/>
                    <a:pt x="36262" y="7690"/>
                    <a:pt x="36262" y="9119"/>
                  </a:cubicBezTo>
                  <a:close/>
                  <a:moveTo>
                    <a:pt x="36749" y="9757"/>
                  </a:moveTo>
                  <a:cubicBezTo>
                    <a:pt x="34469" y="12067"/>
                    <a:pt x="32463" y="14955"/>
                    <a:pt x="29302" y="16140"/>
                  </a:cubicBezTo>
                  <a:cubicBezTo>
                    <a:pt x="28420" y="16566"/>
                    <a:pt x="27417" y="16566"/>
                    <a:pt x="26566" y="16140"/>
                  </a:cubicBezTo>
                  <a:cubicBezTo>
                    <a:pt x="26232" y="16019"/>
                    <a:pt x="25806" y="15836"/>
                    <a:pt x="25685" y="15441"/>
                  </a:cubicBezTo>
                  <a:cubicBezTo>
                    <a:pt x="25381" y="14408"/>
                    <a:pt x="27083" y="13405"/>
                    <a:pt x="27751" y="12979"/>
                  </a:cubicBezTo>
                  <a:cubicBezTo>
                    <a:pt x="30213" y="11429"/>
                    <a:pt x="33040" y="10517"/>
                    <a:pt x="35745" y="9514"/>
                  </a:cubicBezTo>
                  <a:close/>
                  <a:moveTo>
                    <a:pt x="44591" y="10791"/>
                  </a:moveTo>
                  <a:cubicBezTo>
                    <a:pt x="43223" y="9909"/>
                    <a:pt x="41946" y="8906"/>
                    <a:pt x="40761" y="7812"/>
                  </a:cubicBezTo>
                  <a:cubicBezTo>
                    <a:pt x="39393" y="6414"/>
                    <a:pt x="38329" y="4742"/>
                    <a:pt x="37721" y="2888"/>
                  </a:cubicBezTo>
                  <a:cubicBezTo>
                    <a:pt x="37448" y="2067"/>
                    <a:pt x="37448" y="942"/>
                    <a:pt x="38542" y="821"/>
                  </a:cubicBezTo>
                  <a:cubicBezTo>
                    <a:pt x="39727" y="699"/>
                    <a:pt x="40913" y="1702"/>
                    <a:pt x="41673" y="2462"/>
                  </a:cubicBezTo>
                  <a:cubicBezTo>
                    <a:pt x="43831" y="4681"/>
                    <a:pt x="44378" y="7599"/>
                    <a:pt x="44591" y="10547"/>
                  </a:cubicBezTo>
                  <a:close/>
                  <a:moveTo>
                    <a:pt x="45047" y="11003"/>
                  </a:moveTo>
                  <a:cubicBezTo>
                    <a:pt x="44347" y="12067"/>
                    <a:pt x="43040" y="12766"/>
                    <a:pt x="42007" y="13526"/>
                  </a:cubicBezTo>
                  <a:cubicBezTo>
                    <a:pt x="40274" y="14894"/>
                    <a:pt x="38451" y="16110"/>
                    <a:pt x="36505" y="17204"/>
                  </a:cubicBezTo>
                  <a:cubicBezTo>
                    <a:pt x="35563" y="17721"/>
                    <a:pt x="34742" y="17903"/>
                    <a:pt x="33709" y="17569"/>
                  </a:cubicBezTo>
                  <a:cubicBezTo>
                    <a:pt x="33405" y="17478"/>
                    <a:pt x="32979" y="17326"/>
                    <a:pt x="32888" y="16991"/>
                  </a:cubicBezTo>
                  <a:cubicBezTo>
                    <a:pt x="32645" y="15958"/>
                    <a:pt x="34074" y="14772"/>
                    <a:pt x="34803" y="14347"/>
                  </a:cubicBezTo>
                  <a:cubicBezTo>
                    <a:pt x="35594" y="13921"/>
                    <a:pt x="36414" y="13557"/>
                    <a:pt x="37235" y="13222"/>
                  </a:cubicBezTo>
                  <a:cubicBezTo>
                    <a:pt x="39211" y="12280"/>
                    <a:pt x="41247" y="11490"/>
                    <a:pt x="43344" y="10882"/>
                  </a:cubicBezTo>
                  <a:close/>
                  <a:moveTo>
                    <a:pt x="51369" y="12250"/>
                  </a:moveTo>
                  <a:cubicBezTo>
                    <a:pt x="50244" y="11338"/>
                    <a:pt x="49272" y="10304"/>
                    <a:pt x="48451" y="9119"/>
                  </a:cubicBezTo>
                  <a:cubicBezTo>
                    <a:pt x="47934" y="8237"/>
                    <a:pt x="47448" y="7295"/>
                    <a:pt x="47053" y="6353"/>
                  </a:cubicBezTo>
                  <a:cubicBezTo>
                    <a:pt x="46658" y="5411"/>
                    <a:pt x="46050" y="4407"/>
                    <a:pt x="46171" y="3313"/>
                  </a:cubicBezTo>
                  <a:cubicBezTo>
                    <a:pt x="46171" y="3070"/>
                    <a:pt x="46232" y="2796"/>
                    <a:pt x="46354" y="2584"/>
                  </a:cubicBezTo>
                  <a:cubicBezTo>
                    <a:pt x="47022" y="790"/>
                    <a:pt x="49059" y="2523"/>
                    <a:pt x="49697" y="3344"/>
                  </a:cubicBezTo>
                  <a:cubicBezTo>
                    <a:pt x="50609" y="4620"/>
                    <a:pt x="51217" y="6079"/>
                    <a:pt x="51430" y="7629"/>
                  </a:cubicBezTo>
                  <a:cubicBezTo>
                    <a:pt x="51734" y="9240"/>
                    <a:pt x="51825" y="10791"/>
                    <a:pt x="51369" y="12280"/>
                  </a:cubicBezTo>
                  <a:close/>
                  <a:moveTo>
                    <a:pt x="51278" y="12614"/>
                  </a:moveTo>
                  <a:lnTo>
                    <a:pt x="51551" y="12614"/>
                  </a:lnTo>
                  <a:cubicBezTo>
                    <a:pt x="50275" y="14073"/>
                    <a:pt x="48937" y="15441"/>
                    <a:pt x="47509" y="16718"/>
                  </a:cubicBezTo>
                  <a:cubicBezTo>
                    <a:pt x="45928" y="18177"/>
                    <a:pt x="44104" y="19605"/>
                    <a:pt x="41946" y="19970"/>
                  </a:cubicBezTo>
                  <a:cubicBezTo>
                    <a:pt x="41278" y="20092"/>
                    <a:pt x="39667" y="20304"/>
                    <a:pt x="39636" y="19271"/>
                  </a:cubicBezTo>
                  <a:cubicBezTo>
                    <a:pt x="39606" y="17994"/>
                    <a:pt x="41065" y="16778"/>
                    <a:pt x="41946" y="16110"/>
                  </a:cubicBezTo>
                  <a:cubicBezTo>
                    <a:pt x="44408" y="14195"/>
                    <a:pt x="47721" y="13070"/>
                    <a:pt x="50791" y="12645"/>
                  </a:cubicBezTo>
                  <a:lnTo>
                    <a:pt x="51217" y="12645"/>
                  </a:lnTo>
                  <a:cubicBezTo>
                    <a:pt x="51278" y="12493"/>
                    <a:pt x="51308" y="12371"/>
                    <a:pt x="51369" y="12250"/>
                  </a:cubicBezTo>
                  <a:lnTo>
                    <a:pt x="51551" y="12432"/>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35"/>
            <p:cNvSpPr/>
            <p:nvPr/>
          </p:nvSpPr>
          <p:spPr>
            <a:xfrm>
              <a:off x="4680353" y="2038003"/>
              <a:ext cx="804982" cy="107202"/>
            </a:xfrm>
            <a:custGeom>
              <a:rect b="b" l="l" r="r" t="t"/>
              <a:pathLst>
                <a:path extrusionOk="0" h="6505" w="48846">
                  <a:moveTo>
                    <a:pt x="851" y="2736"/>
                  </a:moveTo>
                  <a:cubicBezTo>
                    <a:pt x="9848" y="2037"/>
                    <a:pt x="18845" y="1186"/>
                    <a:pt x="27873" y="2280"/>
                  </a:cubicBezTo>
                  <a:cubicBezTo>
                    <a:pt x="32250" y="2766"/>
                    <a:pt x="36596" y="3556"/>
                    <a:pt x="40882" y="4559"/>
                  </a:cubicBezTo>
                  <a:cubicBezTo>
                    <a:pt x="43192" y="5107"/>
                    <a:pt x="45563" y="6049"/>
                    <a:pt x="47934" y="6414"/>
                  </a:cubicBezTo>
                  <a:cubicBezTo>
                    <a:pt x="48694" y="6505"/>
                    <a:pt x="48846" y="5380"/>
                    <a:pt x="48086" y="5259"/>
                  </a:cubicBezTo>
                  <a:cubicBezTo>
                    <a:pt x="45776" y="4894"/>
                    <a:pt x="43435" y="3982"/>
                    <a:pt x="41125" y="3435"/>
                  </a:cubicBezTo>
                  <a:cubicBezTo>
                    <a:pt x="36809" y="2401"/>
                    <a:pt x="32432" y="1642"/>
                    <a:pt x="27994" y="1094"/>
                  </a:cubicBezTo>
                  <a:cubicBezTo>
                    <a:pt x="18906" y="0"/>
                    <a:pt x="9818" y="851"/>
                    <a:pt x="760" y="1581"/>
                  </a:cubicBezTo>
                  <a:cubicBezTo>
                    <a:pt x="0" y="1642"/>
                    <a:pt x="91" y="2766"/>
                    <a:pt x="821" y="2705"/>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22" name="Google Shape;822;p35"/>
          <p:cNvGrpSpPr/>
          <p:nvPr/>
        </p:nvGrpSpPr>
        <p:grpSpPr>
          <a:xfrm rot="-5400000">
            <a:off x="7220012" y="4310716"/>
            <a:ext cx="628168" cy="1037418"/>
            <a:chOff x="4414941" y="1723176"/>
            <a:chExt cx="628168" cy="1037418"/>
          </a:xfrm>
        </p:grpSpPr>
        <p:sp>
          <p:nvSpPr>
            <p:cNvPr id="823" name="Google Shape;823;p35"/>
            <p:cNvSpPr/>
            <p:nvPr/>
          </p:nvSpPr>
          <p:spPr>
            <a:xfrm>
              <a:off x="4414941" y="1808330"/>
              <a:ext cx="628168" cy="952264"/>
            </a:xfrm>
            <a:custGeom>
              <a:rect b="b" l="l" r="r" t="t"/>
              <a:pathLst>
                <a:path extrusionOk="0" h="57783" w="38117">
                  <a:moveTo>
                    <a:pt x="13162" y="41126"/>
                  </a:moveTo>
                  <a:cubicBezTo>
                    <a:pt x="13314" y="41916"/>
                    <a:pt x="13587" y="42706"/>
                    <a:pt x="13709" y="43527"/>
                  </a:cubicBezTo>
                  <a:cubicBezTo>
                    <a:pt x="14226" y="46931"/>
                    <a:pt x="14043" y="50670"/>
                    <a:pt x="12037" y="53588"/>
                  </a:cubicBezTo>
                  <a:cubicBezTo>
                    <a:pt x="10973" y="55108"/>
                    <a:pt x="9575" y="56111"/>
                    <a:pt x="7995" y="57023"/>
                  </a:cubicBezTo>
                  <a:cubicBezTo>
                    <a:pt x="7599" y="57235"/>
                    <a:pt x="7235" y="57387"/>
                    <a:pt x="6870" y="57600"/>
                  </a:cubicBezTo>
                  <a:cubicBezTo>
                    <a:pt x="6870" y="57600"/>
                    <a:pt x="6536" y="57782"/>
                    <a:pt x="6536" y="57782"/>
                  </a:cubicBezTo>
                  <a:cubicBezTo>
                    <a:pt x="6384" y="57448"/>
                    <a:pt x="6505" y="56992"/>
                    <a:pt x="6566" y="56627"/>
                  </a:cubicBezTo>
                  <a:cubicBezTo>
                    <a:pt x="6688" y="55867"/>
                    <a:pt x="6748" y="55077"/>
                    <a:pt x="6809" y="54287"/>
                  </a:cubicBezTo>
                  <a:cubicBezTo>
                    <a:pt x="6870" y="52950"/>
                    <a:pt x="7083" y="51642"/>
                    <a:pt x="7417" y="50366"/>
                  </a:cubicBezTo>
                  <a:cubicBezTo>
                    <a:pt x="8481" y="47083"/>
                    <a:pt x="10730" y="44226"/>
                    <a:pt x="12949" y="41642"/>
                  </a:cubicBezTo>
                  <a:close/>
                  <a:moveTo>
                    <a:pt x="16262" y="31308"/>
                  </a:moveTo>
                  <a:cubicBezTo>
                    <a:pt x="16323" y="31156"/>
                    <a:pt x="16384" y="31004"/>
                    <a:pt x="16414" y="30852"/>
                  </a:cubicBezTo>
                  <a:lnTo>
                    <a:pt x="16293" y="31308"/>
                  </a:lnTo>
                  <a:close/>
                  <a:moveTo>
                    <a:pt x="16262" y="31308"/>
                  </a:moveTo>
                  <a:cubicBezTo>
                    <a:pt x="15746" y="32706"/>
                    <a:pt x="14803" y="33831"/>
                    <a:pt x="13770" y="34955"/>
                  </a:cubicBezTo>
                  <a:cubicBezTo>
                    <a:pt x="12584" y="36262"/>
                    <a:pt x="11369" y="37509"/>
                    <a:pt x="10092" y="38694"/>
                  </a:cubicBezTo>
                  <a:cubicBezTo>
                    <a:pt x="8815" y="39910"/>
                    <a:pt x="7417" y="41186"/>
                    <a:pt x="5715" y="41703"/>
                  </a:cubicBezTo>
                  <a:cubicBezTo>
                    <a:pt x="4317" y="42129"/>
                    <a:pt x="2827" y="41855"/>
                    <a:pt x="1368" y="41916"/>
                  </a:cubicBezTo>
                  <a:cubicBezTo>
                    <a:pt x="1216" y="41916"/>
                    <a:pt x="244" y="42068"/>
                    <a:pt x="153" y="41855"/>
                  </a:cubicBezTo>
                  <a:cubicBezTo>
                    <a:pt x="1" y="41490"/>
                    <a:pt x="730" y="41004"/>
                    <a:pt x="943" y="40822"/>
                  </a:cubicBezTo>
                  <a:cubicBezTo>
                    <a:pt x="1824" y="40092"/>
                    <a:pt x="2706" y="39393"/>
                    <a:pt x="3557" y="38633"/>
                  </a:cubicBezTo>
                  <a:cubicBezTo>
                    <a:pt x="5989" y="36414"/>
                    <a:pt x="8420" y="34347"/>
                    <a:pt x="11369" y="32828"/>
                  </a:cubicBezTo>
                  <a:cubicBezTo>
                    <a:pt x="12888" y="32068"/>
                    <a:pt x="14530" y="31338"/>
                    <a:pt x="16262" y="31308"/>
                  </a:cubicBezTo>
                  <a:close/>
                  <a:moveTo>
                    <a:pt x="17357" y="29028"/>
                  </a:moveTo>
                  <a:cubicBezTo>
                    <a:pt x="18481" y="30092"/>
                    <a:pt x="19454" y="31338"/>
                    <a:pt x="20244" y="32706"/>
                  </a:cubicBezTo>
                  <a:cubicBezTo>
                    <a:pt x="21521" y="34864"/>
                    <a:pt x="22615" y="37265"/>
                    <a:pt x="22524" y="39849"/>
                  </a:cubicBezTo>
                  <a:cubicBezTo>
                    <a:pt x="22433" y="41460"/>
                    <a:pt x="22159" y="43071"/>
                    <a:pt x="21642" y="44591"/>
                  </a:cubicBezTo>
                  <a:cubicBezTo>
                    <a:pt x="21551" y="44925"/>
                    <a:pt x="21460" y="45229"/>
                    <a:pt x="21338" y="45533"/>
                  </a:cubicBezTo>
                  <a:cubicBezTo>
                    <a:pt x="21308" y="45685"/>
                    <a:pt x="21308" y="45655"/>
                    <a:pt x="21247" y="45776"/>
                  </a:cubicBezTo>
                  <a:cubicBezTo>
                    <a:pt x="21247" y="45807"/>
                    <a:pt x="21247" y="45898"/>
                    <a:pt x="21217" y="45867"/>
                  </a:cubicBezTo>
                  <a:cubicBezTo>
                    <a:pt x="21034" y="45776"/>
                    <a:pt x="20974" y="45016"/>
                    <a:pt x="20943" y="44803"/>
                  </a:cubicBezTo>
                  <a:cubicBezTo>
                    <a:pt x="20700" y="43770"/>
                    <a:pt x="20396" y="42767"/>
                    <a:pt x="20031" y="41764"/>
                  </a:cubicBezTo>
                  <a:cubicBezTo>
                    <a:pt x="19423" y="40092"/>
                    <a:pt x="18603" y="38512"/>
                    <a:pt x="18025" y="36809"/>
                  </a:cubicBezTo>
                  <a:cubicBezTo>
                    <a:pt x="17539" y="35229"/>
                    <a:pt x="17296" y="33557"/>
                    <a:pt x="17265" y="31885"/>
                  </a:cubicBezTo>
                  <a:cubicBezTo>
                    <a:pt x="17235" y="31186"/>
                    <a:pt x="17265" y="30457"/>
                    <a:pt x="17357" y="29727"/>
                  </a:cubicBezTo>
                  <a:close/>
                  <a:moveTo>
                    <a:pt x="19515" y="22341"/>
                  </a:moveTo>
                  <a:cubicBezTo>
                    <a:pt x="18542" y="25259"/>
                    <a:pt x="15867" y="27174"/>
                    <a:pt x="13344" y="28694"/>
                  </a:cubicBezTo>
                  <a:cubicBezTo>
                    <a:pt x="12098" y="29423"/>
                    <a:pt x="10852" y="30183"/>
                    <a:pt x="9362" y="30305"/>
                  </a:cubicBezTo>
                  <a:cubicBezTo>
                    <a:pt x="8055" y="30396"/>
                    <a:pt x="6688" y="30487"/>
                    <a:pt x="5350" y="30487"/>
                  </a:cubicBezTo>
                  <a:cubicBezTo>
                    <a:pt x="4864" y="30487"/>
                    <a:pt x="4378" y="30457"/>
                    <a:pt x="3891" y="30457"/>
                  </a:cubicBezTo>
                  <a:lnTo>
                    <a:pt x="3435" y="30457"/>
                  </a:lnTo>
                  <a:cubicBezTo>
                    <a:pt x="3344" y="30457"/>
                    <a:pt x="3131" y="30518"/>
                    <a:pt x="3192" y="30457"/>
                  </a:cubicBezTo>
                  <a:cubicBezTo>
                    <a:pt x="3466" y="30062"/>
                    <a:pt x="4074" y="29849"/>
                    <a:pt x="4469" y="29636"/>
                  </a:cubicBezTo>
                  <a:cubicBezTo>
                    <a:pt x="5563" y="29028"/>
                    <a:pt x="6627" y="28390"/>
                    <a:pt x="7721" y="27812"/>
                  </a:cubicBezTo>
                  <a:cubicBezTo>
                    <a:pt x="8876" y="27174"/>
                    <a:pt x="10062" y="26566"/>
                    <a:pt x="11186" y="25806"/>
                  </a:cubicBezTo>
                  <a:cubicBezTo>
                    <a:pt x="13557" y="24195"/>
                    <a:pt x="16110" y="22189"/>
                    <a:pt x="19119" y="22007"/>
                  </a:cubicBezTo>
                  <a:close/>
                  <a:moveTo>
                    <a:pt x="21946" y="17812"/>
                  </a:moveTo>
                  <a:cubicBezTo>
                    <a:pt x="22889" y="18086"/>
                    <a:pt x="23527" y="19393"/>
                    <a:pt x="24013" y="20153"/>
                  </a:cubicBezTo>
                  <a:cubicBezTo>
                    <a:pt x="25928" y="23101"/>
                    <a:pt x="26597" y="26080"/>
                    <a:pt x="26475" y="29545"/>
                  </a:cubicBezTo>
                  <a:cubicBezTo>
                    <a:pt x="26475" y="30822"/>
                    <a:pt x="26202" y="32129"/>
                    <a:pt x="25685" y="33314"/>
                  </a:cubicBezTo>
                  <a:cubicBezTo>
                    <a:pt x="25533" y="33618"/>
                    <a:pt x="25351" y="33922"/>
                    <a:pt x="25199" y="34256"/>
                  </a:cubicBezTo>
                  <a:cubicBezTo>
                    <a:pt x="25107" y="34408"/>
                    <a:pt x="25077" y="34469"/>
                    <a:pt x="25016" y="34621"/>
                  </a:cubicBezTo>
                  <a:cubicBezTo>
                    <a:pt x="24955" y="34712"/>
                    <a:pt x="24895" y="34955"/>
                    <a:pt x="24864" y="34895"/>
                  </a:cubicBezTo>
                  <a:cubicBezTo>
                    <a:pt x="24530" y="34347"/>
                    <a:pt x="24469" y="33648"/>
                    <a:pt x="24317" y="33040"/>
                  </a:cubicBezTo>
                  <a:cubicBezTo>
                    <a:pt x="24044" y="31885"/>
                    <a:pt x="23740" y="30730"/>
                    <a:pt x="23405" y="29575"/>
                  </a:cubicBezTo>
                  <a:cubicBezTo>
                    <a:pt x="23101" y="28481"/>
                    <a:pt x="22797" y="27387"/>
                    <a:pt x="22433" y="26323"/>
                  </a:cubicBezTo>
                  <a:cubicBezTo>
                    <a:pt x="21916" y="24864"/>
                    <a:pt x="21247" y="23344"/>
                    <a:pt x="21247" y="21733"/>
                  </a:cubicBezTo>
                  <a:cubicBezTo>
                    <a:pt x="21278" y="20457"/>
                    <a:pt x="21490" y="19210"/>
                    <a:pt x="21946" y="17995"/>
                  </a:cubicBezTo>
                  <a:close/>
                  <a:moveTo>
                    <a:pt x="28147" y="7174"/>
                  </a:moveTo>
                  <a:cubicBezTo>
                    <a:pt x="29120" y="7934"/>
                    <a:pt x="29667" y="9028"/>
                    <a:pt x="30123" y="10122"/>
                  </a:cubicBezTo>
                  <a:cubicBezTo>
                    <a:pt x="31156" y="12736"/>
                    <a:pt x="31582" y="15563"/>
                    <a:pt x="31399" y="18390"/>
                  </a:cubicBezTo>
                  <a:cubicBezTo>
                    <a:pt x="31278" y="19788"/>
                    <a:pt x="30852" y="21186"/>
                    <a:pt x="30153" y="22402"/>
                  </a:cubicBezTo>
                  <a:lnTo>
                    <a:pt x="29728" y="23162"/>
                  </a:lnTo>
                  <a:cubicBezTo>
                    <a:pt x="29667" y="23283"/>
                    <a:pt x="29606" y="23587"/>
                    <a:pt x="29545" y="23496"/>
                  </a:cubicBezTo>
                  <a:cubicBezTo>
                    <a:pt x="29272" y="23101"/>
                    <a:pt x="29089" y="22645"/>
                    <a:pt x="29059" y="22159"/>
                  </a:cubicBezTo>
                  <a:cubicBezTo>
                    <a:pt x="28876" y="21338"/>
                    <a:pt x="28694" y="20517"/>
                    <a:pt x="28481" y="19666"/>
                  </a:cubicBezTo>
                  <a:cubicBezTo>
                    <a:pt x="27478" y="15776"/>
                    <a:pt x="25928" y="11490"/>
                    <a:pt x="27843" y="7599"/>
                  </a:cubicBezTo>
                  <a:close/>
                  <a:moveTo>
                    <a:pt x="25168" y="11277"/>
                  </a:moveTo>
                  <a:cubicBezTo>
                    <a:pt x="23466" y="13314"/>
                    <a:pt x="20882" y="15259"/>
                    <a:pt x="18390" y="16110"/>
                  </a:cubicBezTo>
                  <a:cubicBezTo>
                    <a:pt x="17053" y="16505"/>
                    <a:pt x="15715" y="16718"/>
                    <a:pt x="14347" y="16748"/>
                  </a:cubicBezTo>
                  <a:cubicBezTo>
                    <a:pt x="12949" y="16870"/>
                    <a:pt x="11551" y="16718"/>
                    <a:pt x="10214" y="16323"/>
                  </a:cubicBezTo>
                  <a:cubicBezTo>
                    <a:pt x="9940" y="16232"/>
                    <a:pt x="9697" y="16140"/>
                    <a:pt x="9454" y="16080"/>
                  </a:cubicBezTo>
                  <a:cubicBezTo>
                    <a:pt x="9302" y="16049"/>
                    <a:pt x="9150" y="15988"/>
                    <a:pt x="9028" y="15928"/>
                  </a:cubicBezTo>
                  <a:cubicBezTo>
                    <a:pt x="9089" y="15715"/>
                    <a:pt x="9636" y="15593"/>
                    <a:pt x="9818" y="15502"/>
                  </a:cubicBezTo>
                  <a:cubicBezTo>
                    <a:pt x="10821" y="15137"/>
                    <a:pt x="11794" y="14742"/>
                    <a:pt x="12767" y="14286"/>
                  </a:cubicBezTo>
                  <a:cubicBezTo>
                    <a:pt x="14317" y="13526"/>
                    <a:pt x="15806" y="12584"/>
                    <a:pt x="17417" y="11915"/>
                  </a:cubicBezTo>
                  <a:cubicBezTo>
                    <a:pt x="18755" y="11368"/>
                    <a:pt x="20123" y="10973"/>
                    <a:pt x="21551" y="10791"/>
                  </a:cubicBezTo>
                  <a:cubicBezTo>
                    <a:pt x="22585" y="10608"/>
                    <a:pt x="24013" y="10426"/>
                    <a:pt x="25016" y="10882"/>
                  </a:cubicBezTo>
                  <a:close/>
                  <a:moveTo>
                    <a:pt x="33466" y="0"/>
                  </a:moveTo>
                  <a:cubicBezTo>
                    <a:pt x="35564" y="1307"/>
                    <a:pt x="36232" y="4013"/>
                    <a:pt x="36992" y="6232"/>
                  </a:cubicBezTo>
                  <a:cubicBezTo>
                    <a:pt x="37326" y="7204"/>
                    <a:pt x="37630" y="8207"/>
                    <a:pt x="37874" y="9210"/>
                  </a:cubicBezTo>
                  <a:cubicBezTo>
                    <a:pt x="38117" y="10153"/>
                    <a:pt x="38117" y="11095"/>
                    <a:pt x="37934" y="12037"/>
                  </a:cubicBezTo>
                  <a:cubicBezTo>
                    <a:pt x="37691" y="13374"/>
                    <a:pt x="37235" y="14712"/>
                    <a:pt x="36901" y="16019"/>
                  </a:cubicBezTo>
                  <a:cubicBezTo>
                    <a:pt x="36779" y="16444"/>
                    <a:pt x="36658" y="16870"/>
                    <a:pt x="36506" y="17295"/>
                  </a:cubicBezTo>
                  <a:cubicBezTo>
                    <a:pt x="36445" y="17539"/>
                    <a:pt x="36445" y="17539"/>
                    <a:pt x="36354" y="17812"/>
                  </a:cubicBezTo>
                  <a:cubicBezTo>
                    <a:pt x="36354" y="17843"/>
                    <a:pt x="36354" y="17995"/>
                    <a:pt x="36323" y="17964"/>
                  </a:cubicBezTo>
                  <a:cubicBezTo>
                    <a:pt x="35776" y="16931"/>
                    <a:pt x="35746" y="15502"/>
                    <a:pt x="35290" y="14408"/>
                  </a:cubicBezTo>
                  <a:cubicBezTo>
                    <a:pt x="34105" y="11520"/>
                    <a:pt x="33162" y="8724"/>
                    <a:pt x="32828" y="5593"/>
                  </a:cubicBezTo>
                  <a:cubicBezTo>
                    <a:pt x="32646" y="4013"/>
                    <a:pt x="32585" y="1459"/>
                    <a:pt x="33466" y="31"/>
                  </a:cubicBezTo>
                  <a:close/>
                  <a:moveTo>
                    <a:pt x="31278" y="2736"/>
                  </a:moveTo>
                  <a:cubicBezTo>
                    <a:pt x="30001" y="4073"/>
                    <a:pt x="28481" y="5137"/>
                    <a:pt x="26779" y="5897"/>
                  </a:cubicBezTo>
                  <a:cubicBezTo>
                    <a:pt x="25411" y="6475"/>
                    <a:pt x="23800" y="6991"/>
                    <a:pt x="22281" y="6931"/>
                  </a:cubicBezTo>
                  <a:cubicBezTo>
                    <a:pt x="21065" y="6870"/>
                    <a:pt x="19910" y="6383"/>
                    <a:pt x="18755" y="6019"/>
                  </a:cubicBezTo>
                  <a:cubicBezTo>
                    <a:pt x="18086" y="5806"/>
                    <a:pt x="17387" y="5624"/>
                    <a:pt x="16718" y="5380"/>
                  </a:cubicBezTo>
                  <a:cubicBezTo>
                    <a:pt x="16718" y="5380"/>
                    <a:pt x="16262" y="5168"/>
                    <a:pt x="16262" y="5168"/>
                  </a:cubicBezTo>
                  <a:cubicBezTo>
                    <a:pt x="16414" y="4894"/>
                    <a:pt x="16870" y="4803"/>
                    <a:pt x="17144" y="4712"/>
                  </a:cubicBezTo>
                  <a:cubicBezTo>
                    <a:pt x="17904" y="4469"/>
                    <a:pt x="18664" y="4195"/>
                    <a:pt x="19393" y="3921"/>
                  </a:cubicBezTo>
                  <a:cubicBezTo>
                    <a:pt x="21977" y="2979"/>
                    <a:pt x="24712" y="2432"/>
                    <a:pt x="27448" y="2341"/>
                  </a:cubicBezTo>
                  <a:cubicBezTo>
                    <a:pt x="28542" y="2280"/>
                    <a:pt x="29940" y="2128"/>
                    <a:pt x="30943" y="2706"/>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35"/>
            <p:cNvSpPr/>
            <p:nvPr/>
          </p:nvSpPr>
          <p:spPr>
            <a:xfrm>
              <a:off x="4611815" y="1723176"/>
              <a:ext cx="428299" cy="803482"/>
            </a:xfrm>
            <a:custGeom>
              <a:rect b="b" l="l" r="r" t="t"/>
              <a:pathLst>
                <a:path extrusionOk="0" h="48755" w="25989">
                  <a:moveTo>
                    <a:pt x="1368" y="47995"/>
                  </a:moveTo>
                  <a:cubicBezTo>
                    <a:pt x="4559" y="38238"/>
                    <a:pt x="7386" y="28481"/>
                    <a:pt x="12280" y="19332"/>
                  </a:cubicBezTo>
                  <a:cubicBezTo>
                    <a:pt x="15806" y="12736"/>
                    <a:pt x="20396" y="6778"/>
                    <a:pt x="25472" y="1307"/>
                  </a:cubicBezTo>
                  <a:cubicBezTo>
                    <a:pt x="25988" y="882"/>
                    <a:pt x="25016" y="0"/>
                    <a:pt x="24651" y="547"/>
                  </a:cubicBezTo>
                  <a:cubicBezTo>
                    <a:pt x="19484" y="6079"/>
                    <a:pt x="14833" y="12098"/>
                    <a:pt x="11246" y="18815"/>
                  </a:cubicBezTo>
                  <a:cubicBezTo>
                    <a:pt x="6353" y="28025"/>
                    <a:pt x="3496" y="37812"/>
                    <a:pt x="274" y="47660"/>
                  </a:cubicBezTo>
                  <a:cubicBezTo>
                    <a:pt x="0" y="48390"/>
                    <a:pt x="1155" y="48755"/>
                    <a:pt x="1368" y="47995"/>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25" name="Google Shape;825;p35"/>
          <p:cNvGrpSpPr/>
          <p:nvPr/>
        </p:nvGrpSpPr>
        <p:grpSpPr>
          <a:xfrm>
            <a:off x="6210290" y="557859"/>
            <a:ext cx="1108549" cy="459858"/>
            <a:chOff x="5090840" y="1660784"/>
            <a:chExt cx="1108549" cy="459858"/>
          </a:xfrm>
        </p:grpSpPr>
        <p:sp>
          <p:nvSpPr>
            <p:cNvPr id="826" name="Google Shape;826;p35"/>
            <p:cNvSpPr/>
            <p:nvPr/>
          </p:nvSpPr>
          <p:spPr>
            <a:xfrm>
              <a:off x="5090840" y="1660784"/>
              <a:ext cx="967294" cy="459858"/>
            </a:xfrm>
            <a:custGeom>
              <a:rect b="b" l="l" r="r" t="t"/>
              <a:pathLst>
                <a:path extrusionOk="0" h="27904" w="58695">
                  <a:moveTo>
                    <a:pt x="20335" y="13922"/>
                  </a:moveTo>
                  <a:cubicBezTo>
                    <a:pt x="15137" y="15168"/>
                    <a:pt x="10851" y="19211"/>
                    <a:pt x="5228" y="18663"/>
                  </a:cubicBezTo>
                  <a:cubicBezTo>
                    <a:pt x="3617" y="18511"/>
                    <a:pt x="669" y="18177"/>
                    <a:pt x="304" y="16080"/>
                  </a:cubicBezTo>
                  <a:cubicBezTo>
                    <a:pt x="0" y="14226"/>
                    <a:pt x="3252" y="13375"/>
                    <a:pt x="4529" y="13131"/>
                  </a:cubicBezTo>
                  <a:cubicBezTo>
                    <a:pt x="9544" y="12159"/>
                    <a:pt x="14104" y="13466"/>
                    <a:pt x="19089" y="13527"/>
                  </a:cubicBezTo>
                  <a:close/>
                  <a:moveTo>
                    <a:pt x="32949" y="13192"/>
                  </a:moveTo>
                  <a:lnTo>
                    <a:pt x="32645" y="13071"/>
                  </a:lnTo>
                  <a:cubicBezTo>
                    <a:pt x="29666" y="12432"/>
                    <a:pt x="26900" y="12037"/>
                    <a:pt x="23891" y="11551"/>
                  </a:cubicBezTo>
                  <a:cubicBezTo>
                    <a:pt x="22037" y="11338"/>
                    <a:pt x="20213" y="10852"/>
                    <a:pt x="18481" y="10153"/>
                  </a:cubicBezTo>
                  <a:cubicBezTo>
                    <a:pt x="16505" y="9332"/>
                    <a:pt x="9392" y="4347"/>
                    <a:pt x="15927" y="3982"/>
                  </a:cubicBezTo>
                  <a:cubicBezTo>
                    <a:pt x="16687" y="3952"/>
                    <a:pt x="17447" y="4013"/>
                    <a:pt x="18207" y="4134"/>
                  </a:cubicBezTo>
                  <a:cubicBezTo>
                    <a:pt x="22402" y="4803"/>
                    <a:pt x="26292" y="6718"/>
                    <a:pt x="29393" y="9636"/>
                  </a:cubicBezTo>
                  <a:cubicBezTo>
                    <a:pt x="30487" y="10639"/>
                    <a:pt x="31490" y="11764"/>
                    <a:pt x="32584" y="12797"/>
                  </a:cubicBezTo>
                  <a:cubicBezTo>
                    <a:pt x="32736" y="12888"/>
                    <a:pt x="32858" y="13010"/>
                    <a:pt x="32979" y="13131"/>
                  </a:cubicBezTo>
                  <a:cubicBezTo>
                    <a:pt x="32979" y="13162"/>
                    <a:pt x="32979" y="13162"/>
                    <a:pt x="32949" y="13192"/>
                  </a:cubicBezTo>
                  <a:close/>
                  <a:moveTo>
                    <a:pt x="32919" y="13344"/>
                  </a:moveTo>
                  <a:cubicBezTo>
                    <a:pt x="32554" y="14651"/>
                    <a:pt x="31095" y="16110"/>
                    <a:pt x="30365" y="17144"/>
                  </a:cubicBezTo>
                  <a:cubicBezTo>
                    <a:pt x="27782" y="20822"/>
                    <a:pt x="25259" y="23253"/>
                    <a:pt x="20882" y="24499"/>
                  </a:cubicBezTo>
                  <a:cubicBezTo>
                    <a:pt x="20061" y="24712"/>
                    <a:pt x="16201" y="26080"/>
                    <a:pt x="15623" y="24925"/>
                  </a:cubicBezTo>
                  <a:cubicBezTo>
                    <a:pt x="14681" y="23010"/>
                    <a:pt x="17599" y="20244"/>
                    <a:pt x="18815" y="19241"/>
                  </a:cubicBezTo>
                  <a:cubicBezTo>
                    <a:pt x="22766" y="15958"/>
                    <a:pt x="28025" y="14590"/>
                    <a:pt x="32919" y="13344"/>
                  </a:cubicBezTo>
                  <a:cubicBezTo>
                    <a:pt x="32919" y="13314"/>
                    <a:pt x="32949" y="13253"/>
                    <a:pt x="32949" y="13192"/>
                  </a:cubicBezTo>
                  <a:lnTo>
                    <a:pt x="33192" y="13283"/>
                  </a:lnTo>
                  <a:close/>
                  <a:moveTo>
                    <a:pt x="44621" y="14317"/>
                  </a:moveTo>
                  <a:cubicBezTo>
                    <a:pt x="44803" y="15350"/>
                    <a:pt x="44560" y="16505"/>
                    <a:pt x="43770" y="18025"/>
                  </a:cubicBezTo>
                  <a:cubicBezTo>
                    <a:pt x="43405" y="18846"/>
                    <a:pt x="42888" y="19575"/>
                    <a:pt x="42250" y="20244"/>
                  </a:cubicBezTo>
                  <a:cubicBezTo>
                    <a:pt x="40305" y="22250"/>
                    <a:pt x="37691" y="22919"/>
                    <a:pt x="35016" y="23071"/>
                  </a:cubicBezTo>
                  <a:cubicBezTo>
                    <a:pt x="34438" y="23101"/>
                    <a:pt x="32341" y="23375"/>
                    <a:pt x="32220" y="22524"/>
                  </a:cubicBezTo>
                  <a:cubicBezTo>
                    <a:pt x="32007" y="21126"/>
                    <a:pt x="33557" y="19788"/>
                    <a:pt x="34499" y="18967"/>
                  </a:cubicBezTo>
                  <a:cubicBezTo>
                    <a:pt x="37052" y="16688"/>
                    <a:pt x="40153" y="14986"/>
                    <a:pt x="43618" y="14651"/>
                  </a:cubicBezTo>
                  <a:lnTo>
                    <a:pt x="44621" y="14317"/>
                  </a:lnTo>
                  <a:close/>
                  <a:moveTo>
                    <a:pt x="44621" y="14317"/>
                  </a:moveTo>
                  <a:cubicBezTo>
                    <a:pt x="39180" y="13709"/>
                    <a:pt x="34590" y="10639"/>
                    <a:pt x="30517" y="6961"/>
                  </a:cubicBezTo>
                  <a:cubicBezTo>
                    <a:pt x="29879" y="6384"/>
                    <a:pt x="25624" y="1855"/>
                    <a:pt x="27903" y="973"/>
                  </a:cubicBezTo>
                  <a:cubicBezTo>
                    <a:pt x="30365" y="1"/>
                    <a:pt x="33952" y="2280"/>
                    <a:pt x="35897" y="3648"/>
                  </a:cubicBezTo>
                  <a:cubicBezTo>
                    <a:pt x="38116" y="5320"/>
                    <a:pt x="40122" y="7296"/>
                    <a:pt x="41764" y="9545"/>
                  </a:cubicBezTo>
                  <a:cubicBezTo>
                    <a:pt x="43253" y="11460"/>
                    <a:pt x="44378" y="12767"/>
                    <a:pt x="44621" y="14317"/>
                  </a:cubicBezTo>
                  <a:close/>
                  <a:moveTo>
                    <a:pt x="57661" y="17174"/>
                  </a:moveTo>
                  <a:cubicBezTo>
                    <a:pt x="52311" y="15442"/>
                    <a:pt x="46597" y="12858"/>
                    <a:pt x="43284" y="8086"/>
                  </a:cubicBezTo>
                  <a:cubicBezTo>
                    <a:pt x="42311" y="6718"/>
                    <a:pt x="39545" y="2432"/>
                    <a:pt x="42463" y="1368"/>
                  </a:cubicBezTo>
                  <a:cubicBezTo>
                    <a:pt x="44469" y="639"/>
                    <a:pt x="46901" y="2098"/>
                    <a:pt x="48481" y="3192"/>
                  </a:cubicBezTo>
                  <a:cubicBezTo>
                    <a:pt x="49667" y="4074"/>
                    <a:pt x="50731" y="5077"/>
                    <a:pt x="51703" y="6201"/>
                  </a:cubicBezTo>
                  <a:cubicBezTo>
                    <a:pt x="53405" y="8147"/>
                    <a:pt x="58694" y="15138"/>
                    <a:pt x="58481" y="18208"/>
                  </a:cubicBezTo>
                  <a:cubicBezTo>
                    <a:pt x="58421" y="19180"/>
                    <a:pt x="57843" y="20062"/>
                    <a:pt x="57326" y="20852"/>
                  </a:cubicBezTo>
                  <a:cubicBezTo>
                    <a:pt x="55351" y="23648"/>
                    <a:pt x="52493" y="25715"/>
                    <a:pt x="49180" y="26688"/>
                  </a:cubicBezTo>
                  <a:cubicBezTo>
                    <a:pt x="47053" y="27296"/>
                    <a:pt x="40913" y="27904"/>
                    <a:pt x="44439" y="23740"/>
                  </a:cubicBezTo>
                  <a:cubicBezTo>
                    <a:pt x="45350" y="22676"/>
                    <a:pt x="46597" y="21855"/>
                    <a:pt x="47691" y="20974"/>
                  </a:cubicBezTo>
                  <a:cubicBezTo>
                    <a:pt x="48694" y="20153"/>
                    <a:pt x="49758" y="19454"/>
                    <a:pt x="50913" y="18907"/>
                  </a:cubicBezTo>
                  <a:cubicBezTo>
                    <a:pt x="52767" y="18056"/>
                    <a:pt x="54743" y="17539"/>
                    <a:pt x="56779" y="17417"/>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35"/>
            <p:cNvSpPr/>
            <p:nvPr/>
          </p:nvSpPr>
          <p:spPr>
            <a:xfrm>
              <a:off x="5369851" y="1848133"/>
              <a:ext cx="829537" cy="167321"/>
            </a:xfrm>
            <a:custGeom>
              <a:rect b="b" l="l" r="r" t="t"/>
              <a:pathLst>
                <a:path extrusionOk="0" h="10153" w="50336">
                  <a:moveTo>
                    <a:pt x="700" y="3405"/>
                  </a:moveTo>
                  <a:cubicBezTo>
                    <a:pt x="17569" y="1156"/>
                    <a:pt x="33497" y="3678"/>
                    <a:pt x="49242" y="9879"/>
                  </a:cubicBezTo>
                  <a:cubicBezTo>
                    <a:pt x="49910" y="10153"/>
                    <a:pt x="50336" y="9119"/>
                    <a:pt x="49637" y="8815"/>
                  </a:cubicBezTo>
                  <a:cubicBezTo>
                    <a:pt x="33740" y="2554"/>
                    <a:pt x="17600" y="1"/>
                    <a:pt x="548" y="2250"/>
                  </a:cubicBezTo>
                  <a:cubicBezTo>
                    <a:pt x="244" y="2311"/>
                    <a:pt x="0" y="2584"/>
                    <a:pt x="61" y="2888"/>
                  </a:cubicBezTo>
                  <a:cubicBezTo>
                    <a:pt x="92" y="3222"/>
                    <a:pt x="396" y="3435"/>
                    <a:pt x="700" y="3405"/>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28" name="Google Shape;828;p35"/>
          <p:cNvGrpSpPr/>
          <p:nvPr/>
        </p:nvGrpSpPr>
        <p:grpSpPr>
          <a:xfrm>
            <a:off x="291965" y="3964408"/>
            <a:ext cx="1440407" cy="951925"/>
            <a:chOff x="6771032" y="2946336"/>
            <a:chExt cx="1653740" cy="1092910"/>
          </a:xfrm>
        </p:grpSpPr>
        <p:grpSp>
          <p:nvGrpSpPr>
            <p:cNvPr id="829" name="Google Shape;829;p35"/>
            <p:cNvGrpSpPr/>
            <p:nvPr/>
          </p:nvGrpSpPr>
          <p:grpSpPr>
            <a:xfrm rot="-3599956">
              <a:off x="6851708" y="3149698"/>
              <a:ext cx="865812" cy="686185"/>
              <a:chOff x="7400105" y="2402050"/>
              <a:chExt cx="865831" cy="686200"/>
            </a:xfrm>
          </p:grpSpPr>
          <p:sp>
            <p:nvSpPr>
              <p:cNvPr id="830" name="Google Shape;830;p35"/>
              <p:cNvSpPr/>
              <p:nvPr/>
            </p:nvSpPr>
            <p:spPr>
              <a:xfrm rot="-5400000">
                <a:off x="7558857" y="2381171"/>
                <a:ext cx="686200" cy="727958"/>
              </a:xfrm>
              <a:custGeom>
                <a:rect b="b" l="l" r="r" t="t"/>
                <a:pathLst>
                  <a:path extrusionOk="0" h="21996" w="24211">
                    <a:moveTo>
                      <a:pt x="9474" y="1"/>
                    </a:moveTo>
                    <a:cubicBezTo>
                      <a:pt x="7908" y="1"/>
                      <a:pt x="6128" y="214"/>
                      <a:pt x="4207" y="807"/>
                    </a:cubicBezTo>
                    <a:cubicBezTo>
                      <a:pt x="5087" y="2184"/>
                      <a:pt x="6311" y="3293"/>
                      <a:pt x="7726" y="4096"/>
                    </a:cubicBezTo>
                    <a:cubicBezTo>
                      <a:pt x="7726" y="4096"/>
                      <a:pt x="3443" y="4708"/>
                      <a:pt x="0" y="9106"/>
                    </a:cubicBezTo>
                    <a:cubicBezTo>
                      <a:pt x="0" y="9106"/>
                      <a:pt x="3286" y="10304"/>
                      <a:pt x="5907" y="10304"/>
                    </a:cubicBezTo>
                    <a:cubicBezTo>
                      <a:pt x="6057" y="10304"/>
                      <a:pt x="6205" y="10300"/>
                      <a:pt x="6349" y="10292"/>
                    </a:cubicBezTo>
                    <a:lnTo>
                      <a:pt x="6349" y="10292"/>
                    </a:lnTo>
                    <a:cubicBezTo>
                      <a:pt x="4322" y="13887"/>
                      <a:pt x="3213" y="17903"/>
                      <a:pt x="3022" y="21995"/>
                    </a:cubicBezTo>
                    <a:cubicBezTo>
                      <a:pt x="3022" y="21995"/>
                      <a:pt x="10748" y="20695"/>
                      <a:pt x="14916" y="14193"/>
                    </a:cubicBezTo>
                    <a:cubicBezTo>
                      <a:pt x="15566" y="15990"/>
                      <a:pt x="16523" y="17673"/>
                      <a:pt x="17708" y="19203"/>
                    </a:cubicBezTo>
                    <a:cubicBezTo>
                      <a:pt x="19009" y="16296"/>
                      <a:pt x="19468" y="13084"/>
                      <a:pt x="18970" y="9948"/>
                    </a:cubicBezTo>
                    <a:lnTo>
                      <a:pt x="18970" y="9948"/>
                    </a:lnTo>
                    <a:cubicBezTo>
                      <a:pt x="18971" y="9948"/>
                      <a:pt x="20806" y="11477"/>
                      <a:pt x="24210" y="12089"/>
                    </a:cubicBezTo>
                    <a:cubicBezTo>
                      <a:pt x="23254" y="7500"/>
                      <a:pt x="20271" y="3561"/>
                      <a:pt x="16064" y="1381"/>
                    </a:cubicBezTo>
                    <a:cubicBezTo>
                      <a:pt x="16064" y="1381"/>
                      <a:pt x="13461" y="1"/>
                      <a:pt x="947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35"/>
              <p:cNvSpPr/>
              <p:nvPr/>
            </p:nvSpPr>
            <p:spPr>
              <a:xfrm rot="-5400000">
                <a:off x="7608189" y="2392335"/>
                <a:ext cx="307885" cy="724052"/>
              </a:xfrm>
              <a:custGeom>
                <a:rect b="b" l="l" r="r" t="t"/>
                <a:pathLst>
                  <a:path extrusionOk="0" fill="none" h="21878" w="10863">
                    <a:moveTo>
                      <a:pt x="10862" y="1"/>
                    </a:moveTo>
                    <a:cubicBezTo>
                      <a:pt x="10862" y="1"/>
                      <a:pt x="10250" y="11245"/>
                      <a:pt x="0" y="21878"/>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35"/>
              <p:cNvSpPr/>
              <p:nvPr/>
            </p:nvSpPr>
            <p:spPr>
              <a:xfrm rot="-5400000">
                <a:off x="7845333" y="2527344"/>
                <a:ext cx="94352" cy="240501"/>
              </a:xfrm>
              <a:custGeom>
                <a:rect b="b" l="l" r="r" t="t"/>
                <a:pathLst>
                  <a:path extrusionOk="0" fill="none" h="7267" w="3329">
                    <a:moveTo>
                      <a:pt x="3328" y="7267"/>
                    </a:moveTo>
                    <a:cubicBezTo>
                      <a:pt x="3328" y="7267"/>
                      <a:pt x="1607" y="2218"/>
                      <a:pt x="1" y="0"/>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35"/>
              <p:cNvSpPr/>
              <p:nvPr/>
            </p:nvSpPr>
            <p:spPr>
              <a:xfrm rot="-5400000">
                <a:off x="7650627" y="2450575"/>
                <a:ext cx="157216" cy="222796"/>
              </a:xfrm>
              <a:custGeom>
                <a:rect b="b" l="l" r="r" t="t"/>
                <a:pathLst>
                  <a:path extrusionOk="0" fill="none" h="6732" w="5547">
                    <a:moveTo>
                      <a:pt x="5547" y="6731"/>
                    </a:moveTo>
                    <a:cubicBezTo>
                      <a:pt x="5547" y="6731"/>
                      <a:pt x="2984" y="2065"/>
                      <a:pt x="1" y="0"/>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35"/>
              <p:cNvSpPr/>
              <p:nvPr/>
            </p:nvSpPr>
            <p:spPr>
              <a:xfrm rot="-5400000">
                <a:off x="7533205" y="2731461"/>
                <a:ext cx="221157" cy="84856"/>
              </a:xfrm>
              <a:custGeom>
                <a:rect b="b" l="l" r="r" t="t"/>
                <a:pathLst>
                  <a:path extrusionOk="0" fill="none" h="2564" w="7803">
                    <a:moveTo>
                      <a:pt x="1" y="1"/>
                    </a:moveTo>
                    <a:cubicBezTo>
                      <a:pt x="1" y="1"/>
                      <a:pt x="5699" y="957"/>
                      <a:pt x="7803" y="2563"/>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35"/>
              <p:cNvSpPr/>
              <p:nvPr/>
            </p:nvSpPr>
            <p:spPr>
              <a:xfrm rot="-5400000">
                <a:off x="7683298" y="2821089"/>
                <a:ext cx="237425" cy="21578"/>
              </a:xfrm>
              <a:custGeom>
                <a:rect b="b" l="l" r="r" t="t"/>
                <a:pathLst>
                  <a:path extrusionOk="0" fill="none" h="652" w="8377">
                    <a:moveTo>
                      <a:pt x="1" y="345"/>
                    </a:moveTo>
                    <a:cubicBezTo>
                      <a:pt x="2793" y="1"/>
                      <a:pt x="5623" y="116"/>
                      <a:pt x="8376" y="651"/>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35"/>
              <p:cNvSpPr/>
              <p:nvPr/>
            </p:nvSpPr>
            <p:spPr>
              <a:xfrm rot="-5400000">
                <a:off x="7978490" y="2661859"/>
                <a:ext cx="6519" cy="178514"/>
              </a:xfrm>
              <a:custGeom>
                <a:rect b="b" l="l" r="r" t="t"/>
                <a:pathLst>
                  <a:path extrusionOk="0" fill="none" h="5394" w="230">
                    <a:moveTo>
                      <a:pt x="38" y="1"/>
                    </a:moveTo>
                    <a:cubicBezTo>
                      <a:pt x="230" y="1798"/>
                      <a:pt x="230" y="3596"/>
                      <a:pt x="0" y="5393"/>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35"/>
              <p:cNvSpPr/>
              <p:nvPr/>
            </p:nvSpPr>
            <p:spPr>
              <a:xfrm rot="-5400000">
                <a:off x="7917228" y="2816922"/>
                <a:ext cx="113852" cy="49411"/>
              </a:xfrm>
              <a:custGeom>
                <a:rect b="b" l="l" r="r" t="t"/>
                <a:pathLst>
                  <a:path extrusionOk="0" fill="none" h="1493" w="4017">
                    <a:moveTo>
                      <a:pt x="0" y="1492"/>
                    </a:moveTo>
                    <a:cubicBezTo>
                      <a:pt x="1377" y="1148"/>
                      <a:pt x="2716" y="613"/>
                      <a:pt x="4016" y="1"/>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35"/>
              <p:cNvSpPr/>
              <p:nvPr/>
            </p:nvSpPr>
            <p:spPr>
              <a:xfrm rot="-5400000">
                <a:off x="8048468" y="2766492"/>
                <a:ext cx="26047" cy="125331"/>
              </a:xfrm>
              <a:custGeom>
                <a:rect b="b" l="l" r="r" t="t"/>
                <a:pathLst>
                  <a:path extrusionOk="0" fill="none" h="3787" w="919">
                    <a:moveTo>
                      <a:pt x="918" y="0"/>
                    </a:moveTo>
                    <a:cubicBezTo>
                      <a:pt x="727" y="1301"/>
                      <a:pt x="421" y="2563"/>
                      <a:pt x="0" y="3787"/>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39" name="Google Shape;839;p35"/>
            <p:cNvGrpSpPr/>
            <p:nvPr/>
          </p:nvGrpSpPr>
          <p:grpSpPr>
            <a:xfrm rot="5400000">
              <a:off x="7781734" y="3180850"/>
              <a:ext cx="603350" cy="682725"/>
              <a:chOff x="9770450" y="2413550"/>
              <a:chExt cx="603350" cy="682725"/>
            </a:xfrm>
          </p:grpSpPr>
          <p:sp>
            <p:nvSpPr>
              <p:cNvPr id="840" name="Google Shape;840;p35"/>
              <p:cNvSpPr/>
              <p:nvPr/>
            </p:nvSpPr>
            <p:spPr>
              <a:xfrm>
                <a:off x="9867975" y="2458500"/>
                <a:ext cx="505825" cy="637775"/>
              </a:xfrm>
              <a:custGeom>
                <a:rect b="b" l="l" r="r" t="t"/>
                <a:pathLst>
                  <a:path extrusionOk="0" fill="none" h="25511" w="20233">
                    <a:moveTo>
                      <a:pt x="1" y="0"/>
                    </a:moveTo>
                    <a:cubicBezTo>
                      <a:pt x="1" y="0"/>
                      <a:pt x="7803" y="8070"/>
                      <a:pt x="20233" y="25510"/>
                    </a:cubicBezTo>
                  </a:path>
                </a:pathLst>
              </a:custGeom>
              <a:noFill/>
              <a:ln cap="rnd" cmpd="sng" w="181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35"/>
              <p:cNvSpPr/>
              <p:nvPr/>
            </p:nvSpPr>
            <p:spPr>
              <a:xfrm>
                <a:off x="9814425" y="2627725"/>
                <a:ext cx="275400" cy="90850"/>
              </a:xfrm>
              <a:custGeom>
                <a:rect b="b" l="l" r="r" t="t"/>
                <a:pathLst>
                  <a:path extrusionOk="0" fill="none" h="3634" w="11016">
                    <a:moveTo>
                      <a:pt x="1" y="1"/>
                    </a:moveTo>
                    <a:cubicBezTo>
                      <a:pt x="1" y="1"/>
                      <a:pt x="6809" y="1683"/>
                      <a:pt x="11016" y="3634"/>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35"/>
              <p:cNvSpPr/>
              <p:nvPr/>
            </p:nvSpPr>
            <p:spPr>
              <a:xfrm>
                <a:off x="10168200" y="2579925"/>
                <a:ext cx="22025" cy="266775"/>
              </a:xfrm>
              <a:custGeom>
                <a:rect b="b" l="l" r="r" t="t"/>
                <a:pathLst>
                  <a:path extrusionOk="0" fill="none" h="10671" w="881">
                    <a:moveTo>
                      <a:pt x="1" y="0"/>
                    </a:moveTo>
                    <a:cubicBezTo>
                      <a:pt x="1" y="0"/>
                      <a:pt x="460" y="5508"/>
                      <a:pt x="881" y="10671"/>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p35"/>
              <p:cNvSpPr/>
              <p:nvPr/>
            </p:nvSpPr>
            <p:spPr>
              <a:xfrm>
                <a:off x="9964550" y="2862950"/>
                <a:ext cx="308850" cy="95625"/>
              </a:xfrm>
              <a:custGeom>
                <a:rect b="b" l="l" r="r" t="t"/>
                <a:pathLst>
                  <a:path extrusionOk="0" fill="none" h="3825" w="12354">
                    <a:moveTo>
                      <a:pt x="1" y="0"/>
                    </a:moveTo>
                    <a:cubicBezTo>
                      <a:pt x="1" y="0"/>
                      <a:pt x="7038" y="1147"/>
                      <a:pt x="12354" y="3825"/>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 name="Google Shape;844;p35"/>
              <p:cNvSpPr/>
              <p:nvPr/>
            </p:nvSpPr>
            <p:spPr>
              <a:xfrm>
                <a:off x="10018100" y="2465175"/>
                <a:ext cx="24875" cy="196050"/>
              </a:xfrm>
              <a:custGeom>
                <a:rect b="b" l="l" r="r" t="t"/>
                <a:pathLst>
                  <a:path extrusionOk="0" fill="none" h="7842" w="995">
                    <a:moveTo>
                      <a:pt x="0" y="1"/>
                    </a:moveTo>
                    <a:cubicBezTo>
                      <a:pt x="0" y="1"/>
                      <a:pt x="383" y="3634"/>
                      <a:pt x="995" y="7841"/>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p35"/>
              <p:cNvSpPr/>
              <p:nvPr/>
            </p:nvSpPr>
            <p:spPr>
              <a:xfrm>
                <a:off x="9823050" y="2413550"/>
                <a:ext cx="89900" cy="89900"/>
              </a:xfrm>
              <a:custGeom>
                <a:rect b="b" l="l" r="r" t="t"/>
                <a:pathLst>
                  <a:path extrusionOk="0" h="3596" w="3596">
                    <a:moveTo>
                      <a:pt x="1798" y="0"/>
                    </a:moveTo>
                    <a:cubicBezTo>
                      <a:pt x="803" y="0"/>
                      <a:pt x="0" y="804"/>
                      <a:pt x="0" y="1798"/>
                    </a:cubicBezTo>
                    <a:cubicBezTo>
                      <a:pt x="0" y="2792"/>
                      <a:pt x="803" y="3596"/>
                      <a:pt x="1798" y="3596"/>
                    </a:cubicBezTo>
                    <a:cubicBezTo>
                      <a:pt x="2792" y="3596"/>
                      <a:pt x="3595" y="2792"/>
                      <a:pt x="3595" y="1798"/>
                    </a:cubicBezTo>
                    <a:cubicBezTo>
                      <a:pt x="3595" y="804"/>
                      <a:pt x="2792" y="0"/>
                      <a:pt x="179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35"/>
              <p:cNvSpPr/>
              <p:nvPr/>
            </p:nvSpPr>
            <p:spPr>
              <a:xfrm>
                <a:off x="9830700" y="2436500"/>
                <a:ext cx="32525" cy="28450"/>
              </a:xfrm>
              <a:custGeom>
                <a:rect b="b" l="l" r="r" t="t"/>
                <a:pathLst>
                  <a:path extrusionOk="0" h="1138" w="1301">
                    <a:moveTo>
                      <a:pt x="765" y="0"/>
                    </a:moveTo>
                    <a:cubicBezTo>
                      <a:pt x="268" y="0"/>
                      <a:pt x="0" y="612"/>
                      <a:pt x="344" y="956"/>
                    </a:cubicBezTo>
                    <a:cubicBezTo>
                      <a:pt x="470" y="1082"/>
                      <a:pt x="617" y="1138"/>
                      <a:pt x="757" y="1138"/>
                    </a:cubicBezTo>
                    <a:cubicBezTo>
                      <a:pt x="1042" y="1138"/>
                      <a:pt x="1301" y="908"/>
                      <a:pt x="1301" y="574"/>
                    </a:cubicBezTo>
                    <a:cubicBezTo>
                      <a:pt x="1301" y="268"/>
                      <a:pt x="1071" y="0"/>
                      <a:pt x="7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35"/>
              <p:cNvSpPr/>
              <p:nvPr/>
            </p:nvSpPr>
            <p:spPr>
              <a:xfrm>
                <a:off x="9770450" y="2579925"/>
                <a:ext cx="88950" cy="89900"/>
              </a:xfrm>
              <a:custGeom>
                <a:rect b="b" l="l" r="r" t="t"/>
                <a:pathLst>
                  <a:path extrusionOk="0" h="3596" w="3558">
                    <a:moveTo>
                      <a:pt x="1760" y="0"/>
                    </a:moveTo>
                    <a:cubicBezTo>
                      <a:pt x="766" y="0"/>
                      <a:pt x="1" y="803"/>
                      <a:pt x="1" y="1798"/>
                    </a:cubicBezTo>
                    <a:cubicBezTo>
                      <a:pt x="1" y="2792"/>
                      <a:pt x="766" y="3595"/>
                      <a:pt x="1760" y="3595"/>
                    </a:cubicBezTo>
                    <a:cubicBezTo>
                      <a:pt x="2754" y="3595"/>
                      <a:pt x="3558" y="2792"/>
                      <a:pt x="3558" y="1798"/>
                    </a:cubicBezTo>
                    <a:cubicBezTo>
                      <a:pt x="3558" y="803"/>
                      <a:pt x="2754" y="0"/>
                      <a:pt x="176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35"/>
              <p:cNvSpPr/>
              <p:nvPr/>
            </p:nvSpPr>
            <p:spPr>
              <a:xfrm>
                <a:off x="9778100" y="2602875"/>
                <a:ext cx="32525" cy="28025"/>
              </a:xfrm>
              <a:custGeom>
                <a:rect b="b" l="l" r="r" t="t"/>
                <a:pathLst>
                  <a:path extrusionOk="0" h="1121" w="1301">
                    <a:moveTo>
                      <a:pt x="766" y="0"/>
                    </a:moveTo>
                    <a:cubicBezTo>
                      <a:pt x="268" y="0"/>
                      <a:pt x="1" y="612"/>
                      <a:pt x="345" y="956"/>
                    </a:cubicBezTo>
                    <a:cubicBezTo>
                      <a:pt x="471" y="1069"/>
                      <a:pt x="617" y="1121"/>
                      <a:pt x="757" y="1121"/>
                    </a:cubicBezTo>
                    <a:cubicBezTo>
                      <a:pt x="1043" y="1121"/>
                      <a:pt x="1301" y="908"/>
                      <a:pt x="1301" y="574"/>
                    </a:cubicBezTo>
                    <a:cubicBezTo>
                      <a:pt x="1301" y="268"/>
                      <a:pt x="1072" y="0"/>
                      <a:pt x="76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35"/>
              <p:cNvSpPr/>
              <p:nvPr/>
            </p:nvSpPr>
            <p:spPr>
              <a:xfrm>
                <a:off x="9919625" y="2818000"/>
                <a:ext cx="89900" cy="89900"/>
              </a:xfrm>
              <a:custGeom>
                <a:rect b="b" l="l" r="r" t="t"/>
                <a:pathLst>
                  <a:path extrusionOk="0" h="3596" w="3596">
                    <a:moveTo>
                      <a:pt x="1798" y="1"/>
                    </a:moveTo>
                    <a:cubicBezTo>
                      <a:pt x="803" y="1"/>
                      <a:pt x="0" y="804"/>
                      <a:pt x="0" y="1798"/>
                    </a:cubicBezTo>
                    <a:cubicBezTo>
                      <a:pt x="0" y="2792"/>
                      <a:pt x="803" y="3596"/>
                      <a:pt x="1798" y="3596"/>
                    </a:cubicBezTo>
                    <a:cubicBezTo>
                      <a:pt x="2792" y="3596"/>
                      <a:pt x="3595" y="2792"/>
                      <a:pt x="3595" y="1798"/>
                    </a:cubicBezTo>
                    <a:cubicBezTo>
                      <a:pt x="3595" y="804"/>
                      <a:pt x="2792" y="1"/>
                      <a:pt x="179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35"/>
              <p:cNvSpPr/>
              <p:nvPr/>
            </p:nvSpPr>
            <p:spPr>
              <a:xfrm>
                <a:off x="9932050" y="2840950"/>
                <a:ext cx="27750" cy="28700"/>
              </a:xfrm>
              <a:custGeom>
                <a:rect b="b" l="l" r="r" t="t"/>
                <a:pathLst>
                  <a:path extrusionOk="0" h="1148" w="1110">
                    <a:moveTo>
                      <a:pt x="574" y="0"/>
                    </a:moveTo>
                    <a:cubicBezTo>
                      <a:pt x="268" y="0"/>
                      <a:pt x="0" y="268"/>
                      <a:pt x="0" y="574"/>
                    </a:cubicBezTo>
                    <a:cubicBezTo>
                      <a:pt x="0" y="880"/>
                      <a:pt x="268" y="1148"/>
                      <a:pt x="574" y="1148"/>
                    </a:cubicBezTo>
                    <a:cubicBezTo>
                      <a:pt x="880" y="1148"/>
                      <a:pt x="1109" y="880"/>
                      <a:pt x="1109" y="574"/>
                    </a:cubicBezTo>
                    <a:cubicBezTo>
                      <a:pt x="1109" y="268"/>
                      <a:pt x="880" y="0"/>
                      <a:pt x="57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p35"/>
              <p:cNvSpPr/>
              <p:nvPr/>
            </p:nvSpPr>
            <p:spPr>
              <a:xfrm>
                <a:off x="10123275" y="2534975"/>
                <a:ext cx="89900" cy="89900"/>
              </a:xfrm>
              <a:custGeom>
                <a:rect b="b" l="l" r="r" t="t"/>
                <a:pathLst>
                  <a:path extrusionOk="0" h="3596" w="3596">
                    <a:moveTo>
                      <a:pt x="1798" y="1"/>
                    </a:moveTo>
                    <a:cubicBezTo>
                      <a:pt x="804" y="1"/>
                      <a:pt x="0" y="804"/>
                      <a:pt x="0" y="1798"/>
                    </a:cubicBezTo>
                    <a:cubicBezTo>
                      <a:pt x="0" y="2793"/>
                      <a:pt x="804" y="3596"/>
                      <a:pt x="1798" y="3596"/>
                    </a:cubicBezTo>
                    <a:cubicBezTo>
                      <a:pt x="2792" y="3596"/>
                      <a:pt x="3596" y="2793"/>
                      <a:pt x="3596" y="1798"/>
                    </a:cubicBezTo>
                    <a:cubicBezTo>
                      <a:pt x="3596" y="804"/>
                      <a:pt x="2792" y="1"/>
                      <a:pt x="179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35"/>
              <p:cNvSpPr/>
              <p:nvPr/>
            </p:nvSpPr>
            <p:spPr>
              <a:xfrm>
                <a:off x="10131875" y="2557925"/>
                <a:ext cx="32525" cy="28050"/>
              </a:xfrm>
              <a:custGeom>
                <a:rect b="b" l="l" r="r" t="t"/>
                <a:pathLst>
                  <a:path extrusionOk="0" h="1122" w="1301">
                    <a:moveTo>
                      <a:pt x="727" y="1"/>
                    </a:moveTo>
                    <a:cubicBezTo>
                      <a:pt x="230" y="1"/>
                      <a:pt x="1" y="613"/>
                      <a:pt x="345" y="957"/>
                    </a:cubicBezTo>
                    <a:cubicBezTo>
                      <a:pt x="458" y="1070"/>
                      <a:pt x="600" y="1121"/>
                      <a:pt x="740" y="1121"/>
                    </a:cubicBezTo>
                    <a:cubicBezTo>
                      <a:pt x="1025" y="1121"/>
                      <a:pt x="1301" y="908"/>
                      <a:pt x="1301" y="574"/>
                    </a:cubicBezTo>
                    <a:cubicBezTo>
                      <a:pt x="1301" y="268"/>
                      <a:pt x="1033" y="1"/>
                      <a:pt x="72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35"/>
              <p:cNvSpPr/>
              <p:nvPr/>
            </p:nvSpPr>
            <p:spPr>
              <a:xfrm>
                <a:off x="9973150" y="2420250"/>
                <a:ext cx="89900" cy="88950"/>
              </a:xfrm>
              <a:custGeom>
                <a:rect b="b" l="l" r="r" t="t"/>
                <a:pathLst>
                  <a:path extrusionOk="0" h="3558" w="3596">
                    <a:moveTo>
                      <a:pt x="1798" y="0"/>
                    </a:moveTo>
                    <a:cubicBezTo>
                      <a:pt x="804" y="0"/>
                      <a:pt x="1" y="803"/>
                      <a:pt x="1" y="1798"/>
                    </a:cubicBezTo>
                    <a:cubicBezTo>
                      <a:pt x="1" y="2792"/>
                      <a:pt x="804" y="3557"/>
                      <a:pt x="1798" y="3557"/>
                    </a:cubicBezTo>
                    <a:cubicBezTo>
                      <a:pt x="2793" y="3557"/>
                      <a:pt x="3596" y="2792"/>
                      <a:pt x="3596" y="1798"/>
                    </a:cubicBezTo>
                    <a:cubicBezTo>
                      <a:pt x="3596" y="803"/>
                      <a:pt x="2793" y="0"/>
                      <a:pt x="179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35"/>
              <p:cNvSpPr/>
              <p:nvPr/>
            </p:nvSpPr>
            <p:spPr>
              <a:xfrm>
                <a:off x="9981775" y="2443200"/>
                <a:ext cx="32525" cy="27800"/>
              </a:xfrm>
              <a:custGeom>
                <a:rect b="b" l="l" r="r" t="t"/>
                <a:pathLst>
                  <a:path extrusionOk="0" h="1112" w="1301">
                    <a:moveTo>
                      <a:pt x="727" y="0"/>
                    </a:moveTo>
                    <a:cubicBezTo>
                      <a:pt x="229" y="0"/>
                      <a:pt x="0" y="612"/>
                      <a:pt x="344" y="956"/>
                    </a:cubicBezTo>
                    <a:cubicBezTo>
                      <a:pt x="451" y="1063"/>
                      <a:pt x="585" y="1111"/>
                      <a:pt x="717" y="1111"/>
                    </a:cubicBezTo>
                    <a:cubicBezTo>
                      <a:pt x="1010" y="1111"/>
                      <a:pt x="1300" y="878"/>
                      <a:pt x="1300" y="536"/>
                    </a:cubicBezTo>
                    <a:cubicBezTo>
                      <a:pt x="1300" y="230"/>
                      <a:pt x="1033" y="0"/>
                      <a:pt x="72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855" name="Google Shape;855;p35"/>
          <p:cNvGrpSpPr/>
          <p:nvPr/>
        </p:nvGrpSpPr>
        <p:grpSpPr>
          <a:xfrm rot="4295910">
            <a:off x="5897683" y="3773848"/>
            <a:ext cx="869588" cy="1150112"/>
            <a:chOff x="9681025" y="636075"/>
            <a:chExt cx="668875" cy="884650"/>
          </a:xfrm>
        </p:grpSpPr>
        <p:sp>
          <p:nvSpPr>
            <p:cNvPr id="856" name="Google Shape;856;p35"/>
            <p:cNvSpPr/>
            <p:nvPr/>
          </p:nvSpPr>
          <p:spPr>
            <a:xfrm>
              <a:off x="10171925" y="725950"/>
              <a:ext cx="109125" cy="313150"/>
            </a:xfrm>
            <a:custGeom>
              <a:rect b="b" l="l" r="r" t="t"/>
              <a:pathLst>
                <a:path extrusionOk="0" h="12526" w="4365">
                  <a:moveTo>
                    <a:pt x="3065" y="0"/>
                  </a:moveTo>
                  <a:cubicBezTo>
                    <a:pt x="1387" y="3356"/>
                    <a:pt x="0" y="12525"/>
                    <a:pt x="1986" y="12525"/>
                  </a:cubicBezTo>
                  <a:cubicBezTo>
                    <a:pt x="2037" y="12525"/>
                    <a:pt x="2091" y="12519"/>
                    <a:pt x="2147" y="12507"/>
                  </a:cubicBezTo>
                  <a:cubicBezTo>
                    <a:pt x="4365" y="12009"/>
                    <a:pt x="3065" y="1"/>
                    <a:pt x="30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35"/>
            <p:cNvSpPr/>
            <p:nvPr/>
          </p:nvSpPr>
          <p:spPr>
            <a:xfrm>
              <a:off x="9880600" y="762750"/>
              <a:ext cx="326850" cy="70500"/>
            </a:xfrm>
            <a:custGeom>
              <a:rect b="b" l="l" r="r" t="t"/>
              <a:pathLst>
                <a:path extrusionOk="0" h="2820" w="13074">
                  <a:moveTo>
                    <a:pt x="11505" y="0"/>
                  </a:moveTo>
                  <a:cubicBezTo>
                    <a:pt x="7755" y="0"/>
                    <a:pt x="1" y="936"/>
                    <a:pt x="2555" y="2391"/>
                  </a:cubicBezTo>
                  <a:cubicBezTo>
                    <a:pt x="3095" y="2695"/>
                    <a:pt x="3772" y="2820"/>
                    <a:pt x="4521" y="2820"/>
                  </a:cubicBezTo>
                  <a:cubicBezTo>
                    <a:pt x="8015" y="2820"/>
                    <a:pt x="13073" y="96"/>
                    <a:pt x="13073" y="96"/>
                  </a:cubicBezTo>
                  <a:cubicBezTo>
                    <a:pt x="12742" y="31"/>
                    <a:pt x="12191" y="0"/>
                    <a:pt x="1150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35"/>
            <p:cNvSpPr/>
            <p:nvPr/>
          </p:nvSpPr>
          <p:spPr>
            <a:xfrm>
              <a:off x="10078075" y="813900"/>
              <a:ext cx="82500" cy="263475"/>
            </a:xfrm>
            <a:custGeom>
              <a:rect b="b" l="l" r="r" t="t"/>
              <a:pathLst>
                <a:path extrusionOk="0" h="10539" w="3300">
                  <a:moveTo>
                    <a:pt x="3300" y="1"/>
                  </a:moveTo>
                  <a:lnTo>
                    <a:pt x="3300" y="1"/>
                  </a:lnTo>
                  <a:cubicBezTo>
                    <a:pt x="1109" y="3305"/>
                    <a:pt x="0" y="10538"/>
                    <a:pt x="1477" y="10538"/>
                  </a:cubicBezTo>
                  <a:cubicBezTo>
                    <a:pt x="1521" y="10538"/>
                    <a:pt x="1568" y="10532"/>
                    <a:pt x="1617" y="10518"/>
                  </a:cubicBezTo>
                  <a:cubicBezTo>
                    <a:pt x="3300" y="10021"/>
                    <a:pt x="3300" y="1"/>
                    <a:pt x="330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35"/>
            <p:cNvSpPr/>
            <p:nvPr/>
          </p:nvSpPr>
          <p:spPr>
            <a:xfrm>
              <a:off x="9849075" y="869350"/>
              <a:ext cx="259875" cy="97800"/>
            </a:xfrm>
            <a:custGeom>
              <a:rect b="b" l="l" r="r" t="t"/>
              <a:pathLst>
                <a:path extrusionOk="0" h="3912" w="10395">
                  <a:moveTo>
                    <a:pt x="10284" y="0"/>
                  </a:moveTo>
                  <a:cubicBezTo>
                    <a:pt x="7615" y="0"/>
                    <a:pt x="0" y="1328"/>
                    <a:pt x="604" y="3214"/>
                  </a:cubicBezTo>
                  <a:cubicBezTo>
                    <a:pt x="760" y="3710"/>
                    <a:pt x="1193" y="3912"/>
                    <a:pt x="1797" y="3912"/>
                  </a:cubicBezTo>
                  <a:cubicBezTo>
                    <a:pt x="4453" y="3912"/>
                    <a:pt x="10395" y="1"/>
                    <a:pt x="10395" y="1"/>
                  </a:cubicBezTo>
                  <a:cubicBezTo>
                    <a:pt x="10359" y="1"/>
                    <a:pt x="10322" y="0"/>
                    <a:pt x="1028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35"/>
            <p:cNvSpPr/>
            <p:nvPr/>
          </p:nvSpPr>
          <p:spPr>
            <a:xfrm>
              <a:off x="10002575" y="914300"/>
              <a:ext cx="71000" cy="260100"/>
            </a:xfrm>
            <a:custGeom>
              <a:rect b="b" l="l" r="r" t="t"/>
              <a:pathLst>
                <a:path extrusionOk="0" h="10404" w="2840">
                  <a:moveTo>
                    <a:pt x="2687" y="1"/>
                  </a:moveTo>
                  <a:cubicBezTo>
                    <a:pt x="379" y="3957"/>
                    <a:pt x="1" y="10404"/>
                    <a:pt x="1216" y="10404"/>
                  </a:cubicBezTo>
                  <a:cubicBezTo>
                    <a:pt x="1270" y="10404"/>
                    <a:pt x="1326" y="10391"/>
                    <a:pt x="1386" y="10365"/>
                  </a:cubicBezTo>
                  <a:cubicBezTo>
                    <a:pt x="2840" y="9753"/>
                    <a:pt x="2687" y="1"/>
                    <a:pt x="268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35"/>
            <p:cNvSpPr/>
            <p:nvPr/>
          </p:nvSpPr>
          <p:spPr>
            <a:xfrm>
              <a:off x="9781425" y="991750"/>
              <a:ext cx="225225" cy="93275"/>
            </a:xfrm>
            <a:custGeom>
              <a:rect b="b" l="l" r="r" t="t"/>
              <a:pathLst>
                <a:path extrusionOk="0" h="3731" w="9009">
                  <a:moveTo>
                    <a:pt x="9008" y="1"/>
                  </a:moveTo>
                  <a:cubicBezTo>
                    <a:pt x="9008" y="1"/>
                    <a:pt x="671" y="613"/>
                    <a:pt x="135" y="2946"/>
                  </a:cubicBezTo>
                  <a:cubicBezTo>
                    <a:pt x="1" y="3503"/>
                    <a:pt x="256" y="3731"/>
                    <a:pt x="765" y="3731"/>
                  </a:cubicBezTo>
                  <a:cubicBezTo>
                    <a:pt x="2421" y="3731"/>
                    <a:pt x="6756" y="1317"/>
                    <a:pt x="900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35"/>
            <p:cNvSpPr/>
            <p:nvPr/>
          </p:nvSpPr>
          <p:spPr>
            <a:xfrm>
              <a:off x="9919125" y="1023300"/>
              <a:ext cx="77000" cy="233325"/>
            </a:xfrm>
            <a:custGeom>
              <a:rect b="b" l="l" r="r" t="t"/>
              <a:pathLst>
                <a:path extrusionOk="0" h="9333" w="3080">
                  <a:moveTo>
                    <a:pt x="2506" y="1"/>
                  </a:moveTo>
                  <a:cubicBezTo>
                    <a:pt x="1154" y="2847"/>
                    <a:pt x="1" y="9332"/>
                    <a:pt x="1139" y="9332"/>
                  </a:cubicBezTo>
                  <a:cubicBezTo>
                    <a:pt x="1224" y="9332"/>
                    <a:pt x="1323" y="9296"/>
                    <a:pt x="1435" y="9218"/>
                  </a:cubicBezTo>
                  <a:cubicBezTo>
                    <a:pt x="3080" y="8147"/>
                    <a:pt x="2506" y="1"/>
                    <a:pt x="250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35"/>
            <p:cNvSpPr/>
            <p:nvPr/>
          </p:nvSpPr>
          <p:spPr>
            <a:xfrm>
              <a:off x="9753800" y="1084500"/>
              <a:ext cx="182100" cy="113300"/>
            </a:xfrm>
            <a:custGeom>
              <a:rect b="b" l="l" r="r" t="t"/>
              <a:pathLst>
                <a:path extrusionOk="0" h="4532" w="7284">
                  <a:moveTo>
                    <a:pt x="7283" y="0"/>
                  </a:moveTo>
                  <a:lnTo>
                    <a:pt x="7283" y="0"/>
                  </a:lnTo>
                  <a:cubicBezTo>
                    <a:pt x="7283" y="1"/>
                    <a:pt x="705" y="1492"/>
                    <a:pt x="131" y="3825"/>
                  </a:cubicBezTo>
                  <a:cubicBezTo>
                    <a:pt x="1" y="4322"/>
                    <a:pt x="129" y="4531"/>
                    <a:pt x="438" y="4531"/>
                  </a:cubicBezTo>
                  <a:cubicBezTo>
                    <a:pt x="1578" y="4531"/>
                    <a:pt x="5177" y="1686"/>
                    <a:pt x="728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35"/>
            <p:cNvSpPr/>
            <p:nvPr/>
          </p:nvSpPr>
          <p:spPr>
            <a:xfrm>
              <a:off x="9842050" y="1134225"/>
              <a:ext cx="88100" cy="214450"/>
            </a:xfrm>
            <a:custGeom>
              <a:rect b="b" l="l" r="r" t="t"/>
              <a:pathLst>
                <a:path extrusionOk="0" h="8578" w="3524">
                  <a:moveTo>
                    <a:pt x="2376" y="0"/>
                  </a:moveTo>
                  <a:cubicBezTo>
                    <a:pt x="1343" y="2445"/>
                    <a:pt x="1" y="8577"/>
                    <a:pt x="1138" y="8577"/>
                  </a:cubicBezTo>
                  <a:cubicBezTo>
                    <a:pt x="1264" y="8577"/>
                    <a:pt x="1421" y="8502"/>
                    <a:pt x="1611" y="8338"/>
                  </a:cubicBezTo>
                  <a:cubicBezTo>
                    <a:pt x="3524" y="6655"/>
                    <a:pt x="2376" y="1"/>
                    <a:pt x="237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35"/>
            <p:cNvSpPr/>
            <p:nvPr/>
          </p:nvSpPr>
          <p:spPr>
            <a:xfrm>
              <a:off x="9721050" y="1197325"/>
              <a:ext cx="138350" cy="107425"/>
            </a:xfrm>
            <a:custGeom>
              <a:rect b="b" l="l" r="r" t="t"/>
              <a:pathLst>
                <a:path extrusionOk="0" h="4297" w="5534">
                  <a:moveTo>
                    <a:pt x="5534" y="0"/>
                  </a:moveTo>
                  <a:lnTo>
                    <a:pt x="5534" y="0"/>
                  </a:lnTo>
                  <a:cubicBezTo>
                    <a:pt x="5533" y="1"/>
                    <a:pt x="944" y="1377"/>
                    <a:pt x="179" y="3596"/>
                  </a:cubicBezTo>
                  <a:cubicBezTo>
                    <a:pt x="1" y="4089"/>
                    <a:pt x="60" y="4297"/>
                    <a:pt x="284" y="4297"/>
                  </a:cubicBezTo>
                  <a:cubicBezTo>
                    <a:pt x="1069" y="4297"/>
                    <a:pt x="3868" y="1755"/>
                    <a:pt x="553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35"/>
            <p:cNvSpPr/>
            <p:nvPr/>
          </p:nvSpPr>
          <p:spPr>
            <a:xfrm>
              <a:off x="9776825" y="1241300"/>
              <a:ext cx="76850" cy="191450"/>
            </a:xfrm>
            <a:custGeom>
              <a:rect b="b" l="l" r="r" t="t"/>
              <a:pathLst>
                <a:path extrusionOk="0" h="7658" w="3074">
                  <a:moveTo>
                    <a:pt x="2232" y="1"/>
                  </a:moveTo>
                  <a:cubicBezTo>
                    <a:pt x="1323" y="2027"/>
                    <a:pt x="1" y="7657"/>
                    <a:pt x="1031" y="7657"/>
                  </a:cubicBezTo>
                  <a:cubicBezTo>
                    <a:pt x="1129" y="7657"/>
                    <a:pt x="1248" y="7606"/>
                    <a:pt x="1390" y="7497"/>
                  </a:cubicBezTo>
                  <a:cubicBezTo>
                    <a:pt x="3073" y="6235"/>
                    <a:pt x="2232" y="1"/>
                    <a:pt x="223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35"/>
            <p:cNvSpPr/>
            <p:nvPr/>
          </p:nvSpPr>
          <p:spPr>
            <a:xfrm>
              <a:off x="9681025" y="1304425"/>
              <a:ext cx="112400" cy="88650"/>
            </a:xfrm>
            <a:custGeom>
              <a:rect b="b" l="l" r="r" t="t"/>
              <a:pathLst>
                <a:path extrusionOk="0" h="3546" w="4496">
                  <a:moveTo>
                    <a:pt x="4496" y="0"/>
                  </a:moveTo>
                  <a:cubicBezTo>
                    <a:pt x="4495" y="0"/>
                    <a:pt x="556" y="1339"/>
                    <a:pt x="97" y="3060"/>
                  </a:cubicBezTo>
                  <a:cubicBezTo>
                    <a:pt x="1" y="3402"/>
                    <a:pt x="65" y="3546"/>
                    <a:pt x="239" y="3546"/>
                  </a:cubicBezTo>
                  <a:cubicBezTo>
                    <a:pt x="960" y="3546"/>
                    <a:pt x="3571" y="1078"/>
                    <a:pt x="449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35"/>
            <p:cNvSpPr/>
            <p:nvPr/>
          </p:nvSpPr>
          <p:spPr>
            <a:xfrm>
              <a:off x="9719775" y="1361775"/>
              <a:ext cx="63300" cy="158950"/>
            </a:xfrm>
            <a:custGeom>
              <a:rect b="b" l="l" r="r" t="t"/>
              <a:pathLst>
                <a:path extrusionOk="0" h="6358" w="2532">
                  <a:moveTo>
                    <a:pt x="1760" y="1"/>
                  </a:moveTo>
                  <a:lnTo>
                    <a:pt x="1760" y="1"/>
                  </a:lnTo>
                  <a:cubicBezTo>
                    <a:pt x="1377" y="766"/>
                    <a:pt x="1" y="6235"/>
                    <a:pt x="727" y="6350"/>
                  </a:cubicBezTo>
                  <a:cubicBezTo>
                    <a:pt x="764" y="6355"/>
                    <a:pt x="799" y="6358"/>
                    <a:pt x="833" y="6358"/>
                  </a:cubicBezTo>
                  <a:cubicBezTo>
                    <a:pt x="2532" y="6358"/>
                    <a:pt x="1760" y="1"/>
                    <a:pt x="176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35"/>
            <p:cNvSpPr/>
            <p:nvPr/>
          </p:nvSpPr>
          <p:spPr>
            <a:xfrm>
              <a:off x="9725525" y="636075"/>
              <a:ext cx="624375" cy="803175"/>
            </a:xfrm>
            <a:custGeom>
              <a:rect b="b" l="l" r="r" t="t"/>
              <a:pathLst>
                <a:path extrusionOk="0" fill="none" h="32127" w="24975">
                  <a:moveTo>
                    <a:pt x="24975" y="0"/>
                  </a:moveTo>
                  <a:cubicBezTo>
                    <a:pt x="24975" y="0"/>
                    <a:pt x="9562" y="12048"/>
                    <a:pt x="0" y="32127"/>
                  </a:cubicBezTo>
                </a:path>
              </a:pathLst>
            </a:custGeom>
            <a:solidFill>
              <a:schemeClr val="lt2"/>
            </a:solidFill>
            <a:ln cap="rnd"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0" name="Shape 2450"/>
        <p:cNvGrpSpPr/>
        <p:nvPr/>
      </p:nvGrpSpPr>
      <p:grpSpPr>
        <a:xfrm>
          <a:off x="0" y="0"/>
          <a:ext cx="0" cy="0"/>
          <a:chOff x="0" y="0"/>
          <a:chExt cx="0" cy="0"/>
        </a:xfrm>
      </p:grpSpPr>
      <p:sp>
        <p:nvSpPr>
          <p:cNvPr id="2451" name="Google Shape;2451;p62"/>
          <p:cNvSpPr txBox="1"/>
          <p:nvPr>
            <p:ph idx="1" type="body"/>
          </p:nvPr>
        </p:nvSpPr>
        <p:spPr>
          <a:xfrm>
            <a:off x="731525" y="1160996"/>
            <a:ext cx="7681200" cy="3580800"/>
          </a:xfrm>
          <a:prstGeom prst="rect">
            <a:avLst/>
          </a:prstGeom>
        </p:spPr>
        <p:txBody>
          <a:bodyPr anchorCtr="0" anchor="t" bIns="91425" lIns="91425" spcFirstLastPara="1" rIns="91425" wrap="square" tIns="91425">
            <a:noAutofit/>
          </a:bodyPr>
          <a:lstStyle/>
          <a:p>
            <a:pPr indent="-336550" lvl="0" marL="457200" rtl="0" algn="l">
              <a:spcBef>
                <a:spcPts val="0"/>
              </a:spcBef>
              <a:spcAft>
                <a:spcPts val="0"/>
              </a:spcAft>
              <a:buClr>
                <a:schemeClr val="lt2"/>
              </a:buClr>
              <a:buSzPts val="1700"/>
              <a:buChar char="●"/>
            </a:pPr>
            <a:r>
              <a:rPr lang="en" sz="1700">
                <a:solidFill>
                  <a:schemeClr val="lt2"/>
                </a:solidFill>
              </a:rPr>
              <a:t>Attend all VNSA events and documents events </a:t>
            </a:r>
            <a:r>
              <a:rPr lang="en" sz="1700">
                <a:solidFill>
                  <a:schemeClr val="lt2"/>
                </a:solidFill>
              </a:rPr>
              <a:t>through</a:t>
            </a:r>
            <a:r>
              <a:rPr lang="en" sz="1700">
                <a:solidFill>
                  <a:schemeClr val="lt2"/>
                </a:solidFill>
              </a:rPr>
              <a:t> </a:t>
            </a:r>
            <a:r>
              <a:rPr lang="en" sz="1700">
                <a:solidFill>
                  <a:schemeClr val="lt2"/>
                </a:solidFill>
              </a:rPr>
              <a:t>photography</a:t>
            </a:r>
            <a:r>
              <a:rPr lang="en" sz="1700">
                <a:solidFill>
                  <a:schemeClr val="lt2"/>
                </a:solidFill>
              </a:rPr>
              <a:t>. Events include but are not limited to State Convention, National Convention, </a:t>
            </a:r>
            <a:r>
              <a:rPr lang="en" sz="1700">
                <a:solidFill>
                  <a:schemeClr val="lt2"/>
                </a:solidFill>
              </a:rPr>
              <a:t>luncheons</a:t>
            </a:r>
            <a:r>
              <a:rPr lang="en" sz="1700">
                <a:solidFill>
                  <a:schemeClr val="lt2"/>
                </a:solidFill>
              </a:rPr>
              <a:t>, board meetings and activities</a:t>
            </a:r>
            <a:endParaRPr sz="1700">
              <a:solidFill>
                <a:schemeClr val="lt2"/>
              </a:solidFill>
            </a:endParaRPr>
          </a:p>
          <a:p>
            <a:pPr indent="-336550" lvl="0" marL="457200" rtl="0" algn="l">
              <a:spcBef>
                <a:spcPts val="0"/>
              </a:spcBef>
              <a:spcAft>
                <a:spcPts val="0"/>
              </a:spcAft>
              <a:buClr>
                <a:schemeClr val="lt2"/>
              </a:buClr>
              <a:buSzPts val="1700"/>
              <a:buChar char="●"/>
            </a:pPr>
            <a:r>
              <a:rPr lang="en" sz="1700">
                <a:solidFill>
                  <a:schemeClr val="lt2"/>
                </a:solidFill>
              </a:rPr>
              <a:t>Collaborate with Public Relations and The Torch of the Union Editor pertaining VNSA publications</a:t>
            </a:r>
            <a:endParaRPr sz="1700">
              <a:solidFill>
                <a:schemeClr val="lt2"/>
              </a:solidFill>
            </a:endParaRPr>
          </a:p>
          <a:p>
            <a:pPr indent="-336550" lvl="0" marL="457200" rtl="0" algn="l">
              <a:spcBef>
                <a:spcPts val="0"/>
              </a:spcBef>
              <a:spcAft>
                <a:spcPts val="0"/>
              </a:spcAft>
              <a:buClr>
                <a:schemeClr val="lt2"/>
              </a:buClr>
              <a:buSzPts val="1700"/>
              <a:buChar char="●"/>
            </a:pPr>
            <a:r>
              <a:rPr lang="en" sz="1700">
                <a:solidFill>
                  <a:schemeClr val="lt2"/>
                </a:solidFill>
              </a:rPr>
              <a:t>Make a yearly scrapbook, which will be available for the view of the Spring Convention</a:t>
            </a:r>
            <a:endParaRPr sz="1700">
              <a:solidFill>
                <a:schemeClr val="lt2"/>
              </a:solidFill>
            </a:endParaRPr>
          </a:p>
          <a:p>
            <a:pPr indent="-336550" lvl="0" marL="457200" rtl="0" algn="l">
              <a:spcBef>
                <a:spcPts val="0"/>
              </a:spcBef>
              <a:spcAft>
                <a:spcPts val="0"/>
              </a:spcAft>
              <a:buClr>
                <a:schemeClr val="lt2"/>
              </a:buClr>
              <a:buSzPts val="1700"/>
              <a:buChar char="●"/>
            </a:pPr>
            <a:r>
              <a:rPr lang="en" sz="1700">
                <a:solidFill>
                  <a:schemeClr val="lt2"/>
                </a:solidFill>
              </a:rPr>
              <a:t>Contribute to archives of VNSA, </a:t>
            </a:r>
            <a:r>
              <a:rPr lang="en" sz="1700">
                <a:solidFill>
                  <a:schemeClr val="lt2"/>
                </a:solidFill>
              </a:rPr>
              <a:t>including</a:t>
            </a:r>
            <a:r>
              <a:rPr lang="en" sz="1700">
                <a:solidFill>
                  <a:schemeClr val="lt2"/>
                </a:solidFill>
              </a:rPr>
              <a:t> contributing to </a:t>
            </a:r>
            <a:r>
              <a:rPr lang="en" sz="1700">
                <a:solidFill>
                  <a:schemeClr val="lt2"/>
                </a:solidFill>
              </a:rPr>
              <a:t>historical</a:t>
            </a:r>
            <a:r>
              <a:rPr lang="en" sz="1700">
                <a:solidFill>
                  <a:schemeClr val="lt2"/>
                </a:solidFill>
              </a:rPr>
              <a:t> documentation of VNSA board members, pictures and events</a:t>
            </a:r>
            <a:endParaRPr sz="1700">
              <a:solidFill>
                <a:schemeClr val="lt2"/>
              </a:solidFill>
            </a:endParaRPr>
          </a:p>
          <a:p>
            <a:pPr indent="-336550" lvl="0" marL="457200" rtl="0" algn="l">
              <a:spcBef>
                <a:spcPts val="0"/>
              </a:spcBef>
              <a:spcAft>
                <a:spcPts val="0"/>
              </a:spcAft>
              <a:buClr>
                <a:schemeClr val="lt2"/>
              </a:buClr>
              <a:buSzPts val="1700"/>
              <a:buChar char="●"/>
            </a:pPr>
            <a:r>
              <a:rPr lang="en" sz="1700">
                <a:solidFill>
                  <a:schemeClr val="lt2"/>
                </a:solidFill>
              </a:rPr>
              <a:t>Be responsible for awards list for annual convention with the assistance of the other board members as </a:t>
            </a:r>
            <a:r>
              <a:rPr lang="en" sz="1700">
                <a:solidFill>
                  <a:schemeClr val="lt2"/>
                </a:solidFill>
              </a:rPr>
              <a:t>designated</a:t>
            </a:r>
            <a:r>
              <a:rPr lang="en" sz="1700">
                <a:solidFill>
                  <a:schemeClr val="lt2"/>
                </a:solidFill>
              </a:rPr>
              <a:t> by the President</a:t>
            </a:r>
            <a:endParaRPr sz="1700">
              <a:solidFill>
                <a:schemeClr val="lt2"/>
              </a:solidFill>
            </a:endParaRPr>
          </a:p>
          <a:p>
            <a:pPr indent="0" lvl="0" marL="0" rtl="0" algn="l">
              <a:spcBef>
                <a:spcPts val="0"/>
              </a:spcBef>
              <a:spcAft>
                <a:spcPts val="0"/>
              </a:spcAft>
              <a:buNone/>
            </a:pPr>
            <a:r>
              <a:t/>
            </a:r>
            <a:endParaRPr sz="1800"/>
          </a:p>
        </p:txBody>
      </p:sp>
      <p:sp>
        <p:nvSpPr>
          <p:cNvPr id="2452" name="Google Shape;2452;p62"/>
          <p:cNvSpPr txBox="1"/>
          <p:nvPr>
            <p:ph type="title"/>
          </p:nvPr>
        </p:nvSpPr>
        <p:spPr>
          <a:xfrm>
            <a:off x="731525" y="445025"/>
            <a:ext cx="76812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Historian: Roles and Responsibilities</a:t>
            </a:r>
            <a:endParaRPr/>
          </a:p>
        </p:txBody>
      </p:sp>
      <p:grpSp>
        <p:nvGrpSpPr>
          <p:cNvPr id="2453" name="Google Shape;2453;p62"/>
          <p:cNvGrpSpPr/>
          <p:nvPr/>
        </p:nvGrpSpPr>
        <p:grpSpPr>
          <a:xfrm rot="5817268">
            <a:off x="-127744" y="500396"/>
            <a:ext cx="1012600" cy="587670"/>
            <a:chOff x="7932500" y="1790100"/>
            <a:chExt cx="1380700" cy="801300"/>
          </a:xfrm>
        </p:grpSpPr>
        <p:sp>
          <p:nvSpPr>
            <p:cNvPr id="2454" name="Google Shape;2454;p62"/>
            <p:cNvSpPr/>
            <p:nvPr/>
          </p:nvSpPr>
          <p:spPr>
            <a:xfrm>
              <a:off x="8471750" y="1790100"/>
              <a:ext cx="841450" cy="801300"/>
            </a:xfrm>
            <a:custGeom>
              <a:rect b="b" l="l" r="r" t="t"/>
              <a:pathLst>
                <a:path extrusionOk="0" h="32052" w="33658">
                  <a:moveTo>
                    <a:pt x="33657" y="1"/>
                  </a:moveTo>
                  <a:lnTo>
                    <a:pt x="33657" y="1"/>
                  </a:lnTo>
                  <a:cubicBezTo>
                    <a:pt x="29986" y="2716"/>
                    <a:pt x="16753" y="4629"/>
                    <a:pt x="9256" y="10710"/>
                  </a:cubicBezTo>
                  <a:cubicBezTo>
                    <a:pt x="1760" y="16753"/>
                    <a:pt x="1" y="32051"/>
                    <a:pt x="1" y="32051"/>
                  </a:cubicBezTo>
                  <a:cubicBezTo>
                    <a:pt x="1" y="32051"/>
                    <a:pt x="16102" y="32051"/>
                    <a:pt x="24861" y="20883"/>
                  </a:cubicBezTo>
                  <a:cubicBezTo>
                    <a:pt x="31133" y="12928"/>
                    <a:pt x="33657" y="1"/>
                    <a:pt x="3365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5" name="Google Shape;2455;p62"/>
            <p:cNvSpPr/>
            <p:nvPr/>
          </p:nvSpPr>
          <p:spPr>
            <a:xfrm>
              <a:off x="8471750" y="1790100"/>
              <a:ext cx="841450" cy="801300"/>
            </a:xfrm>
            <a:custGeom>
              <a:rect b="b" l="l" r="r" t="t"/>
              <a:pathLst>
                <a:path extrusionOk="0" fill="none" h="32052" w="33658">
                  <a:moveTo>
                    <a:pt x="1" y="32051"/>
                  </a:moveTo>
                  <a:cubicBezTo>
                    <a:pt x="1" y="32051"/>
                    <a:pt x="11398" y="16408"/>
                    <a:pt x="33657" y="1"/>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6" name="Google Shape;2456;p62"/>
            <p:cNvSpPr/>
            <p:nvPr/>
          </p:nvSpPr>
          <p:spPr>
            <a:xfrm>
              <a:off x="8933575" y="1889550"/>
              <a:ext cx="121450" cy="211325"/>
            </a:xfrm>
            <a:custGeom>
              <a:rect b="b" l="l" r="r" t="t"/>
              <a:pathLst>
                <a:path extrusionOk="0" fill="none" h="8453" w="4858">
                  <a:moveTo>
                    <a:pt x="4858" y="1"/>
                  </a:moveTo>
                  <a:cubicBezTo>
                    <a:pt x="4858" y="1"/>
                    <a:pt x="2372" y="1875"/>
                    <a:pt x="1" y="8453"/>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7" name="Google Shape;2457;p62"/>
            <p:cNvSpPr/>
            <p:nvPr/>
          </p:nvSpPr>
          <p:spPr>
            <a:xfrm>
              <a:off x="8874300" y="1994725"/>
              <a:ext cx="381525" cy="160650"/>
            </a:xfrm>
            <a:custGeom>
              <a:rect b="b" l="l" r="r" t="t"/>
              <a:pathLst>
                <a:path extrusionOk="0" fill="none" h="6426" w="15261">
                  <a:moveTo>
                    <a:pt x="0" y="6426"/>
                  </a:moveTo>
                  <a:cubicBezTo>
                    <a:pt x="0" y="6426"/>
                    <a:pt x="8912" y="4590"/>
                    <a:pt x="15261" y="1"/>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8" name="Google Shape;2458;p62"/>
            <p:cNvSpPr/>
            <p:nvPr/>
          </p:nvSpPr>
          <p:spPr>
            <a:xfrm>
              <a:off x="9055000" y="1889550"/>
              <a:ext cx="233325" cy="105200"/>
            </a:xfrm>
            <a:custGeom>
              <a:rect b="b" l="l" r="r" t="t"/>
              <a:pathLst>
                <a:path extrusionOk="0" fill="none" h="4208" w="9333">
                  <a:moveTo>
                    <a:pt x="1" y="4208"/>
                  </a:moveTo>
                  <a:cubicBezTo>
                    <a:pt x="1" y="4208"/>
                    <a:pt x="5738" y="2487"/>
                    <a:pt x="9333" y="1"/>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9" name="Google Shape;2459;p62"/>
            <p:cNvSpPr/>
            <p:nvPr/>
          </p:nvSpPr>
          <p:spPr>
            <a:xfrm>
              <a:off x="8785375" y="1953625"/>
              <a:ext cx="95650" cy="286850"/>
            </a:xfrm>
            <a:custGeom>
              <a:rect b="b" l="l" r="r" t="t"/>
              <a:pathLst>
                <a:path extrusionOk="0" fill="none" h="11474" w="3826">
                  <a:moveTo>
                    <a:pt x="3825" y="0"/>
                  </a:moveTo>
                  <a:cubicBezTo>
                    <a:pt x="2066" y="3633"/>
                    <a:pt x="766" y="7496"/>
                    <a:pt x="1" y="11474"/>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0" name="Google Shape;2460;p62"/>
            <p:cNvSpPr/>
            <p:nvPr/>
          </p:nvSpPr>
          <p:spPr>
            <a:xfrm>
              <a:off x="8707925" y="2213675"/>
              <a:ext cx="451325" cy="107125"/>
            </a:xfrm>
            <a:custGeom>
              <a:rect b="b" l="l" r="r" t="t"/>
              <a:pathLst>
                <a:path extrusionOk="0" fill="none" h="4285" w="18053">
                  <a:moveTo>
                    <a:pt x="1" y="4246"/>
                  </a:moveTo>
                  <a:cubicBezTo>
                    <a:pt x="1" y="4246"/>
                    <a:pt x="9180" y="4284"/>
                    <a:pt x="18053" y="1"/>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1" name="Google Shape;2461;p62"/>
            <p:cNvSpPr/>
            <p:nvPr/>
          </p:nvSpPr>
          <p:spPr>
            <a:xfrm>
              <a:off x="8611350" y="2086525"/>
              <a:ext cx="60275" cy="336575"/>
            </a:xfrm>
            <a:custGeom>
              <a:rect b="b" l="l" r="r" t="t"/>
              <a:pathLst>
                <a:path extrusionOk="0" fill="none" h="13463" w="2411">
                  <a:moveTo>
                    <a:pt x="2410" y="0"/>
                  </a:moveTo>
                  <a:cubicBezTo>
                    <a:pt x="2410" y="0"/>
                    <a:pt x="728" y="4590"/>
                    <a:pt x="1" y="13463"/>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2" name="Google Shape;2462;p62"/>
            <p:cNvSpPr/>
            <p:nvPr/>
          </p:nvSpPr>
          <p:spPr>
            <a:xfrm>
              <a:off x="8532000" y="2390575"/>
              <a:ext cx="488625" cy="137700"/>
            </a:xfrm>
            <a:custGeom>
              <a:rect b="b" l="l" r="r" t="t"/>
              <a:pathLst>
                <a:path extrusionOk="0" fill="none" h="5508" w="19545">
                  <a:moveTo>
                    <a:pt x="0" y="5011"/>
                  </a:moveTo>
                  <a:cubicBezTo>
                    <a:pt x="0" y="5011"/>
                    <a:pt x="7573" y="5508"/>
                    <a:pt x="19544" y="0"/>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3" name="Google Shape;2463;p62"/>
            <p:cNvSpPr/>
            <p:nvPr/>
          </p:nvSpPr>
          <p:spPr>
            <a:xfrm>
              <a:off x="7932500" y="1790100"/>
              <a:ext cx="709475" cy="754450"/>
            </a:xfrm>
            <a:custGeom>
              <a:rect b="b" l="l" r="r" t="t"/>
              <a:pathLst>
                <a:path extrusionOk="0" h="30178" w="28379">
                  <a:moveTo>
                    <a:pt x="3328" y="1"/>
                  </a:moveTo>
                  <a:lnTo>
                    <a:pt x="3328" y="1"/>
                  </a:lnTo>
                  <a:cubicBezTo>
                    <a:pt x="3328" y="1"/>
                    <a:pt x="0" y="28379"/>
                    <a:pt x="20806" y="30177"/>
                  </a:cubicBezTo>
                  <a:cubicBezTo>
                    <a:pt x="20806" y="30177"/>
                    <a:pt x="28379" y="11857"/>
                    <a:pt x="332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4" name="Google Shape;2464;p62"/>
            <p:cNvSpPr/>
            <p:nvPr/>
          </p:nvSpPr>
          <p:spPr>
            <a:xfrm>
              <a:off x="8015675" y="1790100"/>
              <a:ext cx="437000" cy="754450"/>
            </a:xfrm>
            <a:custGeom>
              <a:rect b="b" l="l" r="r" t="t"/>
              <a:pathLst>
                <a:path extrusionOk="0" fill="none" h="30178" w="17480">
                  <a:moveTo>
                    <a:pt x="1" y="1"/>
                  </a:moveTo>
                  <a:cubicBezTo>
                    <a:pt x="1" y="1"/>
                    <a:pt x="10212" y="13540"/>
                    <a:pt x="17479" y="30177"/>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5" name="Google Shape;2465;p62"/>
            <p:cNvSpPr/>
            <p:nvPr/>
          </p:nvSpPr>
          <p:spPr>
            <a:xfrm>
              <a:off x="8015675" y="1927800"/>
              <a:ext cx="161625" cy="102325"/>
            </a:xfrm>
            <a:custGeom>
              <a:rect b="b" l="l" r="r" t="t"/>
              <a:pathLst>
                <a:path extrusionOk="0" fill="none" h="4093" w="6465">
                  <a:moveTo>
                    <a:pt x="1" y="0"/>
                  </a:moveTo>
                  <a:cubicBezTo>
                    <a:pt x="2028" y="1568"/>
                    <a:pt x="4208" y="2945"/>
                    <a:pt x="6464" y="4093"/>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6" name="Google Shape;2466;p62"/>
            <p:cNvSpPr/>
            <p:nvPr/>
          </p:nvSpPr>
          <p:spPr>
            <a:xfrm>
              <a:off x="8198300" y="1896250"/>
              <a:ext cx="36350" cy="226625"/>
            </a:xfrm>
            <a:custGeom>
              <a:rect b="b" l="l" r="r" t="t"/>
              <a:pathLst>
                <a:path extrusionOk="0" fill="none" h="9065" w="1454">
                  <a:moveTo>
                    <a:pt x="1" y="0"/>
                  </a:moveTo>
                  <a:cubicBezTo>
                    <a:pt x="766" y="2983"/>
                    <a:pt x="1224" y="6005"/>
                    <a:pt x="1454" y="9065"/>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7" name="Google Shape;2467;p62"/>
            <p:cNvSpPr/>
            <p:nvPr/>
          </p:nvSpPr>
          <p:spPr>
            <a:xfrm>
              <a:off x="8026200" y="2086525"/>
              <a:ext cx="267750" cy="139625"/>
            </a:xfrm>
            <a:custGeom>
              <a:rect b="b" l="l" r="r" t="t"/>
              <a:pathLst>
                <a:path extrusionOk="0" fill="none" h="5585" w="10710">
                  <a:moveTo>
                    <a:pt x="0" y="0"/>
                  </a:moveTo>
                  <a:cubicBezTo>
                    <a:pt x="0" y="0"/>
                    <a:pt x="5546" y="3748"/>
                    <a:pt x="10709" y="5584"/>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8" name="Google Shape;2468;p62"/>
            <p:cNvSpPr/>
            <p:nvPr/>
          </p:nvSpPr>
          <p:spPr>
            <a:xfrm>
              <a:off x="8327375" y="2010025"/>
              <a:ext cx="30625" cy="320325"/>
            </a:xfrm>
            <a:custGeom>
              <a:rect b="b" l="l" r="r" t="t"/>
              <a:pathLst>
                <a:path extrusionOk="0" fill="none" h="12813" w="1225">
                  <a:moveTo>
                    <a:pt x="1" y="1"/>
                  </a:moveTo>
                  <a:cubicBezTo>
                    <a:pt x="957" y="4208"/>
                    <a:pt x="1225" y="8529"/>
                    <a:pt x="880" y="12813"/>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9" name="Google Shape;2469;p62"/>
            <p:cNvSpPr/>
            <p:nvPr/>
          </p:nvSpPr>
          <p:spPr>
            <a:xfrm>
              <a:off x="8072100" y="2254800"/>
              <a:ext cx="313625" cy="147275"/>
            </a:xfrm>
            <a:custGeom>
              <a:rect b="b" l="l" r="r" t="t"/>
              <a:pathLst>
                <a:path extrusionOk="0" fill="none" h="5891" w="12545">
                  <a:moveTo>
                    <a:pt x="0" y="1"/>
                  </a:moveTo>
                  <a:cubicBezTo>
                    <a:pt x="0" y="1"/>
                    <a:pt x="6655" y="4284"/>
                    <a:pt x="12545" y="5890"/>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0" name="Google Shape;2470;p62"/>
            <p:cNvSpPr/>
            <p:nvPr/>
          </p:nvSpPr>
          <p:spPr>
            <a:xfrm>
              <a:off x="8429700" y="2190750"/>
              <a:ext cx="34425" cy="302150"/>
            </a:xfrm>
            <a:custGeom>
              <a:rect b="b" l="l" r="r" t="t"/>
              <a:pathLst>
                <a:path extrusionOk="0" fill="none" h="12086" w="1377">
                  <a:moveTo>
                    <a:pt x="536" y="0"/>
                  </a:moveTo>
                  <a:cubicBezTo>
                    <a:pt x="536" y="0"/>
                    <a:pt x="1377" y="6999"/>
                    <a:pt x="0" y="12086"/>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71" name="Google Shape;2471;p62"/>
          <p:cNvGrpSpPr/>
          <p:nvPr/>
        </p:nvGrpSpPr>
        <p:grpSpPr>
          <a:xfrm rot="-10552018">
            <a:off x="8038907" y="3919993"/>
            <a:ext cx="869592" cy="1150117"/>
            <a:chOff x="9681025" y="636075"/>
            <a:chExt cx="668875" cy="884650"/>
          </a:xfrm>
        </p:grpSpPr>
        <p:sp>
          <p:nvSpPr>
            <p:cNvPr id="2472" name="Google Shape;2472;p62"/>
            <p:cNvSpPr/>
            <p:nvPr/>
          </p:nvSpPr>
          <p:spPr>
            <a:xfrm>
              <a:off x="10171925" y="725950"/>
              <a:ext cx="109125" cy="313150"/>
            </a:xfrm>
            <a:custGeom>
              <a:rect b="b" l="l" r="r" t="t"/>
              <a:pathLst>
                <a:path extrusionOk="0" h="12526" w="4365">
                  <a:moveTo>
                    <a:pt x="3065" y="0"/>
                  </a:moveTo>
                  <a:cubicBezTo>
                    <a:pt x="1387" y="3356"/>
                    <a:pt x="0" y="12525"/>
                    <a:pt x="1986" y="12525"/>
                  </a:cubicBezTo>
                  <a:cubicBezTo>
                    <a:pt x="2037" y="12525"/>
                    <a:pt x="2091" y="12519"/>
                    <a:pt x="2147" y="12507"/>
                  </a:cubicBezTo>
                  <a:cubicBezTo>
                    <a:pt x="4365" y="12009"/>
                    <a:pt x="3065" y="1"/>
                    <a:pt x="30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3" name="Google Shape;2473;p62"/>
            <p:cNvSpPr/>
            <p:nvPr/>
          </p:nvSpPr>
          <p:spPr>
            <a:xfrm>
              <a:off x="9880600" y="762750"/>
              <a:ext cx="326850" cy="70500"/>
            </a:xfrm>
            <a:custGeom>
              <a:rect b="b" l="l" r="r" t="t"/>
              <a:pathLst>
                <a:path extrusionOk="0" h="2820" w="13074">
                  <a:moveTo>
                    <a:pt x="11505" y="0"/>
                  </a:moveTo>
                  <a:cubicBezTo>
                    <a:pt x="7755" y="0"/>
                    <a:pt x="1" y="936"/>
                    <a:pt x="2555" y="2391"/>
                  </a:cubicBezTo>
                  <a:cubicBezTo>
                    <a:pt x="3095" y="2695"/>
                    <a:pt x="3772" y="2820"/>
                    <a:pt x="4521" y="2820"/>
                  </a:cubicBezTo>
                  <a:cubicBezTo>
                    <a:pt x="8015" y="2820"/>
                    <a:pt x="13073" y="96"/>
                    <a:pt x="13073" y="96"/>
                  </a:cubicBezTo>
                  <a:cubicBezTo>
                    <a:pt x="12742" y="31"/>
                    <a:pt x="12191" y="0"/>
                    <a:pt x="1150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4" name="Google Shape;2474;p62"/>
            <p:cNvSpPr/>
            <p:nvPr/>
          </p:nvSpPr>
          <p:spPr>
            <a:xfrm>
              <a:off x="10078075" y="813900"/>
              <a:ext cx="82500" cy="263475"/>
            </a:xfrm>
            <a:custGeom>
              <a:rect b="b" l="l" r="r" t="t"/>
              <a:pathLst>
                <a:path extrusionOk="0" h="10539" w="3300">
                  <a:moveTo>
                    <a:pt x="3300" y="1"/>
                  </a:moveTo>
                  <a:lnTo>
                    <a:pt x="3300" y="1"/>
                  </a:lnTo>
                  <a:cubicBezTo>
                    <a:pt x="1109" y="3305"/>
                    <a:pt x="0" y="10538"/>
                    <a:pt x="1477" y="10538"/>
                  </a:cubicBezTo>
                  <a:cubicBezTo>
                    <a:pt x="1521" y="10538"/>
                    <a:pt x="1568" y="10532"/>
                    <a:pt x="1617" y="10518"/>
                  </a:cubicBezTo>
                  <a:cubicBezTo>
                    <a:pt x="3300" y="10021"/>
                    <a:pt x="3300" y="1"/>
                    <a:pt x="330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5" name="Google Shape;2475;p62"/>
            <p:cNvSpPr/>
            <p:nvPr/>
          </p:nvSpPr>
          <p:spPr>
            <a:xfrm>
              <a:off x="9849075" y="869350"/>
              <a:ext cx="259875" cy="97800"/>
            </a:xfrm>
            <a:custGeom>
              <a:rect b="b" l="l" r="r" t="t"/>
              <a:pathLst>
                <a:path extrusionOk="0" h="3912" w="10395">
                  <a:moveTo>
                    <a:pt x="10284" y="0"/>
                  </a:moveTo>
                  <a:cubicBezTo>
                    <a:pt x="7615" y="0"/>
                    <a:pt x="0" y="1328"/>
                    <a:pt x="604" y="3214"/>
                  </a:cubicBezTo>
                  <a:cubicBezTo>
                    <a:pt x="760" y="3710"/>
                    <a:pt x="1193" y="3912"/>
                    <a:pt x="1797" y="3912"/>
                  </a:cubicBezTo>
                  <a:cubicBezTo>
                    <a:pt x="4453" y="3912"/>
                    <a:pt x="10395" y="1"/>
                    <a:pt x="10395" y="1"/>
                  </a:cubicBezTo>
                  <a:cubicBezTo>
                    <a:pt x="10359" y="1"/>
                    <a:pt x="10322" y="0"/>
                    <a:pt x="1028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6" name="Google Shape;2476;p62"/>
            <p:cNvSpPr/>
            <p:nvPr/>
          </p:nvSpPr>
          <p:spPr>
            <a:xfrm>
              <a:off x="10002575" y="914300"/>
              <a:ext cx="71000" cy="260100"/>
            </a:xfrm>
            <a:custGeom>
              <a:rect b="b" l="l" r="r" t="t"/>
              <a:pathLst>
                <a:path extrusionOk="0" h="10404" w="2840">
                  <a:moveTo>
                    <a:pt x="2687" y="1"/>
                  </a:moveTo>
                  <a:cubicBezTo>
                    <a:pt x="379" y="3957"/>
                    <a:pt x="1" y="10404"/>
                    <a:pt x="1216" y="10404"/>
                  </a:cubicBezTo>
                  <a:cubicBezTo>
                    <a:pt x="1270" y="10404"/>
                    <a:pt x="1326" y="10391"/>
                    <a:pt x="1386" y="10365"/>
                  </a:cubicBezTo>
                  <a:cubicBezTo>
                    <a:pt x="2840" y="9753"/>
                    <a:pt x="2687" y="1"/>
                    <a:pt x="268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7" name="Google Shape;2477;p62"/>
            <p:cNvSpPr/>
            <p:nvPr/>
          </p:nvSpPr>
          <p:spPr>
            <a:xfrm>
              <a:off x="9781425" y="991750"/>
              <a:ext cx="225225" cy="93275"/>
            </a:xfrm>
            <a:custGeom>
              <a:rect b="b" l="l" r="r" t="t"/>
              <a:pathLst>
                <a:path extrusionOk="0" h="3731" w="9009">
                  <a:moveTo>
                    <a:pt x="9008" y="1"/>
                  </a:moveTo>
                  <a:cubicBezTo>
                    <a:pt x="9008" y="1"/>
                    <a:pt x="671" y="613"/>
                    <a:pt x="135" y="2946"/>
                  </a:cubicBezTo>
                  <a:cubicBezTo>
                    <a:pt x="1" y="3503"/>
                    <a:pt x="256" y="3731"/>
                    <a:pt x="765" y="3731"/>
                  </a:cubicBezTo>
                  <a:cubicBezTo>
                    <a:pt x="2421" y="3731"/>
                    <a:pt x="6756" y="1317"/>
                    <a:pt x="900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8" name="Google Shape;2478;p62"/>
            <p:cNvSpPr/>
            <p:nvPr/>
          </p:nvSpPr>
          <p:spPr>
            <a:xfrm>
              <a:off x="9919125" y="1023300"/>
              <a:ext cx="77000" cy="233325"/>
            </a:xfrm>
            <a:custGeom>
              <a:rect b="b" l="l" r="r" t="t"/>
              <a:pathLst>
                <a:path extrusionOk="0" h="9333" w="3080">
                  <a:moveTo>
                    <a:pt x="2506" y="1"/>
                  </a:moveTo>
                  <a:cubicBezTo>
                    <a:pt x="1154" y="2847"/>
                    <a:pt x="1" y="9332"/>
                    <a:pt x="1139" y="9332"/>
                  </a:cubicBezTo>
                  <a:cubicBezTo>
                    <a:pt x="1224" y="9332"/>
                    <a:pt x="1323" y="9296"/>
                    <a:pt x="1435" y="9218"/>
                  </a:cubicBezTo>
                  <a:cubicBezTo>
                    <a:pt x="3080" y="8147"/>
                    <a:pt x="2506" y="1"/>
                    <a:pt x="250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9" name="Google Shape;2479;p62"/>
            <p:cNvSpPr/>
            <p:nvPr/>
          </p:nvSpPr>
          <p:spPr>
            <a:xfrm>
              <a:off x="9753800" y="1084500"/>
              <a:ext cx="182100" cy="113300"/>
            </a:xfrm>
            <a:custGeom>
              <a:rect b="b" l="l" r="r" t="t"/>
              <a:pathLst>
                <a:path extrusionOk="0" h="4532" w="7284">
                  <a:moveTo>
                    <a:pt x="7283" y="0"/>
                  </a:moveTo>
                  <a:lnTo>
                    <a:pt x="7283" y="0"/>
                  </a:lnTo>
                  <a:cubicBezTo>
                    <a:pt x="7283" y="1"/>
                    <a:pt x="705" y="1492"/>
                    <a:pt x="131" y="3825"/>
                  </a:cubicBezTo>
                  <a:cubicBezTo>
                    <a:pt x="1" y="4322"/>
                    <a:pt x="129" y="4531"/>
                    <a:pt x="438" y="4531"/>
                  </a:cubicBezTo>
                  <a:cubicBezTo>
                    <a:pt x="1578" y="4531"/>
                    <a:pt x="5177" y="1686"/>
                    <a:pt x="728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0" name="Google Shape;2480;p62"/>
            <p:cNvSpPr/>
            <p:nvPr/>
          </p:nvSpPr>
          <p:spPr>
            <a:xfrm>
              <a:off x="9842050" y="1134225"/>
              <a:ext cx="88100" cy="214450"/>
            </a:xfrm>
            <a:custGeom>
              <a:rect b="b" l="l" r="r" t="t"/>
              <a:pathLst>
                <a:path extrusionOk="0" h="8578" w="3524">
                  <a:moveTo>
                    <a:pt x="2376" y="0"/>
                  </a:moveTo>
                  <a:cubicBezTo>
                    <a:pt x="1343" y="2445"/>
                    <a:pt x="1" y="8577"/>
                    <a:pt x="1138" y="8577"/>
                  </a:cubicBezTo>
                  <a:cubicBezTo>
                    <a:pt x="1264" y="8577"/>
                    <a:pt x="1421" y="8502"/>
                    <a:pt x="1611" y="8338"/>
                  </a:cubicBezTo>
                  <a:cubicBezTo>
                    <a:pt x="3524" y="6655"/>
                    <a:pt x="2376" y="1"/>
                    <a:pt x="237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1" name="Google Shape;2481;p62"/>
            <p:cNvSpPr/>
            <p:nvPr/>
          </p:nvSpPr>
          <p:spPr>
            <a:xfrm>
              <a:off x="9721050" y="1197325"/>
              <a:ext cx="138350" cy="107425"/>
            </a:xfrm>
            <a:custGeom>
              <a:rect b="b" l="l" r="r" t="t"/>
              <a:pathLst>
                <a:path extrusionOk="0" h="4297" w="5534">
                  <a:moveTo>
                    <a:pt x="5534" y="0"/>
                  </a:moveTo>
                  <a:lnTo>
                    <a:pt x="5534" y="0"/>
                  </a:lnTo>
                  <a:cubicBezTo>
                    <a:pt x="5533" y="1"/>
                    <a:pt x="944" y="1377"/>
                    <a:pt x="179" y="3596"/>
                  </a:cubicBezTo>
                  <a:cubicBezTo>
                    <a:pt x="1" y="4089"/>
                    <a:pt x="60" y="4297"/>
                    <a:pt x="284" y="4297"/>
                  </a:cubicBezTo>
                  <a:cubicBezTo>
                    <a:pt x="1069" y="4297"/>
                    <a:pt x="3868" y="1755"/>
                    <a:pt x="553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2" name="Google Shape;2482;p62"/>
            <p:cNvSpPr/>
            <p:nvPr/>
          </p:nvSpPr>
          <p:spPr>
            <a:xfrm>
              <a:off x="9776825" y="1241300"/>
              <a:ext cx="76850" cy="191450"/>
            </a:xfrm>
            <a:custGeom>
              <a:rect b="b" l="l" r="r" t="t"/>
              <a:pathLst>
                <a:path extrusionOk="0" h="7658" w="3074">
                  <a:moveTo>
                    <a:pt x="2232" y="1"/>
                  </a:moveTo>
                  <a:cubicBezTo>
                    <a:pt x="1323" y="2027"/>
                    <a:pt x="1" y="7657"/>
                    <a:pt x="1031" y="7657"/>
                  </a:cubicBezTo>
                  <a:cubicBezTo>
                    <a:pt x="1129" y="7657"/>
                    <a:pt x="1248" y="7606"/>
                    <a:pt x="1390" y="7497"/>
                  </a:cubicBezTo>
                  <a:cubicBezTo>
                    <a:pt x="3073" y="6235"/>
                    <a:pt x="2232" y="1"/>
                    <a:pt x="223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3" name="Google Shape;2483;p62"/>
            <p:cNvSpPr/>
            <p:nvPr/>
          </p:nvSpPr>
          <p:spPr>
            <a:xfrm>
              <a:off x="9681025" y="1304425"/>
              <a:ext cx="112400" cy="88650"/>
            </a:xfrm>
            <a:custGeom>
              <a:rect b="b" l="l" r="r" t="t"/>
              <a:pathLst>
                <a:path extrusionOk="0" h="3546" w="4496">
                  <a:moveTo>
                    <a:pt x="4496" y="0"/>
                  </a:moveTo>
                  <a:cubicBezTo>
                    <a:pt x="4495" y="0"/>
                    <a:pt x="556" y="1339"/>
                    <a:pt x="97" y="3060"/>
                  </a:cubicBezTo>
                  <a:cubicBezTo>
                    <a:pt x="1" y="3402"/>
                    <a:pt x="65" y="3546"/>
                    <a:pt x="239" y="3546"/>
                  </a:cubicBezTo>
                  <a:cubicBezTo>
                    <a:pt x="960" y="3546"/>
                    <a:pt x="3571" y="1078"/>
                    <a:pt x="449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4" name="Google Shape;2484;p62"/>
            <p:cNvSpPr/>
            <p:nvPr/>
          </p:nvSpPr>
          <p:spPr>
            <a:xfrm>
              <a:off x="9719775" y="1361775"/>
              <a:ext cx="63300" cy="158950"/>
            </a:xfrm>
            <a:custGeom>
              <a:rect b="b" l="l" r="r" t="t"/>
              <a:pathLst>
                <a:path extrusionOk="0" h="6358" w="2532">
                  <a:moveTo>
                    <a:pt x="1760" y="1"/>
                  </a:moveTo>
                  <a:lnTo>
                    <a:pt x="1760" y="1"/>
                  </a:lnTo>
                  <a:cubicBezTo>
                    <a:pt x="1377" y="766"/>
                    <a:pt x="1" y="6235"/>
                    <a:pt x="727" y="6350"/>
                  </a:cubicBezTo>
                  <a:cubicBezTo>
                    <a:pt x="764" y="6355"/>
                    <a:pt x="799" y="6358"/>
                    <a:pt x="833" y="6358"/>
                  </a:cubicBezTo>
                  <a:cubicBezTo>
                    <a:pt x="2532" y="6358"/>
                    <a:pt x="1760" y="1"/>
                    <a:pt x="176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5" name="Google Shape;2485;p62"/>
            <p:cNvSpPr/>
            <p:nvPr/>
          </p:nvSpPr>
          <p:spPr>
            <a:xfrm>
              <a:off x="9725525" y="636075"/>
              <a:ext cx="624375" cy="803175"/>
            </a:xfrm>
            <a:custGeom>
              <a:rect b="b" l="l" r="r" t="t"/>
              <a:pathLst>
                <a:path extrusionOk="0" fill="none" h="32127" w="24975">
                  <a:moveTo>
                    <a:pt x="24975" y="0"/>
                  </a:moveTo>
                  <a:cubicBezTo>
                    <a:pt x="24975" y="0"/>
                    <a:pt x="9562" y="12048"/>
                    <a:pt x="0" y="32127"/>
                  </a:cubicBezTo>
                </a:path>
              </a:pathLst>
            </a:custGeom>
            <a:solidFill>
              <a:schemeClr val="lt2"/>
            </a:solidFill>
            <a:ln cap="rnd"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86" name="Google Shape;2486;p62"/>
          <p:cNvGrpSpPr/>
          <p:nvPr/>
        </p:nvGrpSpPr>
        <p:grpSpPr>
          <a:xfrm rot="5883899">
            <a:off x="-225511" y="3570461"/>
            <a:ext cx="1440432" cy="951941"/>
            <a:chOff x="6771032" y="2946336"/>
            <a:chExt cx="1653740" cy="1092910"/>
          </a:xfrm>
        </p:grpSpPr>
        <p:grpSp>
          <p:nvGrpSpPr>
            <p:cNvPr id="2487" name="Google Shape;2487;p62"/>
            <p:cNvGrpSpPr/>
            <p:nvPr/>
          </p:nvGrpSpPr>
          <p:grpSpPr>
            <a:xfrm rot="-3599956">
              <a:off x="6851708" y="3149698"/>
              <a:ext cx="865812" cy="686185"/>
              <a:chOff x="7400105" y="2402050"/>
              <a:chExt cx="865831" cy="686200"/>
            </a:xfrm>
          </p:grpSpPr>
          <p:sp>
            <p:nvSpPr>
              <p:cNvPr id="2488" name="Google Shape;2488;p62"/>
              <p:cNvSpPr/>
              <p:nvPr/>
            </p:nvSpPr>
            <p:spPr>
              <a:xfrm rot="-5400000">
                <a:off x="7558857" y="2381171"/>
                <a:ext cx="686200" cy="727958"/>
              </a:xfrm>
              <a:custGeom>
                <a:rect b="b" l="l" r="r" t="t"/>
                <a:pathLst>
                  <a:path extrusionOk="0" h="21996" w="24211">
                    <a:moveTo>
                      <a:pt x="9474" y="1"/>
                    </a:moveTo>
                    <a:cubicBezTo>
                      <a:pt x="7908" y="1"/>
                      <a:pt x="6128" y="214"/>
                      <a:pt x="4207" y="807"/>
                    </a:cubicBezTo>
                    <a:cubicBezTo>
                      <a:pt x="5087" y="2184"/>
                      <a:pt x="6311" y="3293"/>
                      <a:pt x="7726" y="4096"/>
                    </a:cubicBezTo>
                    <a:cubicBezTo>
                      <a:pt x="7726" y="4096"/>
                      <a:pt x="3443" y="4708"/>
                      <a:pt x="0" y="9106"/>
                    </a:cubicBezTo>
                    <a:cubicBezTo>
                      <a:pt x="0" y="9106"/>
                      <a:pt x="3286" y="10304"/>
                      <a:pt x="5907" y="10304"/>
                    </a:cubicBezTo>
                    <a:cubicBezTo>
                      <a:pt x="6057" y="10304"/>
                      <a:pt x="6205" y="10300"/>
                      <a:pt x="6349" y="10292"/>
                    </a:cubicBezTo>
                    <a:lnTo>
                      <a:pt x="6349" y="10292"/>
                    </a:lnTo>
                    <a:cubicBezTo>
                      <a:pt x="4322" y="13887"/>
                      <a:pt x="3213" y="17903"/>
                      <a:pt x="3022" y="21995"/>
                    </a:cubicBezTo>
                    <a:cubicBezTo>
                      <a:pt x="3022" y="21995"/>
                      <a:pt x="10748" y="20695"/>
                      <a:pt x="14916" y="14193"/>
                    </a:cubicBezTo>
                    <a:cubicBezTo>
                      <a:pt x="15566" y="15990"/>
                      <a:pt x="16523" y="17673"/>
                      <a:pt x="17708" y="19203"/>
                    </a:cubicBezTo>
                    <a:cubicBezTo>
                      <a:pt x="19009" y="16296"/>
                      <a:pt x="19468" y="13084"/>
                      <a:pt x="18970" y="9948"/>
                    </a:cubicBezTo>
                    <a:lnTo>
                      <a:pt x="18970" y="9948"/>
                    </a:lnTo>
                    <a:cubicBezTo>
                      <a:pt x="18971" y="9948"/>
                      <a:pt x="20806" y="11477"/>
                      <a:pt x="24210" y="12089"/>
                    </a:cubicBezTo>
                    <a:cubicBezTo>
                      <a:pt x="23254" y="7500"/>
                      <a:pt x="20271" y="3561"/>
                      <a:pt x="16064" y="1381"/>
                    </a:cubicBezTo>
                    <a:cubicBezTo>
                      <a:pt x="16064" y="1381"/>
                      <a:pt x="13461" y="1"/>
                      <a:pt x="947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9" name="Google Shape;2489;p62"/>
              <p:cNvSpPr/>
              <p:nvPr/>
            </p:nvSpPr>
            <p:spPr>
              <a:xfrm rot="-5400000">
                <a:off x="7608189" y="2392335"/>
                <a:ext cx="307885" cy="724052"/>
              </a:xfrm>
              <a:custGeom>
                <a:rect b="b" l="l" r="r" t="t"/>
                <a:pathLst>
                  <a:path extrusionOk="0" fill="none" h="21878" w="10863">
                    <a:moveTo>
                      <a:pt x="10862" y="1"/>
                    </a:moveTo>
                    <a:cubicBezTo>
                      <a:pt x="10862" y="1"/>
                      <a:pt x="10250" y="11245"/>
                      <a:pt x="0" y="21878"/>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0" name="Google Shape;2490;p62"/>
              <p:cNvSpPr/>
              <p:nvPr/>
            </p:nvSpPr>
            <p:spPr>
              <a:xfrm rot="-5400000">
                <a:off x="7845333" y="2527344"/>
                <a:ext cx="94352" cy="240501"/>
              </a:xfrm>
              <a:custGeom>
                <a:rect b="b" l="l" r="r" t="t"/>
                <a:pathLst>
                  <a:path extrusionOk="0" fill="none" h="7267" w="3329">
                    <a:moveTo>
                      <a:pt x="3328" y="7267"/>
                    </a:moveTo>
                    <a:cubicBezTo>
                      <a:pt x="3328" y="7267"/>
                      <a:pt x="1607" y="2218"/>
                      <a:pt x="1" y="0"/>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1" name="Google Shape;2491;p62"/>
              <p:cNvSpPr/>
              <p:nvPr/>
            </p:nvSpPr>
            <p:spPr>
              <a:xfrm rot="-5400000">
                <a:off x="7650627" y="2450575"/>
                <a:ext cx="157216" cy="222796"/>
              </a:xfrm>
              <a:custGeom>
                <a:rect b="b" l="l" r="r" t="t"/>
                <a:pathLst>
                  <a:path extrusionOk="0" fill="none" h="6732" w="5547">
                    <a:moveTo>
                      <a:pt x="5547" y="6731"/>
                    </a:moveTo>
                    <a:cubicBezTo>
                      <a:pt x="5547" y="6731"/>
                      <a:pt x="2984" y="2065"/>
                      <a:pt x="1" y="0"/>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2" name="Google Shape;2492;p62"/>
              <p:cNvSpPr/>
              <p:nvPr/>
            </p:nvSpPr>
            <p:spPr>
              <a:xfrm rot="-5400000">
                <a:off x="7533205" y="2731461"/>
                <a:ext cx="221157" cy="84856"/>
              </a:xfrm>
              <a:custGeom>
                <a:rect b="b" l="l" r="r" t="t"/>
                <a:pathLst>
                  <a:path extrusionOk="0" fill="none" h="2564" w="7803">
                    <a:moveTo>
                      <a:pt x="1" y="1"/>
                    </a:moveTo>
                    <a:cubicBezTo>
                      <a:pt x="1" y="1"/>
                      <a:pt x="5699" y="957"/>
                      <a:pt x="7803" y="2563"/>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3" name="Google Shape;2493;p62"/>
              <p:cNvSpPr/>
              <p:nvPr/>
            </p:nvSpPr>
            <p:spPr>
              <a:xfrm rot="-5400000">
                <a:off x="7683298" y="2821089"/>
                <a:ext cx="237425" cy="21578"/>
              </a:xfrm>
              <a:custGeom>
                <a:rect b="b" l="l" r="r" t="t"/>
                <a:pathLst>
                  <a:path extrusionOk="0" fill="none" h="652" w="8377">
                    <a:moveTo>
                      <a:pt x="1" y="345"/>
                    </a:moveTo>
                    <a:cubicBezTo>
                      <a:pt x="2793" y="1"/>
                      <a:pt x="5623" y="116"/>
                      <a:pt x="8376" y="651"/>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4" name="Google Shape;2494;p62"/>
              <p:cNvSpPr/>
              <p:nvPr/>
            </p:nvSpPr>
            <p:spPr>
              <a:xfrm rot="-5400000">
                <a:off x="7978490" y="2661859"/>
                <a:ext cx="6519" cy="178514"/>
              </a:xfrm>
              <a:custGeom>
                <a:rect b="b" l="l" r="r" t="t"/>
                <a:pathLst>
                  <a:path extrusionOk="0" fill="none" h="5394" w="230">
                    <a:moveTo>
                      <a:pt x="38" y="1"/>
                    </a:moveTo>
                    <a:cubicBezTo>
                      <a:pt x="230" y="1798"/>
                      <a:pt x="230" y="3596"/>
                      <a:pt x="0" y="5393"/>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5" name="Google Shape;2495;p62"/>
              <p:cNvSpPr/>
              <p:nvPr/>
            </p:nvSpPr>
            <p:spPr>
              <a:xfrm rot="-5400000">
                <a:off x="7917228" y="2816922"/>
                <a:ext cx="113852" cy="49411"/>
              </a:xfrm>
              <a:custGeom>
                <a:rect b="b" l="l" r="r" t="t"/>
                <a:pathLst>
                  <a:path extrusionOk="0" fill="none" h="1493" w="4017">
                    <a:moveTo>
                      <a:pt x="0" y="1492"/>
                    </a:moveTo>
                    <a:cubicBezTo>
                      <a:pt x="1377" y="1148"/>
                      <a:pt x="2716" y="613"/>
                      <a:pt x="4016" y="1"/>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6" name="Google Shape;2496;p62"/>
              <p:cNvSpPr/>
              <p:nvPr/>
            </p:nvSpPr>
            <p:spPr>
              <a:xfrm rot="-5400000">
                <a:off x="8048468" y="2766492"/>
                <a:ext cx="26047" cy="125331"/>
              </a:xfrm>
              <a:custGeom>
                <a:rect b="b" l="l" r="r" t="t"/>
                <a:pathLst>
                  <a:path extrusionOk="0" fill="none" h="3787" w="919">
                    <a:moveTo>
                      <a:pt x="918" y="0"/>
                    </a:moveTo>
                    <a:cubicBezTo>
                      <a:pt x="727" y="1301"/>
                      <a:pt x="421" y="2563"/>
                      <a:pt x="0" y="3787"/>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97" name="Google Shape;2497;p62"/>
            <p:cNvGrpSpPr/>
            <p:nvPr/>
          </p:nvGrpSpPr>
          <p:grpSpPr>
            <a:xfrm rot="5400000">
              <a:off x="7781734" y="3180850"/>
              <a:ext cx="603350" cy="682725"/>
              <a:chOff x="9770450" y="2413550"/>
              <a:chExt cx="603350" cy="682725"/>
            </a:xfrm>
          </p:grpSpPr>
          <p:sp>
            <p:nvSpPr>
              <p:cNvPr id="2498" name="Google Shape;2498;p62"/>
              <p:cNvSpPr/>
              <p:nvPr/>
            </p:nvSpPr>
            <p:spPr>
              <a:xfrm>
                <a:off x="9867975" y="2458500"/>
                <a:ext cx="505825" cy="637775"/>
              </a:xfrm>
              <a:custGeom>
                <a:rect b="b" l="l" r="r" t="t"/>
                <a:pathLst>
                  <a:path extrusionOk="0" fill="none" h="25511" w="20233">
                    <a:moveTo>
                      <a:pt x="1" y="0"/>
                    </a:moveTo>
                    <a:cubicBezTo>
                      <a:pt x="1" y="0"/>
                      <a:pt x="7803" y="8070"/>
                      <a:pt x="20233" y="25510"/>
                    </a:cubicBezTo>
                  </a:path>
                </a:pathLst>
              </a:custGeom>
              <a:noFill/>
              <a:ln cap="rnd" cmpd="sng" w="181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9" name="Google Shape;2499;p62"/>
              <p:cNvSpPr/>
              <p:nvPr/>
            </p:nvSpPr>
            <p:spPr>
              <a:xfrm>
                <a:off x="9814425" y="2627725"/>
                <a:ext cx="275400" cy="90850"/>
              </a:xfrm>
              <a:custGeom>
                <a:rect b="b" l="l" r="r" t="t"/>
                <a:pathLst>
                  <a:path extrusionOk="0" fill="none" h="3634" w="11016">
                    <a:moveTo>
                      <a:pt x="1" y="1"/>
                    </a:moveTo>
                    <a:cubicBezTo>
                      <a:pt x="1" y="1"/>
                      <a:pt x="6809" y="1683"/>
                      <a:pt x="11016" y="3634"/>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0" name="Google Shape;2500;p62"/>
              <p:cNvSpPr/>
              <p:nvPr/>
            </p:nvSpPr>
            <p:spPr>
              <a:xfrm>
                <a:off x="10168200" y="2579925"/>
                <a:ext cx="22025" cy="266775"/>
              </a:xfrm>
              <a:custGeom>
                <a:rect b="b" l="l" r="r" t="t"/>
                <a:pathLst>
                  <a:path extrusionOk="0" fill="none" h="10671" w="881">
                    <a:moveTo>
                      <a:pt x="1" y="0"/>
                    </a:moveTo>
                    <a:cubicBezTo>
                      <a:pt x="1" y="0"/>
                      <a:pt x="460" y="5508"/>
                      <a:pt x="881" y="10671"/>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1" name="Google Shape;2501;p62"/>
              <p:cNvSpPr/>
              <p:nvPr/>
            </p:nvSpPr>
            <p:spPr>
              <a:xfrm>
                <a:off x="9964550" y="2862950"/>
                <a:ext cx="308850" cy="95625"/>
              </a:xfrm>
              <a:custGeom>
                <a:rect b="b" l="l" r="r" t="t"/>
                <a:pathLst>
                  <a:path extrusionOk="0" fill="none" h="3825" w="12354">
                    <a:moveTo>
                      <a:pt x="1" y="0"/>
                    </a:moveTo>
                    <a:cubicBezTo>
                      <a:pt x="1" y="0"/>
                      <a:pt x="7038" y="1147"/>
                      <a:pt x="12354" y="3825"/>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2" name="Google Shape;2502;p62"/>
              <p:cNvSpPr/>
              <p:nvPr/>
            </p:nvSpPr>
            <p:spPr>
              <a:xfrm>
                <a:off x="10018100" y="2465175"/>
                <a:ext cx="24875" cy="196050"/>
              </a:xfrm>
              <a:custGeom>
                <a:rect b="b" l="l" r="r" t="t"/>
                <a:pathLst>
                  <a:path extrusionOk="0" fill="none" h="7842" w="995">
                    <a:moveTo>
                      <a:pt x="0" y="1"/>
                    </a:moveTo>
                    <a:cubicBezTo>
                      <a:pt x="0" y="1"/>
                      <a:pt x="383" y="3634"/>
                      <a:pt x="995" y="7841"/>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3" name="Google Shape;2503;p62"/>
              <p:cNvSpPr/>
              <p:nvPr/>
            </p:nvSpPr>
            <p:spPr>
              <a:xfrm>
                <a:off x="9823050" y="2413550"/>
                <a:ext cx="89900" cy="89900"/>
              </a:xfrm>
              <a:custGeom>
                <a:rect b="b" l="l" r="r" t="t"/>
                <a:pathLst>
                  <a:path extrusionOk="0" h="3596" w="3596">
                    <a:moveTo>
                      <a:pt x="1798" y="0"/>
                    </a:moveTo>
                    <a:cubicBezTo>
                      <a:pt x="803" y="0"/>
                      <a:pt x="0" y="804"/>
                      <a:pt x="0" y="1798"/>
                    </a:cubicBezTo>
                    <a:cubicBezTo>
                      <a:pt x="0" y="2792"/>
                      <a:pt x="803" y="3596"/>
                      <a:pt x="1798" y="3596"/>
                    </a:cubicBezTo>
                    <a:cubicBezTo>
                      <a:pt x="2792" y="3596"/>
                      <a:pt x="3595" y="2792"/>
                      <a:pt x="3595" y="1798"/>
                    </a:cubicBezTo>
                    <a:cubicBezTo>
                      <a:pt x="3595" y="804"/>
                      <a:pt x="2792" y="0"/>
                      <a:pt x="179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4" name="Google Shape;2504;p62"/>
              <p:cNvSpPr/>
              <p:nvPr/>
            </p:nvSpPr>
            <p:spPr>
              <a:xfrm>
                <a:off x="9830700" y="2436500"/>
                <a:ext cx="32525" cy="28450"/>
              </a:xfrm>
              <a:custGeom>
                <a:rect b="b" l="l" r="r" t="t"/>
                <a:pathLst>
                  <a:path extrusionOk="0" h="1138" w="1301">
                    <a:moveTo>
                      <a:pt x="765" y="0"/>
                    </a:moveTo>
                    <a:cubicBezTo>
                      <a:pt x="268" y="0"/>
                      <a:pt x="0" y="612"/>
                      <a:pt x="344" y="956"/>
                    </a:cubicBezTo>
                    <a:cubicBezTo>
                      <a:pt x="470" y="1082"/>
                      <a:pt x="617" y="1138"/>
                      <a:pt x="757" y="1138"/>
                    </a:cubicBezTo>
                    <a:cubicBezTo>
                      <a:pt x="1042" y="1138"/>
                      <a:pt x="1301" y="908"/>
                      <a:pt x="1301" y="574"/>
                    </a:cubicBezTo>
                    <a:cubicBezTo>
                      <a:pt x="1301" y="268"/>
                      <a:pt x="1071" y="0"/>
                      <a:pt x="7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5" name="Google Shape;2505;p62"/>
              <p:cNvSpPr/>
              <p:nvPr/>
            </p:nvSpPr>
            <p:spPr>
              <a:xfrm>
                <a:off x="9770450" y="2579925"/>
                <a:ext cx="88950" cy="89900"/>
              </a:xfrm>
              <a:custGeom>
                <a:rect b="b" l="l" r="r" t="t"/>
                <a:pathLst>
                  <a:path extrusionOk="0" h="3596" w="3558">
                    <a:moveTo>
                      <a:pt x="1760" y="0"/>
                    </a:moveTo>
                    <a:cubicBezTo>
                      <a:pt x="766" y="0"/>
                      <a:pt x="1" y="803"/>
                      <a:pt x="1" y="1798"/>
                    </a:cubicBezTo>
                    <a:cubicBezTo>
                      <a:pt x="1" y="2792"/>
                      <a:pt x="766" y="3595"/>
                      <a:pt x="1760" y="3595"/>
                    </a:cubicBezTo>
                    <a:cubicBezTo>
                      <a:pt x="2754" y="3595"/>
                      <a:pt x="3558" y="2792"/>
                      <a:pt x="3558" y="1798"/>
                    </a:cubicBezTo>
                    <a:cubicBezTo>
                      <a:pt x="3558" y="803"/>
                      <a:pt x="2754" y="0"/>
                      <a:pt x="176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6" name="Google Shape;2506;p62"/>
              <p:cNvSpPr/>
              <p:nvPr/>
            </p:nvSpPr>
            <p:spPr>
              <a:xfrm>
                <a:off x="9778100" y="2602875"/>
                <a:ext cx="32525" cy="28025"/>
              </a:xfrm>
              <a:custGeom>
                <a:rect b="b" l="l" r="r" t="t"/>
                <a:pathLst>
                  <a:path extrusionOk="0" h="1121" w="1301">
                    <a:moveTo>
                      <a:pt x="766" y="0"/>
                    </a:moveTo>
                    <a:cubicBezTo>
                      <a:pt x="268" y="0"/>
                      <a:pt x="1" y="612"/>
                      <a:pt x="345" y="956"/>
                    </a:cubicBezTo>
                    <a:cubicBezTo>
                      <a:pt x="471" y="1069"/>
                      <a:pt x="617" y="1121"/>
                      <a:pt x="757" y="1121"/>
                    </a:cubicBezTo>
                    <a:cubicBezTo>
                      <a:pt x="1043" y="1121"/>
                      <a:pt x="1301" y="908"/>
                      <a:pt x="1301" y="574"/>
                    </a:cubicBezTo>
                    <a:cubicBezTo>
                      <a:pt x="1301" y="268"/>
                      <a:pt x="1072" y="0"/>
                      <a:pt x="76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7" name="Google Shape;2507;p62"/>
              <p:cNvSpPr/>
              <p:nvPr/>
            </p:nvSpPr>
            <p:spPr>
              <a:xfrm>
                <a:off x="9919625" y="2818000"/>
                <a:ext cx="89900" cy="89900"/>
              </a:xfrm>
              <a:custGeom>
                <a:rect b="b" l="l" r="r" t="t"/>
                <a:pathLst>
                  <a:path extrusionOk="0" h="3596" w="3596">
                    <a:moveTo>
                      <a:pt x="1798" y="1"/>
                    </a:moveTo>
                    <a:cubicBezTo>
                      <a:pt x="803" y="1"/>
                      <a:pt x="0" y="804"/>
                      <a:pt x="0" y="1798"/>
                    </a:cubicBezTo>
                    <a:cubicBezTo>
                      <a:pt x="0" y="2792"/>
                      <a:pt x="803" y="3596"/>
                      <a:pt x="1798" y="3596"/>
                    </a:cubicBezTo>
                    <a:cubicBezTo>
                      <a:pt x="2792" y="3596"/>
                      <a:pt x="3595" y="2792"/>
                      <a:pt x="3595" y="1798"/>
                    </a:cubicBezTo>
                    <a:cubicBezTo>
                      <a:pt x="3595" y="804"/>
                      <a:pt x="2792" y="1"/>
                      <a:pt x="179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8" name="Google Shape;2508;p62"/>
              <p:cNvSpPr/>
              <p:nvPr/>
            </p:nvSpPr>
            <p:spPr>
              <a:xfrm>
                <a:off x="9932050" y="2840950"/>
                <a:ext cx="27750" cy="28700"/>
              </a:xfrm>
              <a:custGeom>
                <a:rect b="b" l="l" r="r" t="t"/>
                <a:pathLst>
                  <a:path extrusionOk="0" h="1148" w="1110">
                    <a:moveTo>
                      <a:pt x="574" y="0"/>
                    </a:moveTo>
                    <a:cubicBezTo>
                      <a:pt x="268" y="0"/>
                      <a:pt x="0" y="268"/>
                      <a:pt x="0" y="574"/>
                    </a:cubicBezTo>
                    <a:cubicBezTo>
                      <a:pt x="0" y="880"/>
                      <a:pt x="268" y="1148"/>
                      <a:pt x="574" y="1148"/>
                    </a:cubicBezTo>
                    <a:cubicBezTo>
                      <a:pt x="880" y="1148"/>
                      <a:pt x="1109" y="880"/>
                      <a:pt x="1109" y="574"/>
                    </a:cubicBezTo>
                    <a:cubicBezTo>
                      <a:pt x="1109" y="268"/>
                      <a:pt x="880" y="0"/>
                      <a:pt x="57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9" name="Google Shape;2509;p62"/>
              <p:cNvSpPr/>
              <p:nvPr/>
            </p:nvSpPr>
            <p:spPr>
              <a:xfrm>
                <a:off x="10123275" y="2534975"/>
                <a:ext cx="89900" cy="89900"/>
              </a:xfrm>
              <a:custGeom>
                <a:rect b="b" l="l" r="r" t="t"/>
                <a:pathLst>
                  <a:path extrusionOk="0" h="3596" w="3596">
                    <a:moveTo>
                      <a:pt x="1798" y="1"/>
                    </a:moveTo>
                    <a:cubicBezTo>
                      <a:pt x="804" y="1"/>
                      <a:pt x="0" y="804"/>
                      <a:pt x="0" y="1798"/>
                    </a:cubicBezTo>
                    <a:cubicBezTo>
                      <a:pt x="0" y="2793"/>
                      <a:pt x="804" y="3596"/>
                      <a:pt x="1798" y="3596"/>
                    </a:cubicBezTo>
                    <a:cubicBezTo>
                      <a:pt x="2792" y="3596"/>
                      <a:pt x="3596" y="2793"/>
                      <a:pt x="3596" y="1798"/>
                    </a:cubicBezTo>
                    <a:cubicBezTo>
                      <a:pt x="3596" y="804"/>
                      <a:pt x="2792" y="1"/>
                      <a:pt x="179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0" name="Google Shape;2510;p62"/>
              <p:cNvSpPr/>
              <p:nvPr/>
            </p:nvSpPr>
            <p:spPr>
              <a:xfrm>
                <a:off x="10131875" y="2557925"/>
                <a:ext cx="32525" cy="28050"/>
              </a:xfrm>
              <a:custGeom>
                <a:rect b="b" l="l" r="r" t="t"/>
                <a:pathLst>
                  <a:path extrusionOk="0" h="1122" w="1301">
                    <a:moveTo>
                      <a:pt x="727" y="1"/>
                    </a:moveTo>
                    <a:cubicBezTo>
                      <a:pt x="230" y="1"/>
                      <a:pt x="1" y="613"/>
                      <a:pt x="345" y="957"/>
                    </a:cubicBezTo>
                    <a:cubicBezTo>
                      <a:pt x="458" y="1070"/>
                      <a:pt x="600" y="1121"/>
                      <a:pt x="740" y="1121"/>
                    </a:cubicBezTo>
                    <a:cubicBezTo>
                      <a:pt x="1025" y="1121"/>
                      <a:pt x="1301" y="908"/>
                      <a:pt x="1301" y="574"/>
                    </a:cubicBezTo>
                    <a:cubicBezTo>
                      <a:pt x="1301" y="268"/>
                      <a:pt x="1033" y="1"/>
                      <a:pt x="72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1" name="Google Shape;2511;p62"/>
              <p:cNvSpPr/>
              <p:nvPr/>
            </p:nvSpPr>
            <p:spPr>
              <a:xfrm>
                <a:off x="9973150" y="2420250"/>
                <a:ext cx="89900" cy="88950"/>
              </a:xfrm>
              <a:custGeom>
                <a:rect b="b" l="l" r="r" t="t"/>
                <a:pathLst>
                  <a:path extrusionOk="0" h="3558" w="3596">
                    <a:moveTo>
                      <a:pt x="1798" y="0"/>
                    </a:moveTo>
                    <a:cubicBezTo>
                      <a:pt x="804" y="0"/>
                      <a:pt x="1" y="803"/>
                      <a:pt x="1" y="1798"/>
                    </a:cubicBezTo>
                    <a:cubicBezTo>
                      <a:pt x="1" y="2792"/>
                      <a:pt x="804" y="3557"/>
                      <a:pt x="1798" y="3557"/>
                    </a:cubicBezTo>
                    <a:cubicBezTo>
                      <a:pt x="2793" y="3557"/>
                      <a:pt x="3596" y="2792"/>
                      <a:pt x="3596" y="1798"/>
                    </a:cubicBezTo>
                    <a:cubicBezTo>
                      <a:pt x="3596" y="803"/>
                      <a:pt x="2793" y="0"/>
                      <a:pt x="179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2" name="Google Shape;2512;p62"/>
              <p:cNvSpPr/>
              <p:nvPr/>
            </p:nvSpPr>
            <p:spPr>
              <a:xfrm>
                <a:off x="9981775" y="2443200"/>
                <a:ext cx="32525" cy="27800"/>
              </a:xfrm>
              <a:custGeom>
                <a:rect b="b" l="l" r="r" t="t"/>
                <a:pathLst>
                  <a:path extrusionOk="0" h="1112" w="1301">
                    <a:moveTo>
                      <a:pt x="727" y="0"/>
                    </a:moveTo>
                    <a:cubicBezTo>
                      <a:pt x="229" y="0"/>
                      <a:pt x="0" y="612"/>
                      <a:pt x="344" y="956"/>
                    </a:cubicBezTo>
                    <a:cubicBezTo>
                      <a:pt x="451" y="1063"/>
                      <a:pt x="585" y="1111"/>
                      <a:pt x="717" y="1111"/>
                    </a:cubicBezTo>
                    <a:cubicBezTo>
                      <a:pt x="1010" y="1111"/>
                      <a:pt x="1300" y="878"/>
                      <a:pt x="1300" y="536"/>
                    </a:cubicBezTo>
                    <a:cubicBezTo>
                      <a:pt x="1300" y="230"/>
                      <a:pt x="1033" y="0"/>
                      <a:pt x="72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6" name="Shape 2516"/>
        <p:cNvGrpSpPr/>
        <p:nvPr/>
      </p:nvGrpSpPr>
      <p:grpSpPr>
        <a:xfrm>
          <a:off x="0" y="0"/>
          <a:ext cx="0" cy="0"/>
          <a:chOff x="0" y="0"/>
          <a:chExt cx="0" cy="0"/>
        </a:xfrm>
      </p:grpSpPr>
      <p:sp>
        <p:nvSpPr>
          <p:cNvPr id="2517" name="Google Shape;2517;p63"/>
          <p:cNvSpPr txBox="1"/>
          <p:nvPr>
            <p:ph type="title"/>
          </p:nvPr>
        </p:nvSpPr>
        <p:spPr>
          <a:xfrm>
            <a:off x="425725" y="445025"/>
            <a:ext cx="7837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Breakthrough to Nursing - Emma LeBlanc</a:t>
            </a:r>
            <a:endParaRPr/>
          </a:p>
        </p:txBody>
      </p:sp>
      <p:sp>
        <p:nvSpPr>
          <p:cNvPr id="2518" name="Google Shape;2518;p63"/>
          <p:cNvSpPr txBox="1"/>
          <p:nvPr>
            <p:ph idx="1" type="body"/>
          </p:nvPr>
        </p:nvSpPr>
        <p:spPr>
          <a:xfrm>
            <a:off x="3348625" y="1118350"/>
            <a:ext cx="4914600" cy="3580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500"/>
              <a:t>About Me</a:t>
            </a:r>
            <a:endParaRPr b="1" sz="1500"/>
          </a:p>
          <a:p>
            <a:pPr indent="0" lvl="0" marL="0" rtl="0" algn="ctr">
              <a:spcBef>
                <a:spcPts val="0"/>
              </a:spcBef>
              <a:spcAft>
                <a:spcPts val="0"/>
              </a:spcAft>
              <a:buNone/>
            </a:pPr>
            <a:r>
              <a:t/>
            </a:r>
            <a:endParaRPr b="1" sz="1500"/>
          </a:p>
          <a:p>
            <a:pPr indent="-323850" lvl="0" marL="457200" rtl="0" algn="l">
              <a:spcBef>
                <a:spcPts val="0"/>
              </a:spcBef>
              <a:spcAft>
                <a:spcPts val="0"/>
              </a:spcAft>
              <a:buSzPts val="1500"/>
              <a:buChar char="●"/>
            </a:pPr>
            <a:r>
              <a:rPr lang="en" sz="1500"/>
              <a:t>I’m from Boston, MA, but I currently live just outside of Chicago, IL</a:t>
            </a:r>
            <a:endParaRPr sz="1500"/>
          </a:p>
          <a:p>
            <a:pPr indent="-323850" lvl="0" marL="457200" rtl="0" algn="l">
              <a:spcBef>
                <a:spcPts val="0"/>
              </a:spcBef>
              <a:spcAft>
                <a:spcPts val="0"/>
              </a:spcAft>
              <a:buSzPts val="1500"/>
              <a:buChar char="●"/>
            </a:pPr>
            <a:r>
              <a:rPr lang="en" sz="1500"/>
              <a:t>I am a current senior at Randolph-Macon College </a:t>
            </a:r>
            <a:endParaRPr sz="1500"/>
          </a:p>
          <a:p>
            <a:pPr indent="-323850" lvl="0" marL="457200" rtl="0" algn="l">
              <a:spcBef>
                <a:spcPts val="0"/>
              </a:spcBef>
              <a:spcAft>
                <a:spcPts val="0"/>
              </a:spcAft>
              <a:buSzPts val="1500"/>
              <a:buChar char="●"/>
            </a:pPr>
            <a:r>
              <a:rPr lang="en" sz="1500"/>
              <a:t>I currently work as a Pediatric Nurse Extern and hope to continue as a pediatric nurse post-grad</a:t>
            </a:r>
            <a:endParaRPr sz="1500"/>
          </a:p>
          <a:p>
            <a:pPr indent="-323850" lvl="0" marL="457200" rtl="0" algn="l">
              <a:spcBef>
                <a:spcPts val="0"/>
              </a:spcBef>
              <a:spcAft>
                <a:spcPts val="0"/>
              </a:spcAft>
              <a:buSzPts val="1500"/>
              <a:buChar char="●"/>
            </a:pPr>
            <a:r>
              <a:rPr lang="en" sz="1500"/>
              <a:t>I also work as an athletic training work study where I get to provide sideline first-aid for our football team </a:t>
            </a:r>
            <a:endParaRPr sz="1500"/>
          </a:p>
          <a:p>
            <a:pPr indent="-323850" lvl="0" marL="457200" rtl="0" algn="l">
              <a:spcBef>
                <a:spcPts val="0"/>
              </a:spcBef>
              <a:spcAft>
                <a:spcPts val="0"/>
              </a:spcAft>
              <a:buSzPts val="1500"/>
              <a:buChar char="●"/>
            </a:pPr>
            <a:r>
              <a:rPr lang="en" sz="1500"/>
              <a:t>You probably can’t find a true crime podcast I haven’t listened to </a:t>
            </a:r>
            <a:endParaRPr sz="1500"/>
          </a:p>
          <a:p>
            <a:pPr indent="-323850" lvl="0" marL="457200" rtl="0" algn="l">
              <a:spcBef>
                <a:spcPts val="0"/>
              </a:spcBef>
              <a:spcAft>
                <a:spcPts val="0"/>
              </a:spcAft>
              <a:buSzPts val="1500"/>
              <a:buChar char="●"/>
            </a:pPr>
            <a:r>
              <a:rPr lang="en" sz="1500"/>
              <a:t>There’s a 97.2% chance I will throw a thumbs up in any picture I take </a:t>
            </a:r>
            <a:endParaRPr sz="1500"/>
          </a:p>
        </p:txBody>
      </p:sp>
      <p:pic>
        <p:nvPicPr>
          <p:cNvPr id="2519" name="Google Shape;2519;p63"/>
          <p:cNvPicPr preferRelativeResize="0"/>
          <p:nvPr/>
        </p:nvPicPr>
        <p:blipFill rotWithShape="1">
          <a:blip r:embed="rId3">
            <a:alphaModFix/>
          </a:blip>
          <a:srcRect b="0" l="6402" r="0" t="14456"/>
          <a:stretch/>
        </p:blipFill>
        <p:spPr>
          <a:xfrm>
            <a:off x="425725" y="1256425"/>
            <a:ext cx="2692127" cy="3580801"/>
          </a:xfrm>
          <a:prstGeom prst="rect">
            <a:avLst/>
          </a:prstGeom>
          <a:noFill/>
          <a:ln cap="flat" cmpd="sng" w="19050">
            <a:solidFill>
              <a:schemeClr val="dk2"/>
            </a:solidFill>
            <a:prstDash val="solid"/>
            <a:round/>
            <a:headEnd len="sm" w="sm" type="none"/>
            <a:tailEnd len="sm" w="sm" type="none"/>
          </a:ln>
        </p:spPr>
      </p:pic>
      <p:grpSp>
        <p:nvGrpSpPr>
          <p:cNvPr id="2520" name="Google Shape;2520;p63"/>
          <p:cNvGrpSpPr/>
          <p:nvPr/>
        </p:nvGrpSpPr>
        <p:grpSpPr>
          <a:xfrm rot="4776082">
            <a:off x="8049327" y="3187736"/>
            <a:ext cx="1190187" cy="677725"/>
            <a:chOff x="6973805" y="2370828"/>
            <a:chExt cx="1190157" cy="677708"/>
          </a:xfrm>
        </p:grpSpPr>
        <p:grpSp>
          <p:nvGrpSpPr>
            <p:cNvPr id="2521" name="Google Shape;2521;p63"/>
            <p:cNvGrpSpPr/>
            <p:nvPr/>
          </p:nvGrpSpPr>
          <p:grpSpPr>
            <a:xfrm rot="-5400000">
              <a:off x="7587200" y="2463757"/>
              <a:ext cx="661675" cy="491850"/>
              <a:chOff x="9017600" y="1935450"/>
              <a:chExt cx="661675" cy="491850"/>
            </a:xfrm>
          </p:grpSpPr>
          <p:sp>
            <p:nvSpPr>
              <p:cNvPr id="2522" name="Google Shape;2522;p63"/>
              <p:cNvSpPr/>
              <p:nvPr/>
            </p:nvSpPr>
            <p:spPr>
              <a:xfrm>
                <a:off x="9039600" y="1969250"/>
                <a:ext cx="639675" cy="458050"/>
              </a:xfrm>
              <a:custGeom>
                <a:rect b="b" l="l" r="r" t="t"/>
                <a:pathLst>
                  <a:path extrusionOk="0" h="18322" w="25587">
                    <a:moveTo>
                      <a:pt x="8818" y="1"/>
                    </a:moveTo>
                    <a:cubicBezTo>
                      <a:pt x="8699" y="1"/>
                      <a:pt x="8577" y="9"/>
                      <a:pt x="8452" y="25"/>
                    </a:cubicBezTo>
                    <a:cubicBezTo>
                      <a:pt x="5584" y="446"/>
                      <a:pt x="4704" y="4347"/>
                      <a:pt x="4704" y="4347"/>
                    </a:cubicBezTo>
                    <a:cubicBezTo>
                      <a:pt x="4704" y="4347"/>
                      <a:pt x="0" y="5188"/>
                      <a:pt x="77" y="8172"/>
                    </a:cubicBezTo>
                    <a:cubicBezTo>
                      <a:pt x="153" y="11117"/>
                      <a:pt x="5507" y="11576"/>
                      <a:pt x="5507" y="11576"/>
                    </a:cubicBezTo>
                    <a:cubicBezTo>
                      <a:pt x="5507" y="11576"/>
                      <a:pt x="4628" y="15630"/>
                      <a:pt x="6884" y="17083"/>
                    </a:cubicBezTo>
                    <a:cubicBezTo>
                      <a:pt x="7266" y="17326"/>
                      <a:pt x="7700" y="17427"/>
                      <a:pt x="8157" y="17427"/>
                    </a:cubicBezTo>
                    <a:cubicBezTo>
                      <a:pt x="10354" y="17427"/>
                      <a:pt x="13080" y="15094"/>
                      <a:pt x="13080" y="15094"/>
                    </a:cubicBezTo>
                    <a:cubicBezTo>
                      <a:pt x="13080" y="15094"/>
                      <a:pt x="17331" y="18322"/>
                      <a:pt x="20138" y="18322"/>
                    </a:cubicBezTo>
                    <a:cubicBezTo>
                      <a:pt x="20720" y="18322"/>
                      <a:pt x="21240" y="18183"/>
                      <a:pt x="21647" y="17848"/>
                    </a:cubicBezTo>
                    <a:cubicBezTo>
                      <a:pt x="25587" y="14635"/>
                      <a:pt x="17631" y="9204"/>
                      <a:pt x="17631" y="9204"/>
                    </a:cubicBezTo>
                    <a:cubicBezTo>
                      <a:pt x="17631" y="9204"/>
                      <a:pt x="20576" y="6336"/>
                      <a:pt x="19046" y="4576"/>
                    </a:cubicBezTo>
                    <a:cubicBezTo>
                      <a:pt x="18360" y="3767"/>
                      <a:pt x="16946" y="3549"/>
                      <a:pt x="15618" y="3549"/>
                    </a:cubicBezTo>
                    <a:cubicBezTo>
                      <a:pt x="14060" y="3549"/>
                      <a:pt x="12621" y="3850"/>
                      <a:pt x="12621" y="3850"/>
                    </a:cubicBezTo>
                    <a:cubicBezTo>
                      <a:pt x="12621" y="3850"/>
                      <a:pt x="11431" y="1"/>
                      <a:pt x="881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3" name="Google Shape;2523;p63"/>
              <p:cNvSpPr/>
              <p:nvPr/>
            </p:nvSpPr>
            <p:spPr>
              <a:xfrm>
                <a:off x="9017600" y="1935450"/>
                <a:ext cx="516350" cy="391075"/>
              </a:xfrm>
              <a:custGeom>
                <a:rect b="b" l="l" r="r" t="t"/>
                <a:pathLst>
                  <a:path extrusionOk="0" fill="none" h="15643" w="20654">
                    <a:moveTo>
                      <a:pt x="0" y="0"/>
                    </a:moveTo>
                    <a:cubicBezTo>
                      <a:pt x="5929" y="6349"/>
                      <a:pt x="12928" y="11627"/>
                      <a:pt x="20653" y="15643"/>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4" name="Google Shape;2524;p63"/>
              <p:cNvSpPr/>
              <p:nvPr/>
            </p:nvSpPr>
            <p:spPr>
              <a:xfrm>
                <a:off x="9180150" y="2090350"/>
                <a:ext cx="39225" cy="170200"/>
              </a:xfrm>
              <a:custGeom>
                <a:rect b="b" l="l" r="r" t="t"/>
                <a:pathLst>
                  <a:path extrusionOk="0" fill="none" h="6808" w="1569">
                    <a:moveTo>
                      <a:pt x="0" y="0"/>
                    </a:moveTo>
                    <a:lnTo>
                      <a:pt x="1568" y="6808"/>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5" name="Google Shape;2525;p63"/>
              <p:cNvSpPr/>
              <p:nvPr/>
            </p:nvSpPr>
            <p:spPr>
              <a:xfrm>
                <a:off x="9269075" y="2160150"/>
                <a:ext cx="55475" cy="153950"/>
              </a:xfrm>
              <a:custGeom>
                <a:rect b="b" l="l" r="r" t="t"/>
                <a:pathLst>
                  <a:path extrusionOk="0" fill="none" h="6158" w="2219">
                    <a:moveTo>
                      <a:pt x="0" y="0"/>
                    </a:moveTo>
                    <a:lnTo>
                      <a:pt x="2218" y="6158"/>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6" name="Google Shape;2526;p63"/>
              <p:cNvSpPr/>
              <p:nvPr/>
            </p:nvSpPr>
            <p:spPr>
              <a:xfrm>
                <a:off x="9403875" y="2251925"/>
                <a:ext cx="64100" cy="91825"/>
              </a:xfrm>
              <a:custGeom>
                <a:rect b="b" l="l" r="r" t="t"/>
                <a:pathLst>
                  <a:path extrusionOk="0" fill="none" h="3673" w="2564">
                    <a:moveTo>
                      <a:pt x="1" y="1"/>
                    </a:moveTo>
                    <a:lnTo>
                      <a:pt x="2563" y="3672"/>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7" name="Google Shape;2527;p63"/>
              <p:cNvSpPr/>
              <p:nvPr/>
            </p:nvSpPr>
            <p:spPr>
              <a:xfrm>
                <a:off x="9467950" y="2290175"/>
                <a:ext cx="75550" cy="25"/>
              </a:xfrm>
              <a:custGeom>
                <a:rect b="b" l="l" r="r" t="t"/>
                <a:pathLst>
                  <a:path extrusionOk="0" fill="none" h="1" w="3022">
                    <a:moveTo>
                      <a:pt x="0" y="1"/>
                    </a:moveTo>
                    <a:lnTo>
                      <a:pt x="3022" y="1"/>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8" name="Google Shape;2528;p63"/>
              <p:cNvSpPr/>
              <p:nvPr/>
            </p:nvSpPr>
            <p:spPr>
              <a:xfrm>
                <a:off x="9314950" y="2160150"/>
                <a:ext cx="153025" cy="33475"/>
              </a:xfrm>
              <a:custGeom>
                <a:rect b="b" l="l" r="r" t="t"/>
                <a:pathLst>
                  <a:path extrusionOk="0" fill="none" h="1339" w="6121">
                    <a:moveTo>
                      <a:pt x="1" y="1339"/>
                    </a:moveTo>
                    <a:lnTo>
                      <a:pt x="6120" y="0"/>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9" name="Google Shape;2529;p63"/>
              <p:cNvSpPr/>
              <p:nvPr/>
            </p:nvSpPr>
            <p:spPr>
              <a:xfrm>
                <a:off x="9212650" y="2116150"/>
                <a:ext cx="152050" cy="25"/>
              </a:xfrm>
              <a:custGeom>
                <a:rect b="b" l="l" r="r" t="t"/>
                <a:pathLst>
                  <a:path extrusionOk="0" fill="none" h="1" w="6082">
                    <a:moveTo>
                      <a:pt x="1" y="1"/>
                    </a:moveTo>
                    <a:lnTo>
                      <a:pt x="6082" y="1"/>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30" name="Google Shape;2530;p63"/>
            <p:cNvGrpSpPr/>
            <p:nvPr/>
          </p:nvGrpSpPr>
          <p:grpSpPr>
            <a:xfrm rot="-7200044">
              <a:off x="7123749" y="2410401"/>
              <a:ext cx="436965" cy="598562"/>
              <a:chOff x="8899700" y="901250"/>
              <a:chExt cx="436975" cy="598575"/>
            </a:xfrm>
          </p:grpSpPr>
          <p:sp>
            <p:nvSpPr>
              <p:cNvPr id="2531" name="Google Shape;2531;p63"/>
              <p:cNvSpPr/>
              <p:nvPr/>
            </p:nvSpPr>
            <p:spPr>
              <a:xfrm>
                <a:off x="8899700" y="1034150"/>
                <a:ext cx="436975" cy="465675"/>
              </a:xfrm>
              <a:custGeom>
                <a:rect b="b" l="l" r="r" t="t"/>
                <a:pathLst>
                  <a:path extrusionOk="0" h="18627" w="17479">
                    <a:moveTo>
                      <a:pt x="6578" y="1"/>
                    </a:moveTo>
                    <a:cubicBezTo>
                      <a:pt x="6578" y="1"/>
                      <a:pt x="0" y="7650"/>
                      <a:pt x="11130" y="18627"/>
                    </a:cubicBezTo>
                    <a:cubicBezTo>
                      <a:pt x="11130" y="18627"/>
                      <a:pt x="17478" y="2984"/>
                      <a:pt x="657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2" name="Google Shape;2532;p63"/>
              <p:cNvSpPr/>
              <p:nvPr/>
            </p:nvSpPr>
            <p:spPr>
              <a:xfrm>
                <a:off x="8987650" y="901250"/>
                <a:ext cx="173100" cy="446550"/>
              </a:xfrm>
              <a:custGeom>
                <a:rect b="b" l="l" r="r" t="t"/>
                <a:pathLst>
                  <a:path extrusionOk="0" fill="none" h="17862" w="6924">
                    <a:moveTo>
                      <a:pt x="1" y="1"/>
                    </a:moveTo>
                    <a:cubicBezTo>
                      <a:pt x="3596" y="5355"/>
                      <a:pt x="5967" y="11436"/>
                      <a:pt x="6923" y="17862"/>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3" name="Google Shape;2533;p63"/>
              <p:cNvSpPr/>
              <p:nvPr/>
            </p:nvSpPr>
            <p:spPr>
              <a:xfrm>
                <a:off x="9108125" y="1249300"/>
                <a:ext cx="32550" cy="98500"/>
              </a:xfrm>
              <a:custGeom>
                <a:rect b="b" l="l" r="r" t="t"/>
                <a:pathLst>
                  <a:path extrusionOk="0" fill="none" h="3940" w="1302">
                    <a:moveTo>
                      <a:pt x="1" y="3940"/>
                    </a:moveTo>
                    <a:lnTo>
                      <a:pt x="1301" y="0"/>
                    </a:ln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4" name="Google Shape;2534;p63"/>
              <p:cNvSpPr/>
              <p:nvPr/>
            </p:nvSpPr>
            <p:spPr>
              <a:xfrm>
                <a:off x="9124375" y="1190025"/>
                <a:ext cx="66975" cy="108050"/>
              </a:xfrm>
              <a:custGeom>
                <a:rect b="b" l="l" r="r" t="t"/>
                <a:pathLst>
                  <a:path extrusionOk="0" fill="none" h="4322" w="2679">
                    <a:moveTo>
                      <a:pt x="2678" y="4322"/>
                    </a:moveTo>
                    <a:lnTo>
                      <a:pt x="1" y="0"/>
                    </a:ln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5" name="Google Shape;2535;p63"/>
              <p:cNvSpPr/>
              <p:nvPr/>
            </p:nvSpPr>
            <p:spPr>
              <a:xfrm>
                <a:off x="9073700" y="1125950"/>
                <a:ext cx="28725" cy="111900"/>
              </a:xfrm>
              <a:custGeom>
                <a:rect b="b" l="l" r="r" t="t"/>
                <a:pathLst>
                  <a:path extrusionOk="0" fill="none" h="4476" w="1149">
                    <a:moveTo>
                      <a:pt x="1148" y="1"/>
                    </a:moveTo>
                    <a:lnTo>
                      <a:pt x="1" y="4475"/>
                    </a:ln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6" name="Google Shape;2536;p63"/>
              <p:cNvSpPr/>
              <p:nvPr/>
            </p:nvSpPr>
            <p:spPr>
              <a:xfrm>
                <a:off x="9084225" y="1079100"/>
                <a:ext cx="75550" cy="67900"/>
              </a:xfrm>
              <a:custGeom>
                <a:rect b="b" l="l" r="r" t="t"/>
                <a:pathLst>
                  <a:path extrusionOk="0" fill="none" h="2716" w="3022">
                    <a:moveTo>
                      <a:pt x="1" y="0"/>
                    </a:moveTo>
                    <a:lnTo>
                      <a:pt x="3022" y="2716"/>
                    </a:ln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537" name="Google Shape;2537;p63"/>
          <p:cNvGrpSpPr/>
          <p:nvPr/>
        </p:nvGrpSpPr>
        <p:grpSpPr>
          <a:xfrm flipH="1" rot="10800000">
            <a:off x="116125" y="445037"/>
            <a:ext cx="176352" cy="433327"/>
            <a:chOff x="4068699" y="2331023"/>
            <a:chExt cx="176352" cy="433327"/>
          </a:xfrm>
        </p:grpSpPr>
        <p:sp>
          <p:nvSpPr>
            <p:cNvPr id="2538" name="Google Shape;2538;p63"/>
            <p:cNvSpPr/>
            <p:nvPr/>
          </p:nvSpPr>
          <p:spPr>
            <a:xfrm>
              <a:off x="4068699" y="2437733"/>
              <a:ext cx="176352" cy="326617"/>
            </a:xfrm>
            <a:custGeom>
              <a:rect b="b" l="l" r="r" t="t"/>
              <a:pathLst>
                <a:path extrusionOk="0" h="19819" w="10701">
                  <a:moveTo>
                    <a:pt x="9454" y="91"/>
                  </a:moveTo>
                  <a:cubicBezTo>
                    <a:pt x="10244" y="1550"/>
                    <a:pt x="10426" y="3009"/>
                    <a:pt x="10548" y="4651"/>
                  </a:cubicBezTo>
                  <a:cubicBezTo>
                    <a:pt x="10700" y="6049"/>
                    <a:pt x="10670" y="7508"/>
                    <a:pt x="10457" y="8906"/>
                  </a:cubicBezTo>
                  <a:cubicBezTo>
                    <a:pt x="9940" y="11520"/>
                    <a:pt x="8268" y="14165"/>
                    <a:pt x="6475" y="16079"/>
                  </a:cubicBezTo>
                  <a:cubicBezTo>
                    <a:pt x="5290" y="17417"/>
                    <a:pt x="3800" y="18481"/>
                    <a:pt x="2128" y="19180"/>
                  </a:cubicBezTo>
                  <a:cubicBezTo>
                    <a:pt x="1764" y="19301"/>
                    <a:pt x="1399" y="19484"/>
                    <a:pt x="1065" y="19666"/>
                  </a:cubicBezTo>
                  <a:cubicBezTo>
                    <a:pt x="1004" y="19727"/>
                    <a:pt x="913" y="19757"/>
                    <a:pt x="821" y="19818"/>
                  </a:cubicBezTo>
                  <a:cubicBezTo>
                    <a:pt x="487" y="19545"/>
                    <a:pt x="457" y="18845"/>
                    <a:pt x="365" y="18481"/>
                  </a:cubicBezTo>
                  <a:cubicBezTo>
                    <a:pt x="122" y="16991"/>
                    <a:pt x="1" y="15472"/>
                    <a:pt x="31" y="13952"/>
                  </a:cubicBezTo>
                  <a:cubicBezTo>
                    <a:pt x="31" y="12584"/>
                    <a:pt x="153" y="11186"/>
                    <a:pt x="396" y="9848"/>
                  </a:cubicBezTo>
                  <a:cubicBezTo>
                    <a:pt x="1125" y="6596"/>
                    <a:pt x="3192" y="3860"/>
                    <a:pt x="5746" y="1854"/>
                  </a:cubicBezTo>
                  <a:cubicBezTo>
                    <a:pt x="6718" y="1094"/>
                    <a:pt x="7539" y="335"/>
                    <a:pt x="8755" y="0"/>
                  </a:cubicBezTo>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9" name="Google Shape;2539;p63"/>
            <p:cNvSpPr/>
            <p:nvPr/>
          </p:nvSpPr>
          <p:spPr>
            <a:xfrm>
              <a:off x="4150359" y="2331023"/>
              <a:ext cx="93178" cy="287543"/>
            </a:xfrm>
            <a:custGeom>
              <a:rect b="b" l="l" r="r" t="t"/>
              <a:pathLst>
                <a:path extrusionOk="0" h="17448" w="5654">
                  <a:moveTo>
                    <a:pt x="1368" y="16749"/>
                  </a:moveTo>
                  <a:cubicBezTo>
                    <a:pt x="2310" y="14682"/>
                    <a:pt x="2857" y="12524"/>
                    <a:pt x="3557" y="10396"/>
                  </a:cubicBezTo>
                  <a:cubicBezTo>
                    <a:pt x="4529" y="7357"/>
                    <a:pt x="5593" y="4013"/>
                    <a:pt x="5654" y="791"/>
                  </a:cubicBezTo>
                  <a:cubicBezTo>
                    <a:pt x="5654" y="31"/>
                    <a:pt x="4529" y="1"/>
                    <a:pt x="4499" y="761"/>
                  </a:cubicBezTo>
                  <a:cubicBezTo>
                    <a:pt x="4468" y="3892"/>
                    <a:pt x="3405" y="7113"/>
                    <a:pt x="2462" y="10031"/>
                  </a:cubicBezTo>
                  <a:cubicBezTo>
                    <a:pt x="1794" y="12129"/>
                    <a:pt x="1246" y="14256"/>
                    <a:pt x="335" y="16263"/>
                  </a:cubicBezTo>
                  <a:cubicBezTo>
                    <a:pt x="0" y="16962"/>
                    <a:pt x="1064" y="17448"/>
                    <a:pt x="1368" y="16749"/>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3" name="Shape 2543"/>
        <p:cNvGrpSpPr/>
        <p:nvPr/>
      </p:nvGrpSpPr>
      <p:grpSpPr>
        <a:xfrm>
          <a:off x="0" y="0"/>
          <a:ext cx="0" cy="0"/>
          <a:chOff x="0" y="0"/>
          <a:chExt cx="0" cy="0"/>
        </a:xfrm>
      </p:grpSpPr>
      <p:sp>
        <p:nvSpPr>
          <p:cNvPr id="2544" name="Google Shape;2544;p64"/>
          <p:cNvSpPr txBox="1"/>
          <p:nvPr>
            <p:ph idx="4294967295" type="body"/>
          </p:nvPr>
        </p:nvSpPr>
        <p:spPr>
          <a:xfrm>
            <a:off x="731525" y="1091946"/>
            <a:ext cx="7681200" cy="3580800"/>
          </a:xfrm>
          <a:prstGeom prst="rect">
            <a:avLst/>
          </a:prstGeom>
        </p:spPr>
        <p:txBody>
          <a:bodyPr anchorCtr="0" anchor="t" bIns="91425" lIns="91425" spcFirstLastPara="1" rIns="91425" wrap="square" tIns="91425">
            <a:noAutofit/>
          </a:bodyPr>
          <a:lstStyle/>
          <a:p>
            <a:pPr indent="-330200" lvl="0" marL="457200" rtl="0" algn="l">
              <a:lnSpc>
                <a:spcPct val="100000"/>
              </a:lnSpc>
              <a:spcBef>
                <a:spcPts val="0"/>
              </a:spcBef>
              <a:spcAft>
                <a:spcPts val="0"/>
              </a:spcAft>
              <a:buSzPts val="1600"/>
              <a:buAutoNum type="arabicPeriod"/>
            </a:pPr>
            <a:r>
              <a:rPr lang="en" sz="1600"/>
              <a:t>Coordinate activities on general recruitment and retention affairs asset forth by NSNA.</a:t>
            </a:r>
            <a:endParaRPr sz="1600"/>
          </a:p>
          <a:p>
            <a:pPr indent="-330200" lvl="0" marL="457200" rtl="0" algn="l">
              <a:lnSpc>
                <a:spcPct val="100000"/>
              </a:lnSpc>
              <a:spcBef>
                <a:spcPts val="0"/>
              </a:spcBef>
              <a:spcAft>
                <a:spcPts val="0"/>
              </a:spcAft>
              <a:buSzPts val="1600"/>
              <a:buAutoNum type="arabicPeriod"/>
            </a:pPr>
            <a:r>
              <a:rPr lang="en" sz="1600"/>
              <a:t>Advise and consult all constituent associations in the above stated activities.</a:t>
            </a:r>
            <a:endParaRPr sz="1600"/>
          </a:p>
          <a:p>
            <a:pPr indent="-330200" lvl="0" marL="457200" rtl="0" algn="l">
              <a:lnSpc>
                <a:spcPct val="100000"/>
              </a:lnSpc>
              <a:spcBef>
                <a:spcPts val="0"/>
              </a:spcBef>
              <a:spcAft>
                <a:spcPts val="0"/>
              </a:spcAft>
              <a:buSzPts val="1600"/>
              <a:buAutoNum type="arabicPeriod"/>
            </a:pPr>
            <a:r>
              <a:rPr lang="en" sz="1600"/>
              <a:t>Serve as state chairperson on current or ongoing NSNA related projects.</a:t>
            </a:r>
            <a:endParaRPr sz="1600"/>
          </a:p>
          <a:p>
            <a:pPr indent="-330200" lvl="0" marL="457200" rtl="0" algn="l">
              <a:lnSpc>
                <a:spcPct val="100000"/>
              </a:lnSpc>
              <a:spcBef>
                <a:spcPts val="0"/>
              </a:spcBef>
              <a:spcAft>
                <a:spcPts val="0"/>
              </a:spcAft>
              <a:buSzPts val="1600"/>
              <a:buAutoNum type="arabicPeriod"/>
            </a:pPr>
            <a:r>
              <a:rPr lang="en" sz="1600"/>
              <a:t>Focus on the recruitment of new nursing students, the maintenance of the current nursing student population and the diversification of the future nursing field through BTN related projects and initiatives.</a:t>
            </a:r>
            <a:endParaRPr sz="1600"/>
          </a:p>
          <a:p>
            <a:pPr indent="-330200" lvl="0" marL="457200" rtl="0" algn="l">
              <a:lnSpc>
                <a:spcPct val="100000"/>
              </a:lnSpc>
              <a:spcBef>
                <a:spcPts val="0"/>
              </a:spcBef>
              <a:spcAft>
                <a:spcPts val="0"/>
              </a:spcAft>
              <a:buSzPts val="1600"/>
              <a:buAutoNum type="arabicPeriod"/>
            </a:pPr>
            <a:r>
              <a:rPr lang="en" sz="1600"/>
              <a:t>Facilitate BTN initiatives from the national level to the local level.</a:t>
            </a:r>
            <a:endParaRPr sz="1600"/>
          </a:p>
          <a:p>
            <a:pPr indent="-330200" lvl="0" marL="457200" rtl="0" algn="l">
              <a:lnSpc>
                <a:spcPct val="100000"/>
              </a:lnSpc>
              <a:spcBef>
                <a:spcPts val="0"/>
              </a:spcBef>
              <a:spcAft>
                <a:spcPts val="0"/>
              </a:spcAft>
              <a:buSzPts val="1600"/>
              <a:buAutoNum type="arabicPeriod"/>
            </a:pPr>
            <a:r>
              <a:rPr lang="en" sz="1600"/>
              <a:t>Advise local chapters on Breakthrough to Nursing related projects.</a:t>
            </a:r>
            <a:endParaRPr sz="1600"/>
          </a:p>
          <a:p>
            <a:pPr indent="-330200" lvl="0" marL="457200" rtl="0" algn="l">
              <a:lnSpc>
                <a:spcPct val="100000"/>
              </a:lnSpc>
              <a:spcBef>
                <a:spcPts val="0"/>
              </a:spcBef>
              <a:spcAft>
                <a:spcPts val="0"/>
              </a:spcAft>
              <a:buSzPts val="1600"/>
              <a:buAutoNum type="arabicPeriod"/>
            </a:pPr>
            <a:r>
              <a:rPr lang="en" sz="1600"/>
              <a:t>Perform all other duties as assigned by the President.</a:t>
            </a:r>
            <a:endParaRPr sz="1600"/>
          </a:p>
          <a:p>
            <a:pPr indent="-330200" lvl="0" marL="457200" rtl="0" algn="l">
              <a:lnSpc>
                <a:spcPct val="100000"/>
              </a:lnSpc>
              <a:spcBef>
                <a:spcPts val="0"/>
              </a:spcBef>
              <a:spcAft>
                <a:spcPts val="0"/>
              </a:spcAft>
              <a:buSzPts val="1600"/>
              <a:buAutoNum type="arabicPeriod"/>
            </a:pPr>
            <a:r>
              <a:rPr lang="en" sz="1600"/>
              <a:t>Serve as chairperson of the Breakthrough-to-Nursing/Membership committee, when such a committee is established by the Board of Directors</a:t>
            </a:r>
            <a:endParaRPr sz="1600"/>
          </a:p>
          <a:p>
            <a:pPr indent="0" lvl="0" marL="0" rtl="0" algn="l">
              <a:lnSpc>
                <a:spcPct val="100000"/>
              </a:lnSpc>
              <a:spcBef>
                <a:spcPts val="0"/>
              </a:spcBef>
              <a:spcAft>
                <a:spcPts val="0"/>
              </a:spcAft>
              <a:buNone/>
            </a:pPr>
            <a:r>
              <a:t/>
            </a:r>
            <a:endParaRPr/>
          </a:p>
          <a:p>
            <a:pPr indent="0" lvl="0" marL="0" rtl="0" algn="l">
              <a:spcBef>
                <a:spcPts val="0"/>
              </a:spcBef>
              <a:spcAft>
                <a:spcPts val="1600"/>
              </a:spcAft>
              <a:buNone/>
            </a:pPr>
            <a:r>
              <a:t/>
            </a:r>
            <a:endParaRPr sz="1200"/>
          </a:p>
        </p:txBody>
      </p:sp>
      <p:sp>
        <p:nvSpPr>
          <p:cNvPr id="2545" name="Google Shape;2545;p64"/>
          <p:cNvSpPr txBox="1"/>
          <p:nvPr>
            <p:ph idx="4294967295" type="title"/>
          </p:nvPr>
        </p:nvSpPr>
        <p:spPr>
          <a:xfrm>
            <a:off x="593450" y="445025"/>
            <a:ext cx="76812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BTN: Roles and Responsibilities</a:t>
            </a:r>
            <a:endParaRPr/>
          </a:p>
        </p:txBody>
      </p:sp>
      <p:grpSp>
        <p:nvGrpSpPr>
          <p:cNvPr id="2546" name="Google Shape;2546;p64"/>
          <p:cNvGrpSpPr/>
          <p:nvPr/>
        </p:nvGrpSpPr>
        <p:grpSpPr>
          <a:xfrm>
            <a:off x="148425" y="4411595"/>
            <a:ext cx="757402" cy="731910"/>
            <a:chOff x="5360816" y="1494741"/>
            <a:chExt cx="417785" cy="403745"/>
          </a:xfrm>
        </p:grpSpPr>
        <p:sp>
          <p:nvSpPr>
            <p:cNvPr id="2547" name="Google Shape;2547;p64"/>
            <p:cNvSpPr/>
            <p:nvPr/>
          </p:nvSpPr>
          <p:spPr>
            <a:xfrm>
              <a:off x="5371347" y="1494741"/>
              <a:ext cx="407254" cy="358160"/>
            </a:xfrm>
            <a:custGeom>
              <a:rect b="b" l="l" r="r" t="t"/>
              <a:pathLst>
                <a:path extrusionOk="0" h="21733" w="24712">
                  <a:moveTo>
                    <a:pt x="3678" y="19241"/>
                  </a:moveTo>
                  <a:cubicBezTo>
                    <a:pt x="6018" y="18420"/>
                    <a:pt x="8572" y="18572"/>
                    <a:pt x="10790" y="19666"/>
                  </a:cubicBezTo>
                  <a:cubicBezTo>
                    <a:pt x="11520" y="20092"/>
                    <a:pt x="12219" y="20578"/>
                    <a:pt x="12827" y="21155"/>
                  </a:cubicBezTo>
                  <a:cubicBezTo>
                    <a:pt x="12888" y="21216"/>
                    <a:pt x="13283" y="21733"/>
                    <a:pt x="13344" y="21733"/>
                  </a:cubicBezTo>
                  <a:cubicBezTo>
                    <a:pt x="13496" y="21733"/>
                    <a:pt x="13769" y="21338"/>
                    <a:pt x="13860" y="21247"/>
                  </a:cubicBezTo>
                  <a:cubicBezTo>
                    <a:pt x="14134" y="20882"/>
                    <a:pt x="14529" y="20608"/>
                    <a:pt x="14955" y="20517"/>
                  </a:cubicBezTo>
                  <a:cubicBezTo>
                    <a:pt x="15380" y="20426"/>
                    <a:pt x="15775" y="20396"/>
                    <a:pt x="16201" y="20426"/>
                  </a:cubicBezTo>
                  <a:cubicBezTo>
                    <a:pt x="16383" y="20487"/>
                    <a:pt x="16535" y="20487"/>
                    <a:pt x="16687" y="20517"/>
                  </a:cubicBezTo>
                  <a:cubicBezTo>
                    <a:pt x="16778" y="20456"/>
                    <a:pt x="16657" y="20335"/>
                    <a:pt x="16626" y="20244"/>
                  </a:cubicBezTo>
                  <a:cubicBezTo>
                    <a:pt x="16596" y="20031"/>
                    <a:pt x="16626" y="19818"/>
                    <a:pt x="16687" y="19605"/>
                  </a:cubicBezTo>
                  <a:cubicBezTo>
                    <a:pt x="16900" y="18997"/>
                    <a:pt x="17478" y="18602"/>
                    <a:pt x="18025" y="18298"/>
                  </a:cubicBezTo>
                  <a:cubicBezTo>
                    <a:pt x="18450" y="18055"/>
                    <a:pt x="18967" y="17903"/>
                    <a:pt x="19514" y="17903"/>
                  </a:cubicBezTo>
                  <a:cubicBezTo>
                    <a:pt x="19696" y="17873"/>
                    <a:pt x="19879" y="17903"/>
                    <a:pt x="20092" y="17934"/>
                  </a:cubicBezTo>
                  <a:cubicBezTo>
                    <a:pt x="20183" y="17934"/>
                    <a:pt x="20335" y="18086"/>
                    <a:pt x="20335" y="17994"/>
                  </a:cubicBezTo>
                  <a:cubicBezTo>
                    <a:pt x="20365" y="17903"/>
                    <a:pt x="20152" y="17630"/>
                    <a:pt x="20122" y="17478"/>
                  </a:cubicBezTo>
                  <a:cubicBezTo>
                    <a:pt x="19970" y="17022"/>
                    <a:pt x="20000" y="16535"/>
                    <a:pt x="20213" y="16110"/>
                  </a:cubicBezTo>
                  <a:cubicBezTo>
                    <a:pt x="20365" y="15836"/>
                    <a:pt x="20548" y="15623"/>
                    <a:pt x="20760" y="15441"/>
                  </a:cubicBezTo>
                  <a:cubicBezTo>
                    <a:pt x="20821" y="15380"/>
                    <a:pt x="20882" y="15320"/>
                    <a:pt x="20973" y="15289"/>
                  </a:cubicBezTo>
                  <a:cubicBezTo>
                    <a:pt x="21003" y="15259"/>
                    <a:pt x="21125" y="15198"/>
                    <a:pt x="21095" y="15198"/>
                  </a:cubicBezTo>
                  <a:cubicBezTo>
                    <a:pt x="20608" y="14985"/>
                    <a:pt x="20122" y="14985"/>
                    <a:pt x="19666" y="14712"/>
                  </a:cubicBezTo>
                  <a:cubicBezTo>
                    <a:pt x="18724" y="14164"/>
                    <a:pt x="18329" y="12766"/>
                    <a:pt x="18420" y="11733"/>
                  </a:cubicBezTo>
                  <a:cubicBezTo>
                    <a:pt x="18572" y="10061"/>
                    <a:pt x="20396" y="9210"/>
                    <a:pt x="21824" y="8845"/>
                  </a:cubicBezTo>
                  <a:cubicBezTo>
                    <a:pt x="22341" y="8724"/>
                    <a:pt x="22858" y="8632"/>
                    <a:pt x="23405" y="8541"/>
                  </a:cubicBezTo>
                  <a:cubicBezTo>
                    <a:pt x="23587" y="8541"/>
                    <a:pt x="23769" y="8511"/>
                    <a:pt x="23982" y="8511"/>
                  </a:cubicBezTo>
                  <a:cubicBezTo>
                    <a:pt x="24073" y="8511"/>
                    <a:pt x="24317" y="8602"/>
                    <a:pt x="24317" y="8511"/>
                  </a:cubicBezTo>
                  <a:cubicBezTo>
                    <a:pt x="24286" y="8298"/>
                    <a:pt x="23891" y="7903"/>
                    <a:pt x="23800" y="7721"/>
                  </a:cubicBezTo>
                  <a:cubicBezTo>
                    <a:pt x="23466" y="7174"/>
                    <a:pt x="23344" y="6505"/>
                    <a:pt x="23496" y="5866"/>
                  </a:cubicBezTo>
                  <a:cubicBezTo>
                    <a:pt x="23648" y="5441"/>
                    <a:pt x="23891" y="5107"/>
                    <a:pt x="24195" y="4803"/>
                  </a:cubicBezTo>
                  <a:cubicBezTo>
                    <a:pt x="24377" y="4681"/>
                    <a:pt x="24560" y="4529"/>
                    <a:pt x="24712" y="4377"/>
                  </a:cubicBezTo>
                  <a:cubicBezTo>
                    <a:pt x="24681" y="4256"/>
                    <a:pt x="23982" y="4286"/>
                    <a:pt x="23861" y="4256"/>
                  </a:cubicBezTo>
                  <a:cubicBezTo>
                    <a:pt x="23131" y="4195"/>
                    <a:pt x="22402" y="3891"/>
                    <a:pt x="21855" y="3404"/>
                  </a:cubicBezTo>
                  <a:cubicBezTo>
                    <a:pt x="21429" y="2979"/>
                    <a:pt x="21155" y="2432"/>
                    <a:pt x="21095" y="1824"/>
                  </a:cubicBezTo>
                  <a:cubicBezTo>
                    <a:pt x="21064" y="1611"/>
                    <a:pt x="21064" y="1398"/>
                    <a:pt x="21095" y="1186"/>
                  </a:cubicBezTo>
                  <a:cubicBezTo>
                    <a:pt x="21095" y="1094"/>
                    <a:pt x="21186" y="851"/>
                    <a:pt x="21125" y="882"/>
                  </a:cubicBezTo>
                  <a:cubicBezTo>
                    <a:pt x="20791" y="1034"/>
                    <a:pt x="20548" y="1398"/>
                    <a:pt x="20244" y="1550"/>
                  </a:cubicBezTo>
                  <a:cubicBezTo>
                    <a:pt x="19362" y="2006"/>
                    <a:pt x="18329" y="1793"/>
                    <a:pt x="17508" y="1338"/>
                  </a:cubicBezTo>
                  <a:cubicBezTo>
                    <a:pt x="17113" y="1094"/>
                    <a:pt x="16778" y="790"/>
                    <a:pt x="16474" y="426"/>
                  </a:cubicBezTo>
                  <a:cubicBezTo>
                    <a:pt x="16383" y="365"/>
                    <a:pt x="16171" y="0"/>
                    <a:pt x="16079" y="0"/>
                  </a:cubicBezTo>
                  <a:cubicBezTo>
                    <a:pt x="16049" y="0"/>
                    <a:pt x="15958" y="213"/>
                    <a:pt x="15927" y="243"/>
                  </a:cubicBezTo>
                  <a:cubicBezTo>
                    <a:pt x="15806" y="517"/>
                    <a:pt x="15715" y="790"/>
                    <a:pt x="15563" y="1064"/>
                  </a:cubicBezTo>
                  <a:cubicBezTo>
                    <a:pt x="15198" y="1733"/>
                    <a:pt x="14590" y="2280"/>
                    <a:pt x="13891" y="2553"/>
                  </a:cubicBezTo>
                  <a:cubicBezTo>
                    <a:pt x="13374" y="2705"/>
                    <a:pt x="12827" y="2675"/>
                    <a:pt x="12341" y="2493"/>
                  </a:cubicBezTo>
                  <a:cubicBezTo>
                    <a:pt x="12280" y="2493"/>
                    <a:pt x="11642" y="2158"/>
                    <a:pt x="11642" y="2158"/>
                  </a:cubicBezTo>
                  <a:cubicBezTo>
                    <a:pt x="11459" y="2341"/>
                    <a:pt x="11520" y="3161"/>
                    <a:pt x="11459" y="3435"/>
                  </a:cubicBezTo>
                  <a:cubicBezTo>
                    <a:pt x="11186" y="4347"/>
                    <a:pt x="10426" y="5046"/>
                    <a:pt x="9483" y="5228"/>
                  </a:cubicBezTo>
                  <a:cubicBezTo>
                    <a:pt x="8237" y="5380"/>
                    <a:pt x="7295" y="4195"/>
                    <a:pt x="7295" y="3040"/>
                  </a:cubicBezTo>
                  <a:cubicBezTo>
                    <a:pt x="7325" y="2584"/>
                    <a:pt x="7417" y="2158"/>
                    <a:pt x="7629" y="1763"/>
                  </a:cubicBezTo>
                  <a:cubicBezTo>
                    <a:pt x="7690" y="1642"/>
                    <a:pt x="7781" y="1520"/>
                    <a:pt x="7873" y="1398"/>
                  </a:cubicBezTo>
                  <a:cubicBezTo>
                    <a:pt x="7903" y="1338"/>
                    <a:pt x="8085" y="1155"/>
                    <a:pt x="8024" y="1216"/>
                  </a:cubicBezTo>
                  <a:cubicBezTo>
                    <a:pt x="7234" y="2006"/>
                    <a:pt x="6201" y="2645"/>
                    <a:pt x="5046" y="2645"/>
                  </a:cubicBezTo>
                  <a:cubicBezTo>
                    <a:pt x="4620" y="2645"/>
                    <a:pt x="4225" y="2584"/>
                    <a:pt x="3830" y="2432"/>
                  </a:cubicBezTo>
                  <a:cubicBezTo>
                    <a:pt x="3708" y="2371"/>
                    <a:pt x="3587" y="2310"/>
                    <a:pt x="3465" y="2249"/>
                  </a:cubicBezTo>
                  <a:cubicBezTo>
                    <a:pt x="3404" y="2219"/>
                    <a:pt x="3313" y="2097"/>
                    <a:pt x="3313" y="2158"/>
                  </a:cubicBezTo>
                  <a:cubicBezTo>
                    <a:pt x="3313" y="2401"/>
                    <a:pt x="3526" y="2675"/>
                    <a:pt x="3587" y="2918"/>
                  </a:cubicBezTo>
                  <a:cubicBezTo>
                    <a:pt x="3739" y="3708"/>
                    <a:pt x="3465" y="4499"/>
                    <a:pt x="2918" y="5046"/>
                  </a:cubicBezTo>
                  <a:cubicBezTo>
                    <a:pt x="2401" y="5502"/>
                    <a:pt x="1641" y="5593"/>
                    <a:pt x="973" y="5654"/>
                  </a:cubicBezTo>
                  <a:cubicBezTo>
                    <a:pt x="760" y="5654"/>
                    <a:pt x="547" y="5684"/>
                    <a:pt x="334" y="5684"/>
                  </a:cubicBezTo>
                  <a:cubicBezTo>
                    <a:pt x="213" y="5684"/>
                    <a:pt x="0" y="5593"/>
                    <a:pt x="30" y="5684"/>
                  </a:cubicBezTo>
                  <a:cubicBezTo>
                    <a:pt x="91" y="5988"/>
                    <a:pt x="578" y="6353"/>
                    <a:pt x="790" y="6596"/>
                  </a:cubicBezTo>
                  <a:cubicBezTo>
                    <a:pt x="1337" y="7265"/>
                    <a:pt x="1702" y="8085"/>
                    <a:pt x="1763" y="8936"/>
                  </a:cubicBezTo>
                  <a:cubicBezTo>
                    <a:pt x="1793" y="9514"/>
                    <a:pt x="1581" y="10091"/>
                    <a:pt x="1185" y="10517"/>
                  </a:cubicBezTo>
                  <a:cubicBezTo>
                    <a:pt x="1064" y="10669"/>
                    <a:pt x="912" y="10791"/>
                    <a:pt x="730" y="10882"/>
                  </a:cubicBezTo>
                  <a:cubicBezTo>
                    <a:pt x="730" y="10882"/>
                    <a:pt x="486" y="11064"/>
                    <a:pt x="486" y="11095"/>
                  </a:cubicBezTo>
                  <a:cubicBezTo>
                    <a:pt x="517" y="11216"/>
                    <a:pt x="1094" y="11459"/>
                    <a:pt x="1246" y="11550"/>
                  </a:cubicBezTo>
                  <a:cubicBezTo>
                    <a:pt x="1672" y="11885"/>
                    <a:pt x="2037" y="12310"/>
                    <a:pt x="2371" y="12766"/>
                  </a:cubicBezTo>
                  <a:cubicBezTo>
                    <a:pt x="3313" y="14013"/>
                    <a:pt x="3799" y="15532"/>
                    <a:pt x="3799" y="17113"/>
                  </a:cubicBezTo>
                  <a:cubicBezTo>
                    <a:pt x="3708" y="17721"/>
                    <a:pt x="3556" y="18329"/>
                    <a:pt x="3313" y="18937"/>
                  </a:cubicBezTo>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8" name="Google Shape;2548;p64"/>
            <p:cNvSpPr/>
            <p:nvPr/>
          </p:nvSpPr>
          <p:spPr>
            <a:xfrm>
              <a:off x="5360816" y="1593425"/>
              <a:ext cx="293558" cy="305061"/>
            </a:xfrm>
            <a:custGeom>
              <a:rect b="b" l="l" r="r" t="t"/>
              <a:pathLst>
                <a:path extrusionOk="0" h="18511" w="17813">
                  <a:moveTo>
                    <a:pt x="13892" y="4438"/>
                  </a:moveTo>
                  <a:cubicBezTo>
                    <a:pt x="14955" y="3556"/>
                    <a:pt x="16110" y="2766"/>
                    <a:pt x="17296" y="2097"/>
                  </a:cubicBezTo>
                  <a:cubicBezTo>
                    <a:pt x="17813" y="1885"/>
                    <a:pt x="17235" y="912"/>
                    <a:pt x="16810" y="1277"/>
                  </a:cubicBezTo>
                  <a:cubicBezTo>
                    <a:pt x="15746" y="1915"/>
                    <a:pt x="14712" y="2584"/>
                    <a:pt x="13740" y="3374"/>
                  </a:cubicBezTo>
                  <a:cubicBezTo>
                    <a:pt x="14074" y="2523"/>
                    <a:pt x="14287" y="1641"/>
                    <a:pt x="14378" y="730"/>
                  </a:cubicBezTo>
                  <a:cubicBezTo>
                    <a:pt x="14439" y="122"/>
                    <a:pt x="13527" y="0"/>
                    <a:pt x="13436" y="608"/>
                  </a:cubicBezTo>
                  <a:cubicBezTo>
                    <a:pt x="13314" y="2097"/>
                    <a:pt x="12767" y="3496"/>
                    <a:pt x="11916" y="4681"/>
                  </a:cubicBezTo>
                  <a:cubicBezTo>
                    <a:pt x="11885" y="4742"/>
                    <a:pt x="11855" y="4833"/>
                    <a:pt x="11825" y="4894"/>
                  </a:cubicBezTo>
                  <a:lnTo>
                    <a:pt x="10852" y="5714"/>
                  </a:lnTo>
                  <a:cubicBezTo>
                    <a:pt x="9636" y="6748"/>
                    <a:pt x="8481" y="7812"/>
                    <a:pt x="7356" y="8906"/>
                  </a:cubicBezTo>
                  <a:cubicBezTo>
                    <a:pt x="8086" y="6809"/>
                    <a:pt x="8481" y="4590"/>
                    <a:pt x="8542" y="2371"/>
                  </a:cubicBezTo>
                  <a:cubicBezTo>
                    <a:pt x="8572" y="2128"/>
                    <a:pt x="8390" y="1885"/>
                    <a:pt x="8116" y="1885"/>
                  </a:cubicBezTo>
                  <a:cubicBezTo>
                    <a:pt x="7843" y="1854"/>
                    <a:pt x="7630" y="2067"/>
                    <a:pt x="7600" y="2310"/>
                  </a:cubicBezTo>
                  <a:cubicBezTo>
                    <a:pt x="7448" y="5198"/>
                    <a:pt x="6992" y="8359"/>
                    <a:pt x="5381" y="10821"/>
                  </a:cubicBezTo>
                  <a:cubicBezTo>
                    <a:pt x="5320" y="10912"/>
                    <a:pt x="5290" y="11003"/>
                    <a:pt x="5290" y="11094"/>
                  </a:cubicBezTo>
                  <a:cubicBezTo>
                    <a:pt x="3496" y="13101"/>
                    <a:pt x="1824" y="15228"/>
                    <a:pt x="365" y="17447"/>
                  </a:cubicBezTo>
                  <a:cubicBezTo>
                    <a:pt x="1" y="17994"/>
                    <a:pt x="791" y="18511"/>
                    <a:pt x="1156" y="17994"/>
                  </a:cubicBezTo>
                  <a:cubicBezTo>
                    <a:pt x="2828" y="15441"/>
                    <a:pt x="4712" y="13070"/>
                    <a:pt x="6809" y="10851"/>
                  </a:cubicBezTo>
                  <a:cubicBezTo>
                    <a:pt x="9879" y="9605"/>
                    <a:pt x="13223" y="9210"/>
                    <a:pt x="16506" y="9727"/>
                  </a:cubicBezTo>
                  <a:cubicBezTo>
                    <a:pt x="17174" y="9848"/>
                    <a:pt x="17296" y="8815"/>
                    <a:pt x="16627" y="8784"/>
                  </a:cubicBezTo>
                  <a:cubicBezTo>
                    <a:pt x="13831" y="8359"/>
                    <a:pt x="11004" y="8541"/>
                    <a:pt x="8299" y="9332"/>
                  </a:cubicBezTo>
                  <a:cubicBezTo>
                    <a:pt x="9302" y="8328"/>
                    <a:pt x="10366" y="7356"/>
                    <a:pt x="11490" y="6414"/>
                  </a:cubicBezTo>
                  <a:lnTo>
                    <a:pt x="12615" y="5471"/>
                  </a:lnTo>
                  <a:cubicBezTo>
                    <a:pt x="13831" y="5380"/>
                    <a:pt x="14986" y="5289"/>
                    <a:pt x="16202" y="5319"/>
                  </a:cubicBezTo>
                  <a:cubicBezTo>
                    <a:pt x="16840" y="5319"/>
                    <a:pt x="16840" y="4377"/>
                    <a:pt x="16232" y="4377"/>
                  </a:cubicBezTo>
                  <a:cubicBezTo>
                    <a:pt x="15411" y="4347"/>
                    <a:pt x="14651" y="4377"/>
                    <a:pt x="13892" y="4438"/>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49" name="Google Shape;2549;p64"/>
          <p:cNvGrpSpPr/>
          <p:nvPr/>
        </p:nvGrpSpPr>
        <p:grpSpPr>
          <a:xfrm rot="-7598380">
            <a:off x="7829006" y="2158817"/>
            <a:ext cx="1440419" cy="951932"/>
            <a:chOff x="6771032" y="2946336"/>
            <a:chExt cx="1653740" cy="1092910"/>
          </a:xfrm>
        </p:grpSpPr>
        <p:grpSp>
          <p:nvGrpSpPr>
            <p:cNvPr id="2550" name="Google Shape;2550;p64"/>
            <p:cNvGrpSpPr/>
            <p:nvPr/>
          </p:nvGrpSpPr>
          <p:grpSpPr>
            <a:xfrm rot="-3599956">
              <a:off x="6851708" y="3149698"/>
              <a:ext cx="865812" cy="686185"/>
              <a:chOff x="7400105" y="2402050"/>
              <a:chExt cx="865831" cy="686200"/>
            </a:xfrm>
          </p:grpSpPr>
          <p:sp>
            <p:nvSpPr>
              <p:cNvPr id="2551" name="Google Shape;2551;p64"/>
              <p:cNvSpPr/>
              <p:nvPr/>
            </p:nvSpPr>
            <p:spPr>
              <a:xfrm rot="-5400000">
                <a:off x="7558857" y="2381171"/>
                <a:ext cx="686200" cy="727958"/>
              </a:xfrm>
              <a:custGeom>
                <a:rect b="b" l="l" r="r" t="t"/>
                <a:pathLst>
                  <a:path extrusionOk="0" h="21996" w="24211">
                    <a:moveTo>
                      <a:pt x="9474" y="1"/>
                    </a:moveTo>
                    <a:cubicBezTo>
                      <a:pt x="7908" y="1"/>
                      <a:pt x="6128" y="214"/>
                      <a:pt x="4207" y="807"/>
                    </a:cubicBezTo>
                    <a:cubicBezTo>
                      <a:pt x="5087" y="2184"/>
                      <a:pt x="6311" y="3293"/>
                      <a:pt x="7726" y="4096"/>
                    </a:cubicBezTo>
                    <a:cubicBezTo>
                      <a:pt x="7726" y="4096"/>
                      <a:pt x="3443" y="4708"/>
                      <a:pt x="0" y="9106"/>
                    </a:cubicBezTo>
                    <a:cubicBezTo>
                      <a:pt x="0" y="9106"/>
                      <a:pt x="3286" y="10304"/>
                      <a:pt x="5907" y="10304"/>
                    </a:cubicBezTo>
                    <a:cubicBezTo>
                      <a:pt x="6057" y="10304"/>
                      <a:pt x="6205" y="10300"/>
                      <a:pt x="6349" y="10292"/>
                    </a:cubicBezTo>
                    <a:lnTo>
                      <a:pt x="6349" y="10292"/>
                    </a:lnTo>
                    <a:cubicBezTo>
                      <a:pt x="4322" y="13887"/>
                      <a:pt x="3213" y="17903"/>
                      <a:pt x="3022" y="21995"/>
                    </a:cubicBezTo>
                    <a:cubicBezTo>
                      <a:pt x="3022" y="21995"/>
                      <a:pt x="10748" y="20695"/>
                      <a:pt x="14916" y="14193"/>
                    </a:cubicBezTo>
                    <a:cubicBezTo>
                      <a:pt x="15566" y="15990"/>
                      <a:pt x="16523" y="17673"/>
                      <a:pt x="17708" y="19203"/>
                    </a:cubicBezTo>
                    <a:cubicBezTo>
                      <a:pt x="19009" y="16296"/>
                      <a:pt x="19468" y="13084"/>
                      <a:pt x="18970" y="9948"/>
                    </a:cubicBezTo>
                    <a:lnTo>
                      <a:pt x="18970" y="9948"/>
                    </a:lnTo>
                    <a:cubicBezTo>
                      <a:pt x="18971" y="9948"/>
                      <a:pt x="20806" y="11477"/>
                      <a:pt x="24210" y="12089"/>
                    </a:cubicBezTo>
                    <a:cubicBezTo>
                      <a:pt x="23254" y="7500"/>
                      <a:pt x="20271" y="3561"/>
                      <a:pt x="16064" y="1381"/>
                    </a:cubicBezTo>
                    <a:cubicBezTo>
                      <a:pt x="16064" y="1381"/>
                      <a:pt x="13461" y="1"/>
                      <a:pt x="947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2" name="Google Shape;2552;p64"/>
              <p:cNvSpPr/>
              <p:nvPr/>
            </p:nvSpPr>
            <p:spPr>
              <a:xfrm rot="-5400000">
                <a:off x="7608189" y="2392335"/>
                <a:ext cx="307885" cy="724052"/>
              </a:xfrm>
              <a:custGeom>
                <a:rect b="b" l="l" r="r" t="t"/>
                <a:pathLst>
                  <a:path extrusionOk="0" fill="none" h="21878" w="10863">
                    <a:moveTo>
                      <a:pt x="10862" y="1"/>
                    </a:moveTo>
                    <a:cubicBezTo>
                      <a:pt x="10862" y="1"/>
                      <a:pt x="10250" y="11245"/>
                      <a:pt x="0" y="21878"/>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3" name="Google Shape;2553;p64"/>
              <p:cNvSpPr/>
              <p:nvPr/>
            </p:nvSpPr>
            <p:spPr>
              <a:xfrm rot="-5400000">
                <a:off x="7845333" y="2527344"/>
                <a:ext cx="94352" cy="240501"/>
              </a:xfrm>
              <a:custGeom>
                <a:rect b="b" l="l" r="r" t="t"/>
                <a:pathLst>
                  <a:path extrusionOk="0" fill="none" h="7267" w="3329">
                    <a:moveTo>
                      <a:pt x="3328" y="7267"/>
                    </a:moveTo>
                    <a:cubicBezTo>
                      <a:pt x="3328" y="7267"/>
                      <a:pt x="1607" y="2218"/>
                      <a:pt x="1" y="0"/>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4" name="Google Shape;2554;p64"/>
              <p:cNvSpPr/>
              <p:nvPr/>
            </p:nvSpPr>
            <p:spPr>
              <a:xfrm rot="-5400000">
                <a:off x="7650627" y="2450575"/>
                <a:ext cx="157216" cy="222796"/>
              </a:xfrm>
              <a:custGeom>
                <a:rect b="b" l="l" r="r" t="t"/>
                <a:pathLst>
                  <a:path extrusionOk="0" fill="none" h="6732" w="5547">
                    <a:moveTo>
                      <a:pt x="5547" y="6731"/>
                    </a:moveTo>
                    <a:cubicBezTo>
                      <a:pt x="5547" y="6731"/>
                      <a:pt x="2984" y="2065"/>
                      <a:pt x="1" y="0"/>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5" name="Google Shape;2555;p64"/>
              <p:cNvSpPr/>
              <p:nvPr/>
            </p:nvSpPr>
            <p:spPr>
              <a:xfrm rot="-5400000">
                <a:off x="7533205" y="2731461"/>
                <a:ext cx="221157" cy="84856"/>
              </a:xfrm>
              <a:custGeom>
                <a:rect b="b" l="l" r="r" t="t"/>
                <a:pathLst>
                  <a:path extrusionOk="0" fill="none" h="2564" w="7803">
                    <a:moveTo>
                      <a:pt x="1" y="1"/>
                    </a:moveTo>
                    <a:cubicBezTo>
                      <a:pt x="1" y="1"/>
                      <a:pt x="5699" y="957"/>
                      <a:pt x="7803" y="2563"/>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6" name="Google Shape;2556;p64"/>
              <p:cNvSpPr/>
              <p:nvPr/>
            </p:nvSpPr>
            <p:spPr>
              <a:xfrm rot="-5400000">
                <a:off x="7683298" y="2821089"/>
                <a:ext cx="237425" cy="21578"/>
              </a:xfrm>
              <a:custGeom>
                <a:rect b="b" l="l" r="r" t="t"/>
                <a:pathLst>
                  <a:path extrusionOk="0" fill="none" h="652" w="8377">
                    <a:moveTo>
                      <a:pt x="1" y="345"/>
                    </a:moveTo>
                    <a:cubicBezTo>
                      <a:pt x="2793" y="1"/>
                      <a:pt x="5623" y="116"/>
                      <a:pt x="8376" y="651"/>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7" name="Google Shape;2557;p64"/>
              <p:cNvSpPr/>
              <p:nvPr/>
            </p:nvSpPr>
            <p:spPr>
              <a:xfrm rot="-5400000">
                <a:off x="7978490" y="2661859"/>
                <a:ext cx="6519" cy="178514"/>
              </a:xfrm>
              <a:custGeom>
                <a:rect b="b" l="l" r="r" t="t"/>
                <a:pathLst>
                  <a:path extrusionOk="0" fill="none" h="5394" w="230">
                    <a:moveTo>
                      <a:pt x="38" y="1"/>
                    </a:moveTo>
                    <a:cubicBezTo>
                      <a:pt x="230" y="1798"/>
                      <a:pt x="230" y="3596"/>
                      <a:pt x="0" y="5393"/>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8" name="Google Shape;2558;p64"/>
              <p:cNvSpPr/>
              <p:nvPr/>
            </p:nvSpPr>
            <p:spPr>
              <a:xfrm rot="-5400000">
                <a:off x="7917228" y="2816922"/>
                <a:ext cx="113852" cy="49411"/>
              </a:xfrm>
              <a:custGeom>
                <a:rect b="b" l="l" r="r" t="t"/>
                <a:pathLst>
                  <a:path extrusionOk="0" fill="none" h="1493" w="4017">
                    <a:moveTo>
                      <a:pt x="0" y="1492"/>
                    </a:moveTo>
                    <a:cubicBezTo>
                      <a:pt x="1377" y="1148"/>
                      <a:pt x="2716" y="613"/>
                      <a:pt x="4016" y="1"/>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9" name="Google Shape;2559;p64"/>
              <p:cNvSpPr/>
              <p:nvPr/>
            </p:nvSpPr>
            <p:spPr>
              <a:xfrm rot="-5400000">
                <a:off x="8048468" y="2766492"/>
                <a:ext cx="26047" cy="125331"/>
              </a:xfrm>
              <a:custGeom>
                <a:rect b="b" l="l" r="r" t="t"/>
                <a:pathLst>
                  <a:path extrusionOk="0" fill="none" h="3787" w="919">
                    <a:moveTo>
                      <a:pt x="918" y="0"/>
                    </a:moveTo>
                    <a:cubicBezTo>
                      <a:pt x="727" y="1301"/>
                      <a:pt x="421" y="2563"/>
                      <a:pt x="0" y="3787"/>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60" name="Google Shape;2560;p64"/>
            <p:cNvGrpSpPr/>
            <p:nvPr/>
          </p:nvGrpSpPr>
          <p:grpSpPr>
            <a:xfrm rot="5400000">
              <a:off x="7781734" y="3180850"/>
              <a:ext cx="603350" cy="682725"/>
              <a:chOff x="9770450" y="2413550"/>
              <a:chExt cx="603350" cy="682725"/>
            </a:xfrm>
          </p:grpSpPr>
          <p:sp>
            <p:nvSpPr>
              <p:cNvPr id="2561" name="Google Shape;2561;p64"/>
              <p:cNvSpPr/>
              <p:nvPr/>
            </p:nvSpPr>
            <p:spPr>
              <a:xfrm>
                <a:off x="9867975" y="2458500"/>
                <a:ext cx="505825" cy="637775"/>
              </a:xfrm>
              <a:custGeom>
                <a:rect b="b" l="l" r="r" t="t"/>
                <a:pathLst>
                  <a:path extrusionOk="0" fill="none" h="25511" w="20233">
                    <a:moveTo>
                      <a:pt x="1" y="0"/>
                    </a:moveTo>
                    <a:cubicBezTo>
                      <a:pt x="1" y="0"/>
                      <a:pt x="7803" y="8070"/>
                      <a:pt x="20233" y="25510"/>
                    </a:cubicBezTo>
                  </a:path>
                </a:pathLst>
              </a:custGeom>
              <a:noFill/>
              <a:ln cap="rnd" cmpd="sng" w="181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2" name="Google Shape;2562;p64"/>
              <p:cNvSpPr/>
              <p:nvPr/>
            </p:nvSpPr>
            <p:spPr>
              <a:xfrm>
                <a:off x="9814425" y="2627725"/>
                <a:ext cx="275400" cy="90850"/>
              </a:xfrm>
              <a:custGeom>
                <a:rect b="b" l="l" r="r" t="t"/>
                <a:pathLst>
                  <a:path extrusionOk="0" fill="none" h="3634" w="11016">
                    <a:moveTo>
                      <a:pt x="1" y="1"/>
                    </a:moveTo>
                    <a:cubicBezTo>
                      <a:pt x="1" y="1"/>
                      <a:pt x="6809" y="1683"/>
                      <a:pt x="11016" y="3634"/>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3" name="Google Shape;2563;p64"/>
              <p:cNvSpPr/>
              <p:nvPr/>
            </p:nvSpPr>
            <p:spPr>
              <a:xfrm>
                <a:off x="10168200" y="2579925"/>
                <a:ext cx="22025" cy="266775"/>
              </a:xfrm>
              <a:custGeom>
                <a:rect b="b" l="l" r="r" t="t"/>
                <a:pathLst>
                  <a:path extrusionOk="0" fill="none" h="10671" w="881">
                    <a:moveTo>
                      <a:pt x="1" y="0"/>
                    </a:moveTo>
                    <a:cubicBezTo>
                      <a:pt x="1" y="0"/>
                      <a:pt x="460" y="5508"/>
                      <a:pt x="881" y="10671"/>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4" name="Google Shape;2564;p64"/>
              <p:cNvSpPr/>
              <p:nvPr/>
            </p:nvSpPr>
            <p:spPr>
              <a:xfrm>
                <a:off x="9964550" y="2862950"/>
                <a:ext cx="308850" cy="95625"/>
              </a:xfrm>
              <a:custGeom>
                <a:rect b="b" l="l" r="r" t="t"/>
                <a:pathLst>
                  <a:path extrusionOk="0" fill="none" h="3825" w="12354">
                    <a:moveTo>
                      <a:pt x="1" y="0"/>
                    </a:moveTo>
                    <a:cubicBezTo>
                      <a:pt x="1" y="0"/>
                      <a:pt x="7038" y="1147"/>
                      <a:pt x="12354" y="3825"/>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5" name="Google Shape;2565;p64"/>
              <p:cNvSpPr/>
              <p:nvPr/>
            </p:nvSpPr>
            <p:spPr>
              <a:xfrm>
                <a:off x="10018100" y="2465175"/>
                <a:ext cx="24875" cy="196050"/>
              </a:xfrm>
              <a:custGeom>
                <a:rect b="b" l="l" r="r" t="t"/>
                <a:pathLst>
                  <a:path extrusionOk="0" fill="none" h="7842" w="995">
                    <a:moveTo>
                      <a:pt x="0" y="1"/>
                    </a:moveTo>
                    <a:cubicBezTo>
                      <a:pt x="0" y="1"/>
                      <a:pt x="383" y="3634"/>
                      <a:pt x="995" y="7841"/>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6" name="Google Shape;2566;p64"/>
              <p:cNvSpPr/>
              <p:nvPr/>
            </p:nvSpPr>
            <p:spPr>
              <a:xfrm>
                <a:off x="9823050" y="2413550"/>
                <a:ext cx="89900" cy="89900"/>
              </a:xfrm>
              <a:custGeom>
                <a:rect b="b" l="l" r="r" t="t"/>
                <a:pathLst>
                  <a:path extrusionOk="0" h="3596" w="3596">
                    <a:moveTo>
                      <a:pt x="1798" y="0"/>
                    </a:moveTo>
                    <a:cubicBezTo>
                      <a:pt x="803" y="0"/>
                      <a:pt x="0" y="804"/>
                      <a:pt x="0" y="1798"/>
                    </a:cubicBezTo>
                    <a:cubicBezTo>
                      <a:pt x="0" y="2792"/>
                      <a:pt x="803" y="3596"/>
                      <a:pt x="1798" y="3596"/>
                    </a:cubicBezTo>
                    <a:cubicBezTo>
                      <a:pt x="2792" y="3596"/>
                      <a:pt x="3595" y="2792"/>
                      <a:pt x="3595" y="1798"/>
                    </a:cubicBezTo>
                    <a:cubicBezTo>
                      <a:pt x="3595" y="804"/>
                      <a:pt x="2792" y="0"/>
                      <a:pt x="179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7" name="Google Shape;2567;p64"/>
              <p:cNvSpPr/>
              <p:nvPr/>
            </p:nvSpPr>
            <p:spPr>
              <a:xfrm>
                <a:off x="9830700" y="2436500"/>
                <a:ext cx="32525" cy="28450"/>
              </a:xfrm>
              <a:custGeom>
                <a:rect b="b" l="l" r="r" t="t"/>
                <a:pathLst>
                  <a:path extrusionOk="0" h="1138" w="1301">
                    <a:moveTo>
                      <a:pt x="765" y="0"/>
                    </a:moveTo>
                    <a:cubicBezTo>
                      <a:pt x="268" y="0"/>
                      <a:pt x="0" y="612"/>
                      <a:pt x="344" y="956"/>
                    </a:cubicBezTo>
                    <a:cubicBezTo>
                      <a:pt x="470" y="1082"/>
                      <a:pt x="617" y="1138"/>
                      <a:pt x="757" y="1138"/>
                    </a:cubicBezTo>
                    <a:cubicBezTo>
                      <a:pt x="1042" y="1138"/>
                      <a:pt x="1301" y="908"/>
                      <a:pt x="1301" y="574"/>
                    </a:cubicBezTo>
                    <a:cubicBezTo>
                      <a:pt x="1301" y="268"/>
                      <a:pt x="1071" y="0"/>
                      <a:pt x="7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8" name="Google Shape;2568;p64"/>
              <p:cNvSpPr/>
              <p:nvPr/>
            </p:nvSpPr>
            <p:spPr>
              <a:xfrm>
                <a:off x="9770450" y="2579925"/>
                <a:ext cx="88950" cy="89900"/>
              </a:xfrm>
              <a:custGeom>
                <a:rect b="b" l="l" r="r" t="t"/>
                <a:pathLst>
                  <a:path extrusionOk="0" h="3596" w="3558">
                    <a:moveTo>
                      <a:pt x="1760" y="0"/>
                    </a:moveTo>
                    <a:cubicBezTo>
                      <a:pt x="766" y="0"/>
                      <a:pt x="1" y="803"/>
                      <a:pt x="1" y="1798"/>
                    </a:cubicBezTo>
                    <a:cubicBezTo>
                      <a:pt x="1" y="2792"/>
                      <a:pt x="766" y="3595"/>
                      <a:pt x="1760" y="3595"/>
                    </a:cubicBezTo>
                    <a:cubicBezTo>
                      <a:pt x="2754" y="3595"/>
                      <a:pt x="3558" y="2792"/>
                      <a:pt x="3558" y="1798"/>
                    </a:cubicBezTo>
                    <a:cubicBezTo>
                      <a:pt x="3558" y="803"/>
                      <a:pt x="2754" y="0"/>
                      <a:pt x="176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9" name="Google Shape;2569;p64"/>
              <p:cNvSpPr/>
              <p:nvPr/>
            </p:nvSpPr>
            <p:spPr>
              <a:xfrm>
                <a:off x="9778100" y="2602875"/>
                <a:ext cx="32525" cy="28025"/>
              </a:xfrm>
              <a:custGeom>
                <a:rect b="b" l="l" r="r" t="t"/>
                <a:pathLst>
                  <a:path extrusionOk="0" h="1121" w="1301">
                    <a:moveTo>
                      <a:pt x="766" y="0"/>
                    </a:moveTo>
                    <a:cubicBezTo>
                      <a:pt x="268" y="0"/>
                      <a:pt x="1" y="612"/>
                      <a:pt x="345" y="956"/>
                    </a:cubicBezTo>
                    <a:cubicBezTo>
                      <a:pt x="471" y="1069"/>
                      <a:pt x="617" y="1121"/>
                      <a:pt x="757" y="1121"/>
                    </a:cubicBezTo>
                    <a:cubicBezTo>
                      <a:pt x="1043" y="1121"/>
                      <a:pt x="1301" y="908"/>
                      <a:pt x="1301" y="574"/>
                    </a:cubicBezTo>
                    <a:cubicBezTo>
                      <a:pt x="1301" y="268"/>
                      <a:pt x="1072" y="0"/>
                      <a:pt x="76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0" name="Google Shape;2570;p64"/>
              <p:cNvSpPr/>
              <p:nvPr/>
            </p:nvSpPr>
            <p:spPr>
              <a:xfrm>
                <a:off x="9919625" y="2818000"/>
                <a:ext cx="89900" cy="89900"/>
              </a:xfrm>
              <a:custGeom>
                <a:rect b="b" l="l" r="r" t="t"/>
                <a:pathLst>
                  <a:path extrusionOk="0" h="3596" w="3596">
                    <a:moveTo>
                      <a:pt x="1798" y="1"/>
                    </a:moveTo>
                    <a:cubicBezTo>
                      <a:pt x="803" y="1"/>
                      <a:pt x="0" y="804"/>
                      <a:pt x="0" y="1798"/>
                    </a:cubicBezTo>
                    <a:cubicBezTo>
                      <a:pt x="0" y="2792"/>
                      <a:pt x="803" y="3596"/>
                      <a:pt x="1798" y="3596"/>
                    </a:cubicBezTo>
                    <a:cubicBezTo>
                      <a:pt x="2792" y="3596"/>
                      <a:pt x="3595" y="2792"/>
                      <a:pt x="3595" y="1798"/>
                    </a:cubicBezTo>
                    <a:cubicBezTo>
                      <a:pt x="3595" y="804"/>
                      <a:pt x="2792" y="1"/>
                      <a:pt x="179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1" name="Google Shape;2571;p64"/>
              <p:cNvSpPr/>
              <p:nvPr/>
            </p:nvSpPr>
            <p:spPr>
              <a:xfrm>
                <a:off x="9932050" y="2840950"/>
                <a:ext cx="27750" cy="28700"/>
              </a:xfrm>
              <a:custGeom>
                <a:rect b="b" l="l" r="r" t="t"/>
                <a:pathLst>
                  <a:path extrusionOk="0" h="1148" w="1110">
                    <a:moveTo>
                      <a:pt x="574" y="0"/>
                    </a:moveTo>
                    <a:cubicBezTo>
                      <a:pt x="268" y="0"/>
                      <a:pt x="0" y="268"/>
                      <a:pt x="0" y="574"/>
                    </a:cubicBezTo>
                    <a:cubicBezTo>
                      <a:pt x="0" y="880"/>
                      <a:pt x="268" y="1148"/>
                      <a:pt x="574" y="1148"/>
                    </a:cubicBezTo>
                    <a:cubicBezTo>
                      <a:pt x="880" y="1148"/>
                      <a:pt x="1109" y="880"/>
                      <a:pt x="1109" y="574"/>
                    </a:cubicBezTo>
                    <a:cubicBezTo>
                      <a:pt x="1109" y="268"/>
                      <a:pt x="880" y="0"/>
                      <a:pt x="57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2" name="Google Shape;2572;p64"/>
              <p:cNvSpPr/>
              <p:nvPr/>
            </p:nvSpPr>
            <p:spPr>
              <a:xfrm>
                <a:off x="10123275" y="2534975"/>
                <a:ext cx="89900" cy="89900"/>
              </a:xfrm>
              <a:custGeom>
                <a:rect b="b" l="l" r="r" t="t"/>
                <a:pathLst>
                  <a:path extrusionOk="0" h="3596" w="3596">
                    <a:moveTo>
                      <a:pt x="1798" y="1"/>
                    </a:moveTo>
                    <a:cubicBezTo>
                      <a:pt x="804" y="1"/>
                      <a:pt x="0" y="804"/>
                      <a:pt x="0" y="1798"/>
                    </a:cubicBezTo>
                    <a:cubicBezTo>
                      <a:pt x="0" y="2793"/>
                      <a:pt x="804" y="3596"/>
                      <a:pt x="1798" y="3596"/>
                    </a:cubicBezTo>
                    <a:cubicBezTo>
                      <a:pt x="2792" y="3596"/>
                      <a:pt x="3596" y="2793"/>
                      <a:pt x="3596" y="1798"/>
                    </a:cubicBezTo>
                    <a:cubicBezTo>
                      <a:pt x="3596" y="804"/>
                      <a:pt x="2792" y="1"/>
                      <a:pt x="179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3" name="Google Shape;2573;p64"/>
              <p:cNvSpPr/>
              <p:nvPr/>
            </p:nvSpPr>
            <p:spPr>
              <a:xfrm>
                <a:off x="10131875" y="2557925"/>
                <a:ext cx="32525" cy="28050"/>
              </a:xfrm>
              <a:custGeom>
                <a:rect b="b" l="l" r="r" t="t"/>
                <a:pathLst>
                  <a:path extrusionOk="0" h="1122" w="1301">
                    <a:moveTo>
                      <a:pt x="727" y="1"/>
                    </a:moveTo>
                    <a:cubicBezTo>
                      <a:pt x="230" y="1"/>
                      <a:pt x="1" y="613"/>
                      <a:pt x="345" y="957"/>
                    </a:cubicBezTo>
                    <a:cubicBezTo>
                      <a:pt x="458" y="1070"/>
                      <a:pt x="600" y="1121"/>
                      <a:pt x="740" y="1121"/>
                    </a:cubicBezTo>
                    <a:cubicBezTo>
                      <a:pt x="1025" y="1121"/>
                      <a:pt x="1301" y="908"/>
                      <a:pt x="1301" y="574"/>
                    </a:cubicBezTo>
                    <a:cubicBezTo>
                      <a:pt x="1301" y="268"/>
                      <a:pt x="1033" y="1"/>
                      <a:pt x="72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4" name="Google Shape;2574;p64"/>
              <p:cNvSpPr/>
              <p:nvPr/>
            </p:nvSpPr>
            <p:spPr>
              <a:xfrm>
                <a:off x="9973150" y="2420250"/>
                <a:ext cx="89900" cy="88950"/>
              </a:xfrm>
              <a:custGeom>
                <a:rect b="b" l="l" r="r" t="t"/>
                <a:pathLst>
                  <a:path extrusionOk="0" h="3558" w="3596">
                    <a:moveTo>
                      <a:pt x="1798" y="0"/>
                    </a:moveTo>
                    <a:cubicBezTo>
                      <a:pt x="804" y="0"/>
                      <a:pt x="1" y="803"/>
                      <a:pt x="1" y="1798"/>
                    </a:cubicBezTo>
                    <a:cubicBezTo>
                      <a:pt x="1" y="2792"/>
                      <a:pt x="804" y="3557"/>
                      <a:pt x="1798" y="3557"/>
                    </a:cubicBezTo>
                    <a:cubicBezTo>
                      <a:pt x="2793" y="3557"/>
                      <a:pt x="3596" y="2792"/>
                      <a:pt x="3596" y="1798"/>
                    </a:cubicBezTo>
                    <a:cubicBezTo>
                      <a:pt x="3596" y="803"/>
                      <a:pt x="2793" y="0"/>
                      <a:pt x="179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5" name="Google Shape;2575;p64"/>
              <p:cNvSpPr/>
              <p:nvPr/>
            </p:nvSpPr>
            <p:spPr>
              <a:xfrm>
                <a:off x="9981775" y="2443200"/>
                <a:ext cx="32525" cy="27800"/>
              </a:xfrm>
              <a:custGeom>
                <a:rect b="b" l="l" r="r" t="t"/>
                <a:pathLst>
                  <a:path extrusionOk="0" h="1112" w="1301">
                    <a:moveTo>
                      <a:pt x="727" y="0"/>
                    </a:moveTo>
                    <a:cubicBezTo>
                      <a:pt x="229" y="0"/>
                      <a:pt x="0" y="612"/>
                      <a:pt x="344" y="956"/>
                    </a:cubicBezTo>
                    <a:cubicBezTo>
                      <a:pt x="451" y="1063"/>
                      <a:pt x="585" y="1111"/>
                      <a:pt x="717" y="1111"/>
                    </a:cubicBezTo>
                    <a:cubicBezTo>
                      <a:pt x="1010" y="1111"/>
                      <a:pt x="1300" y="878"/>
                      <a:pt x="1300" y="536"/>
                    </a:cubicBezTo>
                    <a:cubicBezTo>
                      <a:pt x="1300" y="230"/>
                      <a:pt x="1033" y="0"/>
                      <a:pt x="72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576" name="Google Shape;2576;p64"/>
          <p:cNvGrpSpPr/>
          <p:nvPr/>
        </p:nvGrpSpPr>
        <p:grpSpPr>
          <a:xfrm>
            <a:off x="101065" y="557859"/>
            <a:ext cx="1108549" cy="459858"/>
            <a:chOff x="5090840" y="1660784"/>
            <a:chExt cx="1108549" cy="459858"/>
          </a:xfrm>
        </p:grpSpPr>
        <p:sp>
          <p:nvSpPr>
            <p:cNvPr id="2577" name="Google Shape;2577;p64"/>
            <p:cNvSpPr/>
            <p:nvPr/>
          </p:nvSpPr>
          <p:spPr>
            <a:xfrm>
              <a:off x="5090840" y="1660784"/>
              <a:ext cx="967294" cy="459858"/>
            </a:xfrm>
            <a:custGeom>
              <a:rect b="b" l="l" r="r" t="t"/>
              <a:pathLst>
                <a:path extrusionOk="0" h="27904" w="58695">
                  <a:moveTo>
                    <a:pt x="20335" y="13922"/>
                  </a:moveTo>
                  <a:cubicBezTo>
                    <a:pt x="15137" y="15168"/>
                    <a:pt x="10851" y="19211"/>
                    <a:pt x="5228" y="18663"/>
                  </a:cubicBezTo>
                  <a:cubicBezTo>
                    <a:pt x="3617" y="18511"/>
                    <a:pt x="669" y="18177"/>
                    <a:pt x="304" y="16080"/>
                  </a:cubicBezTo>
                  <a:cubicBezTo>
                    <a:pt x="0" y="14226"/>
                    <a:pt x="3252" y="13375"/>
                    <a:pt x="4529" y="13131"/>
                  </a:cubicBezTo>
                  <a:cubicBezTo>
                    <a:pt x="9544" y="12159"/>
                    <a:pt x="14104" y="13466"/>
                    <a:pt x="19089" y="13527"/>
                  </a:cubicBezTo>
                  <a:close/>
                  <a:moveTo>
                    <a:pt x="32949" y="13192"/>
                  </a:moveTo>
                  <a:lnTo>
                    <a:pt x="32645" y="13071"/>
                  </a:lnTo>
                  <a:cubicBezTo>
                    <a:pt x="29666" y="12432"/>
                    <a:pt x="26900" y="12037"/>
                    <a:pt x="23891" y="11551"/>
                  </a:cubicBezTo>
                  <a:cubicBezTo>
                    <a:pt x="22037" y="11338"/>
                    <a:pt x="20213" y="10852"/>
                    <a:pt x="18481" y="10153"/>
                  </a:cubicBezTo>
                  <a:cubicBezTo>
                    <a:pt x="16505" y="9332"/>
                    <a:pt x="9392" y="4347"/>
                    <a:pt x="15927" y="3982"/>
                  </a:cubicBezTo>
                  <a:cubicBezTo>
                    <a:pt x="16687" y="3952"/>
                    <a:pt x="17447" y="4013"/>
                    <a:pt x="18207" y="4134"/>
                  </a:cubicBezTo>
                  <a:cubicBezTo>
                    <a:pt x="22402" y="4803"/>
                    <a:pt x="26292" y="6718"/>
                    <a:pt x="29393" y="9636"/>
                  </a:cubicBezTo>
                  <a:cubicBezTo>
                    <a:pt x="30487" y="10639"/>
                    <a:pt x="31490" y="11764"/>
                    <a:pt x="32584" y="12797"/>
                  </a:cubicBezTo>
                  <a:cubicBezTo>
                    <a:pt x="32736" y="12888"/>
                    <a:pt x="32858" y="13010"/>
                    <a:pt x="32979" y="13131"/>
                  </a:cubicBezTo>
                  <a:cubicBezTo>
                    <a:pt x="32979" y="13162"/>
                    <a:pt x="32979" y="13162"/>
                    <a:pt x="32949" y="13192"/>
                  </a:cubicBezTo>
                  <a:close/>
                  <a:moveTo>
                    <a:pt x="32919" y="13344"/>
                  </a:moveTo>
                  <a:cubicBezTo>
                    <a:pt x="32554" y="14651"/>
                    <a:pt x="31095" y="16110"/>
                    <a:pt x="30365" y="17144"/>
                  </a:cubicBezTo>
                  <a:cubicBezTo>
                    <a:pt x="27782" y="20822"/>
                    <a:pt x="25259" y="23253"/>
                    <a:pt x="20882" y="24499"/>
                  </a:cubicBezTo>
                  <a:cubicBezTo>
                    <a:pt x="20061" y="24712"/>
                    <a:pt x="16201" y="26080"/>
                    <a:pt x="15623" y="24925"/>
                  </a:cubicBezTo>
                  <a:cubicBezTo>
                    <a:pt x="14681" y="23010"/>
                    <a:pt x="17599" y="20244"/>
                    <a:pt x="18815" y="19241"/>
                  </a:cubicBezTo>
                  <a:cubicBezTo>
                    <a:pt x="22766" y="15958"/>
                    <a:pt x="28025" y="14590"/>
                    <a:pt x="32919" y="13344"/>
                  </a:cubicBezTo>
                  <a:cubicBezTo>
                    <a:pt x="32919" y="13314"/>
                    <a:pt x="32949" y="13253"/>
                    <a:pt x="32949" y="13192"/>
                  </a:cubicBezTo>
                  <a:lnTo>
                    <a:pt x="33192" y="13283"/>
                  </a:lnTo>
                  <a:close/>
                  <a:moveTo>
                    <a:pt x="44621" y="14317"/>
                  </a:moveTo>
                  <a:cubicBezTo>
                    <a:pt x="44803" y="15350"/>
                    <a:pt x="44560" y="16505"/>
                    <a:pt x="43770" y="18025"/>
                  </a:cubicBezTo>
                  <a:cubicBezTo>
                    <a:pt x="43405" y="18846"/>
                    <a:pt x="42888" y="19575"/>
                    <a:pt x="42250" y="20244"/>
                  </a:cubicBezTo>
                  <a:cubicBezTo>
                    <a:pt x="40305" y="22250"/>
                    <a:pt x="37691" y="22919"/>
                    <a:pt x="35016" y="23071"/>
                  </a:cubicBezTo>
                  <a:cubicBezTo>
                    <a:pt x="34438" y="23101"/>
                    <a:pt x="32341" y="23375"/>
                    <a:pt x="32220" y="22524"/>
                  </a:cubicBezTo>
                  <a:cubicBezTo>
                    <a:pt x="32007" y="21126"/>
                    <a:pt x="33557" y="19788"/>
                    <a:pt x="34499" y="18967"/>
                  </a:cubicBezTo>
                  <a:cubicBezTo>
                    <a:pt x="37052" y="16688"/>
                    <a:pt x="40153" y="14986"/>
                    <a:pt x="43618" y="14651"/>
                  </a:cubicBezTo>
                  <a:lnTo>
                    <a:pt x="44621" y="14317"/>
                  </a:lnTo>
                  <a:close/>
                  <a:moveTo>
                    <a:pt x="44621" y="14317"/>
                  </a:moveTo>
                  <a:cubicBezTo>
                    <a:pt x="39180" y="13709"/>
                    <a:pt x="34590" y="10639"/>
                    <a:pt x="30517" y="6961"/>
                  </a:cubicBezTo>
                  <a:cubicBezTo>
                    <a:pt x="29879" y="6384"/>
                    <a:pt x="25624" y="1855"/>
                    <a:pt x="27903" y="973"/>
                  </a:cubicBezTo>
                  <a:cubicBezTo>
                    <a:pt x="30365" y="1"/>
                    <a:pt x="33952" y="2280"/>
                    <a:pt x="35897" y="3648"/>
                  </a:cubicBezTo>
                  <a:cubicBezTo>
                    <a:pt x="38116" y="5320"/>
                    <a:pt x="40122" y="7296"/>
                    <a:pt x="41764" y="9545"/>
                  </a:cubicBezTo>
                  <a:cubicBezTo>
                    <a:pt x="43253" y="11460"/>
                    <a:pt x="44378" y="12767"/>
                    <a:pt x="44621" y="14317"/>
                  </a:cubicBezTo>
                  <a:close/>
                  <a:moveTo>
                    <a:pt x="57661" y="17174"/>
                  </a:moveTo>
                  <a:cubicBezTo>
                    <a:pt x="52311" y="15442"/>
                    <a:pt x="46597" y="12858"/>
                    <a:pt x="43284" y="8086"/>
                  </a:cubicBezTo>
                  <a:cubicBezTo>
                    <a:pt x="42311" y="6718"/>
                    <a:pt x="39545" y="2432"/>
                    <a:pt x="42463" y="1368"/>
                  </a:cubicBezTo>
                  <a:cubicBezTo>
                    <a:pt x="44469" y="639"/>
                    <a:pt x="46901" y="2098"/>
                    <a:pt x="48481" y="3192"/>
                  </a:cubicBezTo>
                  <a:cubicBezTo>
                    <a:pt x="49667" y="4074"/>
                    <a:pt x="50731" y="5077"/>
                    <a:pt x="51703" y="6201"/>
                  </a:cubicBezTo>
                  <a:cubicBezTo>
                    <a:pt x="53405" y="8147"/>
                    <a:pt x="58694" y="15138"/>
                    <a:pt x="58481" y="18208"/>
                  </a:cubicBezTo>
                  <a:cubicBezTo>
                    <a:pt x="58421" y="19180"/>
                    <a:pt x="57843" y="20062"/>
                    <a:pt x="57326" y="20852"/>
                  </a:cubicBezTo>
                  <a:cubicBezTo>
                    <a:pt x="55351" y="23648"/>
                    <a:pt x="52493" y="25715"/>
                    <a:pt x="49180" y="26688"/>
                  </a:cubicBezTo>
                  <a:cubicBezTo>
                    <a:pt x="47053" y="27296"/>
                    <a:pt x="40913" y="27904"/>
                    <a:pt x="44439" y="23740"/>
                  </a:cubicBezTo>
                  <a:cubicBezTo>
                    <a:pt x="45350" y="22676"/>
                    <a:pt x="46597" y="21855"/>
                    <a:pt x="47691" y="20974"/>
                  </a:cubicBezTo>
                  <a:cubicBezTo>
                    <a:pt x="48694" y="20153"/>
                    <a:pt x="49758" y="19454"/>
                    <a:pt x="50913" y="18907"/>
                  </a:cubicBezTo>
                  <a:cubicBezTo>
                    <a:pt x="52767" y="18056"/>
                    <a:pt x="54743" y="17539"/>
                    <a:pt x="56779" y="17417"/>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8" name="Google Shape;2578;p64"/>
            <p:cNvSpPr/>
            <p:nvPr/>
          </p:nvSpPr>
          <p:spPr>
            <a:xfrm>
              <a:off x="5369851" y="1848133"/>
              <a:ext cx="829537" cy="167321"/>
            </a:xfrm>
            <a:custGeom>
              <a:rect b="b" l="l" r="r" t="t"/>
              <a:pathLst>
                <a:path extrusionOk="0" h="10153" w="50336">
                  <a:moveTo>
                    <a:pt x="700" y="3405"/>
                  </a:moveTo>
                  <a:cubicBezTo>
                    <a:pt x="17569" y="1156"/>
                    <a:pt x="33497" y="3678"/>
                    <a:pt x="49242" y="9879"/>
                  </a:cubicBezTo>
                  <a:cubicBezTo>
                    <a:pt x="49910" y="10153"/>
                    <a:pt x="50336" y="9119"/>
                    <a:pt x="49637" y="8815"/>
                  </a:cubicBezTo>
                  <a:cubicBezTo>
                    <a:pt x="33740" y="2554"/>
                    <a:pt x="17600" y="1"/>
                    <a:pt x="548" y="2250"/>
                  </a:cubicBezTo>
                  <a:cubicBezTo>
                    <a:pt x="244" y="2311"/>
                    <a:pt x="0" y="2584"/>
                    <a:pt x="61" y="2888"/>
                  </a:cubicBezTo>
                  <a:cubicBezTo>
                    <a:pt x="92" y="3222"/>
                    <a:pt x="396" y="3435"/>
                    <a:pt x="700" y="3405"/>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2" name="Shape 2582"/>
        <p:cNvGrpSpPr/>
        <p:nvPr/>
      </p:nvGrpSpPr>
      <p:grpSpPr>
        <a:xfrm>
          <a:off x="0" y="0"/>
          <a:ext cx="0" cy="0"/>
          <a:chOff x="0" y="0"/>
          <a:chExt cx="0" cy="0"/>
        </a:xfrm>
      </p:grpSpPr>
      <p:sp>
        <p:nvSpPr>
          <p:cNvPr id="2583" name="Google Shape;2583;p65"/>
          <p:cNvSpPr txBox="1"/>
          <p:nvPr>
            <p:ph type="title"/>
          </p:nvPr>
        </p:nvSpPr>
        <p:spPr>
          <a:xfrm>
            <a:off x="731525" y="445025"/>
            <a:ext cx="76812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BTN: In Short..</a:t>
            </a:r>
            <a:endParaRPr/>
          </a:p>
        </p:txBody>
      </p:sp>
      <p:sp>
        <p:nvSpPr>
          <p:cNvPr id="2584" name="Google Shape;2584;p65"/>
          <p:cNvSpPr txBox="1"/>
          <p:nvPr>
            <p:ph idx="1" type="body"/>
          </p:nvPr>
        </p:nvSpPr>
        <p:spPr>
          <a:xfrm>
            <a:off x="731525" y="1322096"/>
            <a:ext cx="7681200" cy="3580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t>The goals of Breakthrough to Nursing are:</a:t>
            </a:r>
            <a:endParaRPr sz="1600"/>
          </a:p>
          <a:p>
            <a:pPr indent="-330200" lvl="0" marL="457200" rtl="0" algn="l">
              <a:spcBef>
                <a:spcPts val="0"/>
              </a:spcBef>
              <a:spcAft>
                <a:spcPts val="0"/>
              </a:spcAft>
              <a:buSzPts val="1600"/>
              <a:buChar char="-"/>
            </a:pPr>
            <a:r>
              <a:rPr lang="en" sz="1600"/>
              <a:t>Help improve interest, retention, and diversity in the nursing profession</a:t>
            </a:r>
            <a:endParaRPr sz="1600"/>
          </a:p>
          <a:p>
            <a:pPr indent="-330200" lvl="1" marL="914400" rtl="0" algn="l">
              <a:spcBef>
                <a:spcPts val="0"/>
              </a:spcBef>
              <a:spcAft>
                <a:spcPts val="0"/>
              </a:spcAft>
              <a:buSzPts val="1600"/>
              <a:buChar char="-"/>
            </a:pPr>
            <a:r>
              <a:rPr lang="en" sz="1600"/>
              <a:t>Focusing on underrepresented/target groups such as…</a:t>
            </a:r>
            <a:endParaRPr sz="1600"/>
          </a:p>
          <a:p>
            <a:pPr indent="-330200" lvl="2" marL="1371600" rtl="0" algn="l">
              <a:spcBef>
                <a:spcPts val="0"/>
              </a:spcBef>
              <a:spcAft>
                <a:spcPts val="0"/>
              </a:spcAft>
              <a:buSzPts val="1600"/>
              <a:buChar char="-"/>
            </a:pPr>
            <a:r>
              <a:rPr lang="en" sz="1600"/>
              <a:t>Minorities</a:t>
            </a:r>
            <a:endParaRPr sz="1600"/>
          </a:p>
          <a:p>
            <a:pPr indent="-330200" lvl="2" marL="1371600" rtl="0" algn="l">
              <a:spcBef>
                <a:spcPts val="0"/>
              </a:spcBef>
              <a:spcAft>
                <a:spcPts val="0"/>
              </a:spcAft>
              <a:buSzPts val="1600"/>
              <a:buChar char="-"/>
            </a:pPr>
            <a:r>
              <a:rPr lang="en" sz="1600"/>
              <a:t>Males</a:t>
            </a:r>
            <a:endParaRPr sz="1600"/>
          </a:p>
          <a:p>
            <a:pPr indent="-330200" lvl="2" marL="1371600" rtl="0" algn="l">
              <a:spcBef>
                <a:spcPts val="0"/>
              </a:spcBef>
              <a:spcAft>
                <a:spcPts val="0"/>
              </a:spcAft>
              <a:buSzPts val="1600"/>
              <a:buChar char="-"/>
            </a:pPr>
            <a:r>
              <a:rPr lang="en" sz="1600"/>
              <a:t>First-generation college students/nurses</a:t>
            </a:r>
            <a:endParaRPr sz="1600"/>
          </a:p>
          <a:p>
            <a:pPr indent="-330200" lvl="0" marL="457200" rtl="0" algn="l">
              <a:spcBef>
                <a:spcPts val="0"/>
              </a:spcBef>
              <a:spcAft>
                <a:spcPts val="0"/>
              </a:spcAft>
              <a:buSzPts val="1600"/>
              <a:buChar char="-"/>
            </a:pPr>
            <a:r>
              <a:rPr lang="en" sz="1600"/>
              <a:t>Get youth interested in nursing and knowing what nursing is!</a:t>
            </a:r>
            <a:endParaRPr sz="1600"/>
          </a:p>
          <a:p>
            <a:pPr indent="-330200" lvl="0" marL="457200" rtl="0" algn="l">
              <a:spcBef>
                <a:spcPts val="0"/>
              </a:spcBef>
              <a:spcAft>
                <a:spcPts val="0"/>
              </a:spcAft>
              <a:buSzPts val="1600"/>
              <a:buChar char="-"/>
            </a:pPr>
            <a:r>
              <a:rPr lang="en" sz="1600"/>
              <a:t>Help support and provide current/potential nursing students with needed resources </a:t>
            </a:r>
            <a:endParaRPr sz="1600"/>
          </a:p>
          <a:p>
            <a:pPr indent="-330200" lvl="0" marL="457200" rtl="0" algn="l">
              <a:spcBef>
                <a:spcPts val="0"/>
              </a:spcBef>
              <a:spcAft>
                <a:spcPts val="0"/>
              </a:spcAft>
              <a:buSzPts val="1600"/>
              <a:buChar char="-"/>
            </a:pPr>
            <a:r>
              <a:rPr lang="en" sz="1600"/>
              <a:t>Coordinate with chapter, state, and national </a:t>
            </a:r>
            <a:r>
              <a:rPr lang="en" sz="1600"/>
              <a:t>committee</a:t>
            </a:r>
            <a:r>
              <a:rPr lang="en" sz="1600"/>
              <a:t> members to coordinate and plan different BTN activities </a:t>
            </a:r>
            <a:endParaRPr sz="1600"/>
          </a:p>
        </p:txBody>
      </p:sp>
      <p:grpSp>
        <p:nvGrpSpPr>
          <p:cNvPr id="2585" name="Google Shape;2585;p65"/>
          <p:cNvGrpSpPr/>
          <p:nvPr/>
        </p:nvGrpSpPr>
        <p:grpSpPr>
          <a:xfrm>
            <a:off x="6574619" y="273139"/>
            <a:ext cx="1482825" cy="1365275"/>
            <a:chOff x="789819" y="1559239"/>
            <a:chExt cx="1482825" cy="1365275"/>
          </a:xfrm>
        </p:grpSpPr>
        <p:grpSp>
          <p:nvGrpSpPr>
            <p:cNvPr id="2586" name="Google Shape;2586;p65"/>
            <p:cNvGrpSpPr/>
            <p:nvPr/>
          </p:nvGrpSpPr>
          <p:grpSpPr>
            <a:xfrm>
              <a:off x="789819" y="1559239"/>
              <a:ext cx="1424775" cy="1062850"/>
              <a:chOff x="789819" y="1559239"/>
              <a:chExt cx="1424775" cy="1062850"/>
            </a:xfrm>
          </p:grpSpPr>
          <p:sp>
            <p:nvSpPr>
              <p:cNvPr id="2587" name="Google Shape;2587;p65"/>
              <p:cNvSpPr/>
              <p:nvPr/>
            </p:nvSpPr>
            <p:spPr>
              <a:xfrm>
                <a:off x="1904244" y="1762789"/>
                <a:ext cx="310350" cy="193525"/>
              </a:xfrm>
              <a:custGeom>
                <a:rect b="b" l="l" r="r" t="t"/>
                <a:pathLst>
                  <a:path extrusionOk="0" h="7741" w="12414">
                    <a:moveTo>
                      <a:pt x="0" y="4386"/>
                    </a:moveTo>
                    <a:cubicBezTo>
                      <a:pt x="29" y="4243"/>
                      <a:pt x="115" y="4071"/>
                      <a:pt x="201" y="3956"/>
                    </a:cubicBezTo>
                    <a:cubicBezTo>
                      <a:pt x="1233" y="2523"/>
                      <a:pt x="5390" y="832"/>
                      <a:pt x="7626" y="574"/>
                    </a:cubicBezTo>
                    <a:cubicBezTo>
                      <a:pt x="12413" y="0"/>
                      <a:pt x="2494" y="7740"/>
                      <a:pt x="0" y="4386"/>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8" name="Google Shape;2588;p65"/>
              <p:cNvSpPr/>
              <p:nvPr/>
            </p:nvSpPr>
            <p:spPr>
              <a:xfrm>
                <a:off x="1821819" y="1658864"/>
                <a:ext cx="111125" cy="224350"/>
              </a:xfrm>
              <a:custGeom>
                <a:rect b="b" l="l" r="r" t="t"/>
                <a:pathLst>
                  <a:path extrusionOk="0" h="8974" w="4445">
                    <a:moveTo>
                      <a:pt x="3699" y="8371"/>
                    </a:moveTo>
                    <a:cubicBezTo>
                      <a:pt x="4100" y="8687"/>
                      <a:pt x="4444" y="1"/>
                      <a:pt x="3498" y="87"/>
                    </a:cubicBezTo>
                    <a:cubicBezTo>
                      <a:pt x="832" y="287"/>
                      <a:pt x="1" y="8973"/>
                      <a:pt x="3699" y="837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9" name="Google Shape;2589;p65"/>
              <p:cNvSpPr/>
              <p:nvPr/>
            </p:nvSpPr>
            <p:spPr>
              <a:xfrm>
                <a:off x="1775244" y="1925464"/>
                <a:ext cx="306750" cy="131900"/>
              </a:xfrm>
              <a:custGeom>
                <a:rect b="b" l="l" r="r" t="t"/>
                <a:pathLst>
                  <a:path extrusionOk="0" h="5276" w="12270">
                    <a:moveTo>
                      <a:pt x="1061" y="1520"/>
                    </a:moveTo>
                    <a:cubicBezTo>
                      <a:pt x="2494" y="1176"/>
                      <a:pt x="9432" y="87"/>
                      <a:pt x="10034" y="87"/>
                    </a:cubicBezTo>
                    <a:cubicBezTo>
                      <a:pt x="12270" y="1"/>
                      <a:pt x="11295" y="803"/>
                      <a:pt x="9604" y="2237"/>
                    </a:cubicBezTo>
                    <a:cubicBezTo>
                      <a:pt x="5906" y="5275"/>
                      <a:pt x="0" y="3211"/>
                      <a:pt x="1061" y="152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0" name="Google Shape;2590;p65"/>
              <p:cNvSpPr/>
              <p:nvPr/>
            </p:nvSpPr>
            <p:spPr>
              <a:xfrm>
                <a:off x="1610419" y="1762064"/>
                <a:ext cx="219325" cy="258025"/>
              </a:xfrm>
              <a:custGeom>
                <a:rect b="b" l="l" r="r" t="t"/>
                <a:pathLst>
                  <a:path extrusionOk="0" h="10321" w="8773">
                    <a:moveTo>
                      <a:pt x="8514" y="9174"/>
                    </a:moveTo>
                    <a:cubicBezTo>
                      <a:pt x="8772" y="7798"/>
                      <a:pt x="7253" y="1"/>
                      <a:pt x="5705" y="402"/>
                    </a:cubicBezTo>
                    <a:cubicBezTo>
                      <a:pt x="0" y="1893"/>
                      <a:pt x="6192" y="10321"/>
                      <a:pt x="8514" y="9174"/>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1" name="Google Shape;2591;p65"/>
              <p:cNvSpPr/>
              <p:nvPr/>
            </p:nvSpPr>
            <p:spPr>
              <a:xfrm>
                <a:off x="1692819" y="2081689"/>
                <a:ext cx="288125" cy="122575"/>
              </a:xfrm>
              <a:custGeom>
                <a:rect b="b" l="l" r="r" t="t"/>
                <a:pathLst>
                  <a:path extrusionOk="0" h="4903" w="11525">
                    <a:moveTo>
                      <a:pt x="1033" y="1119"/>
                    </a:moveTo>
                    <a:cubicBezTo>
                      <a:pt x="1090" y="1348"/>
                      <a:pt x="11525" y="1"/>
                      <a:pt x="11410" y="517"/>
                    </a:cubicBezTo>
                    <a:cubicBezTo>
                      <a:pt x="10579" y="3814"/>
                      <a:pt x="1" y="4903"/>
                      <a:pt x="1033" y="1119"/>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2" name="Google Shape;2592;p65"/>
              <p:cNvSpPr/>
              <p:nvPr/>
            </p:nvSpPr>
            <p:spPr>
              <a:xfrm>
                <a:off x="1527269" y="1907539"/>
                <a:ext cx="203575" cy="275225"/>
              </a:xfrm>
              <a:custGeom>
                <a:rect b="b" l="l" r="r" t="t"/>
                <a:pathLst>
                  <a:path extrusionOk="0" h="11009" w="8143">
                    <a:moveTo>
                      <a:pt x="8142" y="7827"/>
                    </a:moveTo>
                    <a:cubicBezTo>
                      <a:pt x="3355" y="11009"/>
                      <a:pt x="1" y="2810"/>
                      <a:pt x="2724" y="603"/>
                    </a:cubicBezTo>
                    <a:cubicBezTo>
                      <a:pt x="3498" y="1"/>
                      <a:pt x="7425" y="6795"/>
                      <a:pt x="8142" y="7827"/>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3" name="Google Shape;2593;p65"/>
              <p:cNvSpPr/>
              <p:nvPr/>
            </p:nvSpPr>
            <p:spPr>
              <a:xfrm>
                <a:off x="1447719" y="2035114"/>
                <a:ext cx="219325" cy="254450"/>
              </a:xfrm>
              <a:custGeom>
                <a:rect b="b" l="l" r="r" t="t"/>
                <a:pathLst>
                  <a:path extrusionOk="0" h="10178" w="8773">
                    <a:moveTo>
                      <a:pt x="8773" y="8056"/>
                    </a:moveTo>
                    <a:cubicBezTo>
                      <a:pt x="8773" y="8056"/>
                      <a:pt x="2982" y="1"/>
                      <a:pt x="2695" y="545"/>
                    </a:cubicBezTo>
                    <a:cubicBezTo>
                      <a:pt x="1" y="6078"/>
                      <a:pt x="6594" y="10177"/>
                      <a:pt x="8773" y="8056"/>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4" name="Google Shape;2594;p65"/>
              <p:cNvSpPr/>
              <p:nvPr/>
            </p:nvSpPr>
            <p:spPr>
              <a:xfrm>
                <a:off x="1013419" y="1559239"/>
                <a:ext cx="197125" cy="409250"/>
              </a:xfrm>
              <a:custGeom>
                <a:rect b="b" l="l" r="r" t="t"/>
                <a:pathLst>
                  <a:path extrusionOk="0" h="16370" w="7885">
                    <a:moveTo>
                      <a:pt x="2667" y="16370"/>
                    </a:moveTo>
                    <a:cubicBezTo>
                      <a:pt x="2466" y="16284"/>
                      <a:pt x="2294" y="16140"/>
                      <a:pt x="2151" y="15968"/>
                    </a:cubicBezTo>
                    <a:cubicBezTo>
                      <a:pt x="660" y="14277"/>
                      <a:pt x="1" y="8716"/>
                      <a:pt x="488" y="5935"/>
                    </a:cubicBezTo>
                    <a:cubicBezTo>
                      <a:pt x="1491" y="1"/>
                      <a:pt x="7884" y="14506"/>
                      <a:pt x="2667" y="1637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5" name="Google Shape;2595;p65"/>
              <p:cNvSpPr/>
              <p:nvPr/>
            </p:nvSpPr>
            <p:spPr>
              <a:xfrm>
                <a:off x="789819" y="1862389"/>
                <a:ext cx="301025" cy="208575"/>
              </a:xfrm>
              <a:custGeom>
                <a:rect b="b" l="l" r="r" t="t"/>
                <a:pathLst>
                  <a:path extrusionOk="0" h="8343" w="12041">
                    <a:moveTo>
                      <a:pt x="11525" y="3728"/>
                    </a:moveTo>
                    <a:cubicBezTo>
                      <a:pt x="12041" y="3355"/>
                      <a:pt x="947" y="1"/>
                      <a:pt x="689" y="1148"/>
                    </a:cubicBezTo>
                    <a:cubicBezTo>
                      <a:pt x="1" y="4416"/>
                      <a:pt x="10951" y="8343"/>
                      <a:pt x="11525" y="3728"/>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6" name="Google Shape;2596;p65"/>
              <p:cNvSpPr/>
              <p:nvPr/>
            </p:nvSpPr>
            <p:spPr>
              <a:xfrm>
                <a:off x="1160344" y="1772814"/>
                <a:ext cx="165575" cy="394900"/>
              </a:xfrm>
              <a:custGeom>
                <a:rect b="b" l="l" r="r" t="t"/>
                <a:pathLst>
                  <a:path extrusionOk="0" h="15796" w="6623">
                    <a:moveTo>
                      <a:pt x="0" y="13990"/>
                    </a:moveTo>
                    <a:cubicBezTo>
                      <a:pt x="58" y="12155"/>
                      <a:pt x="1204" y="3441"/>
                      <a:pt x="1405" y="2724"/>
                    </a:cubicBezTo>
                    <a:cubicBezTo>
                      <a:pt x="2122" y="1"/>
                      <a:pt x="2838" y="1434"/>
                      <a:pt x="4014" y="3957"/>
                    </a:cubicBezTo>
                    <a:cubicBezTo>
                      <a:pt x="6622" y="9432"/>
                      <a:pt x="1806" y="15796"/>
                      <a:pt x="0" y="1399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7" name="Google Shape;2597;p65"/>
              <p:cNvSpPr/>
              <p:nvPr/>
            </p:nvSpPr>
            <p:spPr>
              <a:xfrm>
                <a:off x="890169" y="2066639"/>
                <a:ext cx="329675" cy="232950"/>
              </a:xfrm>
              <a:custGeom>
                <a:rect b="b" l="l" r="r" t="t"/>
                <a:pathLst>
                  <a:path extrusionOk="0" h="9318" w="13187">
                    <a:moveTo>
                      <a:pt x="12556" y="1578"/>
                    </a:moveTo>
                    <a:cubicBezTo>
                      <a:pt x="10836" y="804"/>
                      <a:pt x="229" y="1"/>
                      <a:pt x="172" y="1979"/>
                    </a:cubicBezTo>
                    <a:cubicBezTo>
                      <a:pt x="0" y="9317"/>
                      <a:pt x="13187" y="4731"/>
                      <a:pt x="12556" y="1578"/>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8" name="Google Shape;2598;p65"/>
              <p:cNvSpPr/>
              <p:nvPr/>
            </p:nvSpPr>
            <p:spPr>
              <a:xfrm>
                <a:off x="1319444" y="1946964"/>
                <a:ext cx="174900" cy="387025"/>
              </a:xfrm>
              <a:custGeom>
                <a:rect b="b" l="l" r="r" t="t"/>
                <a:pathLst>
                  <a:path extrusionOk="0" h="15481" w="6996">
                    <a:moveTo>
                      <a:pt x="0" y="12958"/>
                    </a:moveTo>
                    <a:cubicBezTo>
                      <a:pt x="316" y="12958"/>
                      <a:pt x="2380" y="1"/>
                      <a:pt x="3010" y="316"/>
                    </a:cubicBezTo>
                    <a:cubicBezTo>
                      <a:pt x="6995" y="2409"/>
                      <a:pt x="4501" y="15480"/>
                      <a:pt x="0" y="12958"/>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9" name="Google Shape;2599;p65"/>
              <p:cNvSpPr/>
              <p:nvPr/>
            </p:nvSpPr>
            <p:spPr>
              <a:xfrm>
                <a:off x="1562194" y="1857339"/>
                <a:ext cx="348525" cy="580925"/>
              </a:xfrm>
              <a:custGeom>
                <a:rect b="b" l="l" r="r" t="t"/>
                <a:pathLst>
                  <a:path extrusionOk="0" h="23237" w="13941">
                    <a:moveTo>
                      <a:pt x="13547" y="1"/>
                    </a:moveTo>
                    <a:cubicBezTo>
                      <a:pt x="13465" y="1"/>
                      <a:pt x="13385" y="22"/>
                      <a:pt x="13310" y="60"/>
                    </a:cubicBezTo>
                    <a:cubicBezTo>
                      <a:pt x="13252" y="88"/>
                      <a:pt x="13224" y="88"/>
                      <a:pt x="13195" y="146"/>
                    </a:cubicBezTo>
                    <a:lnTo>
                      <a:pt x="13138" y="203"/>
                    </a:lnTo>
                    <a:cubicBezTo>
                      <a:pt x="11217" y="1923"/>
                      <a:pt x="9554" y="3901"/>
                      <a:pt x="8178" y="6051"/>
                    </a:cubicBezTo>
                    <a:cubicBezTo>
                      <a:pt x="5254" y="10494"/>
                      <a:pt x="2846" y="15282"/>
                      <a:pt x="1012" y="20269"/>
                    </a:cubicBezTo>
                    <a:cubicBezTo>
                      <a:pt x="840" y="20728"/>
                      <a:pt x="696" y="21187"/>
                      <a:pt x="496" y="21617"/>
                    </a:cubicBezTo>
                    <a:cubicBezTo>
                      <a:pt x="0" y="22678"/>
                      <a:pt x="8" y="23237"/>
                      <a:pt x="260" y="23237"/>
                    </a:cubicBezTo>
                    <a:cubicBezTo>
                      <a:pt x="519" y="23237"/>
                      <a:pt x="1034" y="22650"/>
                      <a:pt x="1528" y="21416"/>
                    </a:cubicBezTo>
                    <a:cubicBezTo>
                      <a:pt x="1757" y="20871"/>
                      <a:pt x="1958" y="20298"/>
                      <a:pt x="2158" y="19753"/>
                    </a:cubicBezTo>
                    <a:cubicBezTo>
                      <a:pt x="3764" y="15568"/>
                      <a:pt x="5742" y="11526"/>
                      <a:pt x="8121" y="7714"/>
                    </a:cubicBezTo>
                    <a:cubicBezTo>
                      <a:pt x="9325" y="5736"/>
                      <a:pt x="10730" y="3872"/>
                      <a:pt x="12278" y="2152"/>
                    </a:cubicBezTo>
                    <a:cubicBezTo>
                      <a:pt x="12765" y="1665"/>
                      <a:pt x="13252" y="1149"/>
                      <a:pt x="13797" y="690"/>
                    </a:cubicBezTo>
                    <a:lnTo>
                      <a:pt x="13883" y="604"/>
                    </a:lnTo>
                    <a:cubicBezTo>
                      <a:pt x="13940" y="518"/>
                      <a:pt x="13940" y="432"/>
                      <a:pt x="13940" y="346"/>
                    </a:cubicBezTo>
                    <a:cubicBezTo>
                      <a:pt x="13940" y="289"/>
                      <a:pt x="13940" y="260"/>
                      <a:pt x="13912" y="203"/>
                    </a:cubicBezTo>
                    <a:cubicBezTo>
                      <a:pt x="13883" y="174"/>
                      <a:pt x="13854" y="146"/>
                      <a:pt x="13854" y="117"/>
                    </a:cubicBezTo>
                    <a:cubicBezTo>
                      <a:pt x="13758" y="36"/>
                      <a:pt x="13651" y="1"/>
                      <a:pt x="1354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0" name="Google Shape;2600;p65"/>
              <p:cNvSpPr/>
              <p:nvPr/>
            </p:nvSpPr>
            <p:spPr>
              <a:xfrm>
                <a:off x="1631194" y="2197789"/>
                <a:ext cx="275950" cy="193525"/>
              </a:xfrm>
              <a:custGeom>
                <a:rect b="b" l="l" r="r" t="t"/>
                <a:pathLst>
                  <a:path extrusionOk="0" h="7741" w="11038">
                    <a:moveTo>
                      <a:pt x="0" y="1492"/>
                    </a:moveTo>
                    <a:cubicBezTo>
                      <a:pt x="0" y="1492"/>
                      <a:pt x="10894" y="1"/>
                      <a:pt x="10922" y="976"/>
                    </a:cubicBezTo>
                    <a:cubicBezTo>
                      <a:pt x="11037" y="3498"/>
                      <a:pt x="2236" y="7741"/>
                      <a:pt x="0" y="1492"/>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1" name="Google Shape;2601;p65"/>
              <p:cNvSpPr/>
              <p:nvPr/>
            </p:nvSpPr>
            <p:spPr>
              <a:xfrm>
                <a:off x="1057144" y="1957714"/>
                <a:ext cx="641375" cy="606650"/>
              </a:xfrm>
              <a:custGeom>
                <a:rect b="b" l="l" r="r" t="t"/>
                <a:pathLst>
                  <a:path extrusionOk="0" h="24266" w="25655">
                    <a:moveTo>
                      <a:pt x="631" y="1"/>
                    </a:moveTo>
                    <a:lnTo>
                      <a:pt x="459" y="29"/>
                    </a:lnTo>
                    <a:cubicBezTo>
                      <a:pt x="402" y="29"/>
                      <a:pt x="373" y="58"/>
                      <a:pt x="316" y="87"/>
                    </a:cubicBezTo>
                    <a:cubicBezTo>
                      <a:pt x="115" y="230"/>
                      <a:pt x="0" y="459"/>
                      <a:pt x="58" y="717"/>
                    </a:cubicBezTo>
                    <a:cubicBezTo>
                      <a:pt x="58" y="775"/>
                      <a:pt x="86" y="832"/>
                      <a:pt x="115" y="889"/>
                    </a:cubicBezTo>
                    <a:lnTo>
                      <a:pt x="144" y="975"/>
                    </a:lnTo>
                    <a:cubicBezTo>
                      <a:pt x="1663" y="3899"/>
                      <a:pt x="3727" y="6479"/>
                      <a:pt x="5934" y="8859"/>
                    </a:cubicBezTo>
                    <a:cubicBezTo>
                      <a:pt x="10636" y="13990"/>
                      <a:pt x="16054" y="18347"/>
                      <a:pt x="21730" y="22217"/>
                    </a:cubicBezTo>
                    <a:cubicBezTo>
                      <a:pt x="22246" y="22561"/>
                      <a:pt x="22819" y="22905"/>
                      <a:pt x="23278" y="23306"/>
                    </a:cubicBezTo>
                    <a:cubicBezTo>
                      <a:pt x="24131" y="23979"/>
                      <a:pt x="24746" y="24265"/>
                      <a:pt x="25064" y="24265"/>
                    </a:cubicBezTo>
                    <a:cubicBezTo>
                      <a:pt x="25655" y="24265"/>
                      <a:pt x="25228" y="23282"/>
                      <a:pt x="23421" y="21959"/>
                    </a:cubicBezTo>
                    <a:cubicBezTo>
                      <a:pt x="22762" y="21529"/>
                      <a:pt x="22102" y="21099"/>
                      <a:pt x="21472" y="20640"/>
                    </a:cubicBezTo>
                    <a:cubicBezTo>
                      <a:pt x="16656" y="17372"/>
                      <a:pt x="12155" y="13617"/>
                      <a:pt x="8056" y="9489"/>
                    </a:cubicBezTo>
                    <a:cubicBezTo>
                      <a:pt x="5963" y="7368"/>
                      <a:pt x="4042" y="5075"/>
                      <a:pt x="2380" y="2609"/>
                    </a:cubicBezTo>
                    <a:cubicBezTo>
                      <a:pt x="1892" y="1864"/>
                      <a:pt x="1434" y="1090"/>
                      <a:pt x="1032" y="287"/>
                    </a:cubicBezTo>
                    <a:lnTo>
                      <a:pt x="946" y="144"/>
                    </a:lnTo>
                    <a:cubicBezTo>
                      <a:pt x="860" y="87"/>
                      <a:pt x="746" y="29"/>
                      <a:pt x="63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2" name="Google Shape;2602;p65"/>
              <p:cNvSpPr/>
              <p:nvPr/>
            </p:nvSpPr>
            <p:spPr>
              <a:xfrm>
                <a:off x="1019169" y="2254414"/>
                <a:ext cx="355475" cy="202125"/>
              </a:xfrm>
              <a:custGeom>
                <a:rect b="b" l="l" r="r" t="t"/>
                <a:pathLst>
                  <a:path extrusionOk="0" h="8085" w="14219">
                    <a:moveTo>
                      <a:pt x="11839" y="1"/>
                    </a:moveTo>
                    <a:cubicBezTo>
                      <a:pt x="14219" y="6823"/>
                      <a:pt x="2351" y="8084"/>
                      <a:pt x="516" y="4071"/>
                    </a:cubicBezTo>
                    <a:cubicBezTo>
                      <a:pt x="0" y="2953"/>
                      <a:pt x="10234" y="517"/>
                      <a:pt x="1183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3" name="Google Shape;2603;p65"/>
              <p:cNvSpPr/>
              <p:nvPr/>
            </p:nvSpPr>
            <p:spPr>
              <a:xfrm>
                <a:off x="1150319" y="2376239"/>
                <a:ext cx="363375" cy="245850"/>
              </a:xfrm>
              <a:custGeom>
                <a:rect b="b" l="l" r="r" t="t"/>
                <a:pathLst>
                  <a:path extrusionOk="0" h="9834" w="14535">
                    <a:moveTo>
                      <a:pt x="12585" y="1"/>
                    </a:moveTo>
                    <a:cubicBezTo>
                      <a:pt x="12585" y="1"/>
                      <a:pt x="0" y="4243"/>
                      <a:pt x="631" y="4731"/>
                    </a:cubicBezTo>
                    <a:cubicBezTo>
                      <a:pt x="6794" y="9833"/>
                      <a:pt x="14534" y="3297"/>
                      <a:pt x="1258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04" name="Google Shape;2604;p65"/>
            <p:cNvGrpSpPr/>
            <p:nvPr/>
          </p:nvGrpSpPr>
          <p:grpSpPr>
            <a:xfrm>
              <a:off x="938169" y="1939789"/>
              <a:ext cx="1334475" cy="984725"/>
              <a:chOff x="938169" y="1939789"/>
              <a:chExt cx="1334475" cy="984725"/>
            </a:xfrm>
          </p:grpSpPr>
          <p:sp>
            <p:nvSpPr>
              <p:cNvPr id="2605" name="Google Shape;2605;p65"/>
              <p:cNvSpPr/>
              <p:nvPr/>
            </p:nvSpPr>
            <p:spPr>
              <a:xfrm>
                <a:off x="1147444" y="2126139"/>
                <a:ext cx="506000" cy="743925"/>
              </a:xfrm>
              <a:custGeom>
                <a:rect b="b" l="l" r="r" t="t"/>
                <a:pathLst>
                  <a:path extrusionOk="0" h="29757" w="20240">
                    <a:moveTo>
                      <a:pt x="19035" y="6135"/>
                    </a:moveTo>
                    <a:cubicBezTo>
                      <a:pt x="18146" y="3354"/>
                      <a:pt x="15824" y="0"/>
                      <a:pt x="11811" y="0"/>
                    </a:cubicBezTo>
                    <a:cubicBezTo>
                      <a:pt x="7798" y="0"/>
                      <a:pt x="4042" y="3354"/>
                      <a:pt x="3154" y="6135"/>
                    </a:cubicBezTo>
                    <a:cubicBezTo>
                      <a:pt x="1950" y="9861"/>
                      <a:pt x="0" y="19293"/>
                      <a:pt x="1806" y="22962"/>
                    </a:cubicBezTo>
                    <a:cubicBezTo>
                      <a:pt x="4157" y="27721"/>
                      <a:pt x="8027" y="29756"/>
                      <a:pt x="12012" y="29756"/>
                    </a:cubicBezTo>
                    <a:cubicBezTo>
                      <a:pt x="15996" y="29756"/>
                      <a:pt x="18146" y="25141"/>
                      <a:pt x="19035" y="22360"/>
                    </a:cubicBezTo>
                    <a:cubicBezTo>
                      <a:pt x="20239" y="18633"/>
                      <a:pt x="20239" y="9861"/>
                      <a:pt x="19035" y="6135"/>
                    </a:cubicBezTo>
                    <a:close/>
                  </a:path>
                </a:pathLst>
              </a:custGeom>
              <a:solidFill>
                <a:srgbClr val="D36E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6" name="Google Shape;2606;p65"/>
              <p:cNvSpPr/>
              <p:nvPr/>
            </p:nvSpPr>
            <p:spPr>
              <a:xfrm>
                <a:off x="1638369" y="2126139"/>
                <a:ext cx="506700" cy="743925"/>
              </a:xfrm>
              <a:custGeom>
                <a:rect b="b" l="l" r="r" t="t"/>
                <a:pathLst>
                  <a:path extrusionOk="0" h="29757" w="20268">
                    <a:moveTo>
                      <a:pt x="1204" y="6135"/>
                    </a:moveTo>
                    <a:cubicBezTo>
                      <a:pt x="2121" y="3354"/>
                      <a:pt x="4443" y="0"/>
                      <a:pt x="8457" y="0"/>
                    </a:cubicBezTo>
                    <a:cubicBezTo>
                      <a:pt x="12470" y="0"/>
                      <a:pt x="16197" y="3354"/>
                      <a:pt x="17114" y="6135"/>
                    </a:cubicBezTo>
                    <a:cubicBezTo>
                      <a:pt x="18318" y="9861"/>
                      <a:pt x="20267" y="19293"/>
                      <a:pt x="18433" y="22962"/>
                    </a:cubicBezTo>
                    <a:cubicBezTo>
                      <a:pt x="16082" y="27721"/>
                      <a:pt x="12441" y="29756"/>
                      <a:pt x="8457" y="29756"/>
                    </a:cubicBezTo>
                    <a:cubicBezTo>
                      <a:pt x="4443" y="29756"/>
                      <a:pt x="2121" y="25141"/>
                      <a:pt x="1204" y="22360"/>
                    </a:cubicBezTo>
                    <a:cubicBezTo>
                      <a:pt x="0" y="18633"/>
                      <a:pt x="0" y="9861"/>
                      <a:pt x="1204" y="6135"/>
                    </a:cubicBezTo>
                  </a:path>
                </a:pathLst>
              </a:custGeom>
              <a:solidFill>
                <a:srgbClr val="D36E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7" name="Google Shape;2607;p65"/>
              <p:cNvSpPr/>
              <p:nvPr/>
            </p:nvSpPr>
            <p:spPr>
              <a:xfrm>
                <a:off x="1391119" y="2089589"/>
                <a:ext cx="505275" cy="716675"/>
              </a:xfrm>
              <a:custGeom>
                <a:rect b="b" l="l" r="r" t="t"/>
                <a:pathLst>
                  <a:path extrusionOk="0" h="28667" w="20211">
                    <a:moveTo>
                      <a:pt x="3268" y="5218"/>
                    </a:moveTo>
                    <a:cubicBezTo>
                      <a:pt x="4644" y="2437"/>
                      <a:pt x="6507" y="0"/>
                      <a:pt x="10492" y="0"/>
                    </a:cubicBezTo>
                    <a:cubicBezTo>
                      <a:pt x="14477" y="0"/>
                      <a:pt x="16369" y="1348"/>
                      <a:pt x="17745" y="5218"/>
                    </a:cubicBezTo>
                    <a:cubicBezTo>
                      <a:pt x="19608" y="10435"/>
                      <a:pt x="20210" y="18232"/>
                      <a:pt x="19006" y="22217"/>
                    </a:cubicBezTo>
                    <a:cubicBezTo>
                      <a:pt x="18117" y="25169"/>
                      <a:pt x="14505" y="28667"/>
                      <a:pt x="10521" y="28667"/>
                    </a:cubicBezTo>
                    <a:cubicBezTo>
                      <a:pt x="6507" y="28667"/>
                      <a:pt x="1691" y="25227"/>
                      <a:pt x="1061" y="22217"/>
                    </a:cubicBezTo>
                    <a:cubicBezTo>
                      <a:pt x="0" y="17114"/>
                      <a:pt x="1003" y="9804"/>
                      <a:pt x="3268" y="5218"/>
                    </a:cubicBezTo>
                    <a:close/>
                  </a:path>
                </a:pathLst>
              </a:custGeom>
              <a:solidFill>
                <a:srgbClr val="D36E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8" name="Google Shape;2608;p65"/>
              <p:cNvSpPr/>
              <p:nvPr/>
            </p:nvSpPr>
            <p:spPr>
              <a:xfrm>
                <a:off x="1482844" y="1939789"/>
                <a:ext cx="330400" cy="369825"/>
              </a:xfrm>
              <a:custGeom>
                <a:rect b="b" l="l" r="r" t="t"/>
                <a:pathLst>
                  <a:path extrusionOk="0" h="14793" w="13216">
                    <a:moveTo>
                      <a:pt x="12126" y="12930"/>
                    </a:moveTo>
                    <a:cubicBezTo>
                      <a:pt x="13216" y="12930"/>
                      <a:pt x="7884" y="12844"/>
                      <a:pt x="6536" y="8802"/>
                    </a:cubicBezTo>
                    <a:cubicBezTo>
                      <a:pt x="5304" y="5190"/>
                      <a:pt x="5906" y="718"/>
                      <a:pt x="4902" y="517"/>
                    </a:cubicBezTo>
                    <a:cubicBezTo>
                      <a:pt x="2208" y="1"/>
                      <a:pt x="3039" y="6021"/>
                      <a:pt x="2752" y="10436"/>
                    </a:cubicBezTo>
                    <a:cubicBezTo>
                      <a:pt x="2609" y="12586"/>
                      <a:pt x="0" y="13961"/>
                      <a:pt x="832" y="14793"/>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9" name="Google Shape;2609;p65"/>
              <p:cNvSpPr/>
              <p:nvPr/>
            </p:nvSpPr>
            <p:spPr>
              <a:xfrm>
                <a:off x="1583894" y="1964889"/>
                <a:ext cx="258750" cy="215725"/>
              </a:xfrm>
              <a:custGeom>
                <a:rect b="b" l="l" r="r" t="t"/>
                <a:pathLst>
                  <a:path extrusionOk="0" h="8629" w="10350">
                    <a:moveTo>
                      <a:pt x="5246" y="3612"/>
                    </a:moveTo>
                    <a:cubicBezTo>
                      <a:pt x="5648" y="3612"/>
                      <a:pt x="6020" y="3813"/>
                      <a:pt x="6221" y="4157"/>
                    </a:cubicBezTo>
                    <a:cubicBezTo>
                      <a:pt x="6508" y="4673"/>
                      <a:pt x="6766" y="5332"/>
                      <a:pt x="6508" y="5820"/>
                    </a:cubicBezTo>
                    <a:cubicBezTo>
                      <a:pt x="6364" y="6020"/>
                      <a:pt x="6164" y="6135"/>
                      <a:pt x="5906" y="6164"/>
                    </a:cubicBezTo>
                    <a:cubicBezTo>
                      <a:pt x="5854" y="6171"/>
                      <a:pt x="5803" y="6175"/>
                      <a:pt x="5752" y="6175"/>
                    </a:cubicBezTo>
                    <a:cubicBezTo>
                      <a:pt x="5024" y="6175"/>
                      <a:pt x="4472" y="5425"/>
                      <a:pt x="4472" y="4702"/>
                    </a:cubicBezTo>
                    <a:cubicBezTo>
                      <a:pt x="4501" y="4329"/>
                      <a:pt x="4616" y="3985"/>
                      <a:pt x="4759" y="3670"/>
                    </a:cubicBezTo>
                    <a:cubicBezTo>
                      <a:pt x="4931" y="3641"/>
                      <a:pt x="5074" y="3612"/>
                      <a:pt x="5246" y="3612"/>
                    </a:cubicBezTo>
                    <a:close/>
                    <a:moveTo>
                      <a:pt x="8572" y="0"/>
                    </a:moveTo>
                    <a:cubicBezTo>
                      <a:pt x="8342" y="0"/>
                      <a:pt x="8113" y="29"/>
                      <a:pt x="7912" y="86"/>
                    </a:cubicBezTo>
                    <a:cubicBezTo>
                      <a:pt x="6823" y="430"/>
                      <a:pt x="5848" y="1090"/>
                      <a:pt x="5103" y="1978"/>
                    </a:cubicBezTo>
                    <a:cubicBezTo>
                      <a:pt x="4788" y="2351"/>
                      <a:pt x="4415" y="2838"/>
                      <a:pt x="4415" y="2838"/>
                    </a:cubicBezTo>
                    <a:cubicBezTo>
                      <a:pt x="2781" y="3326"/>
                      <a:pt x="1290" y="4730"/>
                      <a:pt x="430" y="6336"/>
                    </a:cubicBezTo>
                    <a:cubicBezTo>
                      <a:pt x="144" y="6766"/>
                      <a:pt x="0" y="7310"/>
                      <a:pt x="86" y="7826"/>
                    </a:cubicBezTo>
                    <a:cubicBezTo>
                      <a:pt x="144" y="8199"/>
                      <a:pt x="402" y="8486"/>
                      <a:pt x="746" y="8600"/>
                    </a:cubicBezTo>
                    <a:lnTo>
                      <a:pt x="946" y="8629"/>
                    </a:lnTo>
                    <a:cubicBezTo>
                      <a:pt x="1061" y="8629"/>
                      <a:pt x="1204" y="8572"/>
                      <a:pt x="1290" y="8486"/>
                    </a:cubicBezTo>
                    <a:lnTo>
                      <a:pt x="1405" y="8314"/>
                    </a:lnTo>
                    <a:lnTo>
                      <a:pt x="1434" y="8113"/>
                    </a:lnTo>
                    <a:lnTo>
                      <a:pt x="1376" y="7941"/>
                    </a:lnTo>
                    <a:lnTo>
                      <a:pt x="1262" y="7769"/>
                    </a:lnTo>
                    <a:lnTo>
                      <a:pt x="1118" y="7683"/>
                    </a:lnTo>
                    <a:cubicBezTo>
                      <a:pt x="1090" y="7654"/>
                      <a:pt x="1061" y="7654"/>
                      <a:pt x="1061" y="7654"/>
                    </a:cubicBezTo>
                    <a:cubicBezTo>
                      <a:pt x="946" y="7482"/>
                      <a:pt x="1090" y="7196"/>
                      <a:pt x="1204" y="6995"/>
                    </a:cubicBezTo>
                    <a:cubicBezTo>
                      <a:pt x="1778" y="5820"/>
                      <a:pt x="2666" y="4816"/>
                      <a:pt x="3784" y="4128"/>
                    </a:cubicBezTo>
                    <a:lnTo>
                      <a:pt x="3784" y="4128"/>
                    </a:lnTo>
                    <a:cubicBezTo>
                      <a:pt x="3698" y="4530"/>
                      <a:pt x="3698" y="4931"/>
                      <a:pt x="3784" y="5332"/>
                    </a:cubicBezTo>
                    <a:cubicBezTo>
                      <a:pt x="4022" y="6307"/>
                      <a:pt x="4891" y="6967"/>
                      <a:pt x="5852" y="6967"/>
                    </a:cubicBezTo>
                    <a:cubicBezTo>
                      <a:pt x="6049" y="6967"/>
                      <a:pt x="6250" y="6939"/>
                      <a:pt x="6450" y="6880"/>
                    </a:cubicBezTo>
                    <a:cubicBezTo>
                      <a:pt x="7884" y="6364"/>
                      <a:pt x="7654" y="4071"/>
                      <a:pt x="6450" y="3096"/>
                    </a:cubicBezTo>
                    <a:cubicBezTo>
                      <a:pt x="6135" y="2896"/>
                      <a:pt x="5791" y="2752"/>
                      <a:pt x="5418" y="2695"/>
                    </a:cubicBezTo>
                    <a:cubicBezTo>
                      <a:pt x="5848" y="2150"/>
                      <a:pt x="6364" y="1663"/>
                      <a:pt x="6966" y="1262"/>
                    </a:cubicBezTo>
                    <a:cubicBezTo>
                      <a:pt x="7422" y="950"/>
                      <a:pt x="7957" y="619"/>
                      <a:pt x="8539" y="619"/>
                    </a:cubicBezTo>
                    <a:cubicBezTo>
                      <a:pt x="8653" y="619"/>
                      <a:pt x="8769" y="631"/>
                      <a:pt x="8887" y="660"/>
                    </a:cubicBezTo>
                    <a:cubicBezTo>
                      <a:pt x="9346" y="832"/>
                      <a:pt x="9690" y="1204"/>
                      <a:pt x="9776" y="1692"/>
                    </a:cubicBezTo>
                    <a:lnTo>
                      <a:pt x="9919" y="1864"/>
                    </a:lnTo>
                    <a:lnTo>
                      <a:pt x="10148" y="1892"/>
                    </a:lnTo>
                    <a:lnTo>
                      <a:pt x="10320" y="1749"/>
                    </a:lnTo>
                    <a:lnTo>
                      <a:pt x="10349" y="1520"/>
                    </a:lnTo>
                    <a:cubicBezTo>
                      <a:pt x="10263" y="1147"/>
                      <a:pt x="10091" y="832"/>
                      <a:pt x="9862" y="574"/>
                    </a:cubicBezTo>
                    <a:cubicBezTo>
                      <a:pt x="9518" y="201"/>
                      <a:pt x="9059" y="0"/>
                      <a:pt x="857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0" name="Google Shape;2610;p65"/>
              <p:cNvSpPr/>
              <p:nvPr/>
            </p:nvSpPr>
            <p:spPr>
              <a:xfrm>
                <a:off x="938169" y="2167689"/>
                <a:ext cx="678000" cy="718850"/>
              </a:xfrm>
              <a:custGeom>
                <a:rect b="b" l="l" r="r" t="t"/>
                <a:pathLst>
                  <a:path extrusionOk="0" h="28754" w="27120">
                    <a:moveTo>
                      <a:pt x="25485" y="5935"/>
                    </a:moveTo>
                    <a:cubicBezTo>
                      <a:pt x="24281" y="3240"/>
                      <a:pt x="21157" y="1"/>
                      <a:pt x="15825" y="1"/>
                    </a:cubicBezTo>
                    <a:cubicBezTo>
                      <a:pt x="10493" y="1"/>
                      <a:pt x="5447" y="3240"/>
                      <a:pt x="4243" y="5935"/>
                    </a:cubicBezTo>
                    <a:cubicBezTo>
                      <a:pt x="2609" y="9518"/>
                      <a:pt x="1" y="18634"/>
                      <a:pt x="2437" y="22160"/>
                    </a:cubicBezTo>
                    <a:cubicBezTo>
                      <a:pt x="5591" y="26775"/>
                      <a:pt x="10751" y="28753"/>
                      <a:pt x="16083" y="28753"/>
                    </a:cubicBezTo>
                    <a:cubicBezTo>
                      <a:pt x="21443" y="28753"/>
                      <a:pt x="24281" y="24281"/>
                      <a:pt x="25514" y="21587"/>
                    </a:cubicBezTo>
                    <a:cubicBezTo>
                      <a:pt x="27119" y="18003"/>
                      <a:pt x="27119" y="9518"/>
                      <a:pt x="25514" y="5906"/>
                    </a:cubicBezTo>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1" name="Google Shape;2611;p65"/>
              <p:cNvSpPr/>
              <p:nvPr/>
            </p:nvSpPr>
            <p:spPr>
              <a:xfrm>
                <a:off x="1199044" y="2201389"/>
                <a:ext cx="417125" cy="682275"/>
              </a:xfrm>
              <a:custGeom>
                <a:rect b="b" l="l" r="r" t="t"/>
                <a:pathLst>
                  <a:path extrusionOk="0" h="27291" w="16685">
                    <a:moveTo>
                      <a:pt x="10808" y="0"/>
                    </a:moveTo>
                    <a:cubicBezTo>
                      <a:pt x="12671" y="1032"/>
                      <a:pt x="14162" y="2638"/>
                      <a:pt x="15079" y="4587"/>
                    </a:cubicBezTo>
                    <a:cubicBezTo>
                      <a:pt x="16684" y="8170"/>
                      <a:pt x="16684" y="16655"/>
                      <a:pt x="15079" y="20239"/>
                    </a:cubicBezTo>
                    <a:cubicBezTo>
                      <a:pt x="13961" y="22675"/>
                      <a:pt x="11524" y="26574"/>
                      <a:pt x="7081" y="27291"/>
                    </a:cubicBezTo>
                    <a:cubicBezTo>
                      <a:pt x="4214" y="26001"/>
                      <a:pt x="1921" y="24080"/>
                      <a:pt x="1434" y="22360"/>
                    </a:cubicBezTo>
                    <a:cubicBezTo>
                      <a:pt x="0" y="17143"/>
                      <a:pt x="1319" y="9661"/>
                      <a:pt x="4386" y="4988"/>
                    </a:cubicBezTo>
                    <a:cubicBezTo>
                      <a:pt x="5791" y="2781"/>
                      <a:pt x="7597" y="803"/>
                      <a:pt x="10808" y="0"/>
                    </a:cubicBezTo>
                    <a:close/>
                  </a:path>
                </a:pathLst>
              </a:custGeom>
              <a:solidFill>
                <a:srgbClr val="D172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2" name="Google Shape;2612;p65"/>
              <p:cNvSpPr/>
              <p:nvPr/>
            </p:nvSpPr>
            <p:spPr>
              <a:xfrm>
                <a:off x="1595369" y="2167689"/>
                <a:ext cx="677275" cy="718850"/>
              </a:xfrm>
              <a:custGeom>
                <a:rect b="b" l="l" r="r" t="t"/>
                <a:pathLst>
                  <a:path extrusionOk="0" h="28754" w="27091">
                    <a:moveTo>
                      <a:pt x="1634" y="5935"/>
                    </a:moveTo>
                    <a:cubicBezTo>
                      <a:pt x="2838" y="3240"/>
                      <a:pt x="5963" y="1"/>
                      <a:pt x="11295" y="1"/>
                    </a:cubicBezTo>
                    <a:cubicBezTo>
                      <a:pt x="16627" y="1"/>
                      <a:pt x="21701" y="3240"/>
                      <a:pt x="22876" y="5935"/>
                    </a:cubicBezTo>
                    <a:cubicBezTo>
                      <a:pt x="24510" y="9518"/>
                      <a:pt x="27090" y="18634"/>
                      <a:pt x="24682" y="22160"/>
                    </a:cubicBezTo>
                    <a:cubicBezTo>
                      <a:pt x="21529" y="26775"/>
                      <a:pt x="16655" y="28753"/>
                      <a:pt x="11295" y="28753"/>
                    </a:cubicBezTo>
                    <a:cubicBezTo>
                      <a:pt x="5963" y="28753"/>
                      <a:pt x="2809" y="24281"/>
                      <a:pt x="1634" y="21587"/>
                    </a:cubicBezTo>
                    <a:cubicBezTo>
                      <a:pt x="0" y="18003"/>
                      <a:pt x="0" y="9518"/>
                      <a:pt x="1634" y="5906"/>
                    </a:cubicBezTo>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3" name="Google Shape;2613;p65"/>
              <p:cNvSpPr/>
              <p:nvPr/>
            </p:nvSpPr>
            <p:spPr>
              <a:xfrm>
                <a:off x="1595369" y="2197089"/>
                <a:ext cx="407075" cy="685150"/>
              </a:xfrm>
              <a:custGeom>
                <a:rect b="b" l="l" r="r" t="t"/>
                <a:pathLst>
                  <a:path extrusionOk="0" h="27406" w="16283">
                    <a:moveTo>
                      <a:pt x="6221" y="0"/>
                    </a:moveTo>
                    <a:cubicBezTo>
                      <a:pt x="9603" y="488"/>
                      <a:pt x="11495" y="1978"/>
                      <a:pt x="12986" y="5131"/>
                    </a:cubicBezTo>
                    <a:cubicBezTo>
                      <a:pt x="15480" y="10463"/>
                      <a:pt x="16283" y="18433"/>
                      <a:pt x="14677" y="22503"/>
                    </a:cubicBezTo>
                    <a:cubicBezTo>
                      <a:pt x="13989" y="24223"/>
                      <a:pt x="12155" y="26087"/>
                      <a:pt x="9689" y="27405"/>
                    </a:cubicBezTo>
                    <a:cubicBezTo>
                      <a:pt x="5332" y="26631"/>
                      <a:pt x="2695" y="22819"/>
                      <a:pt x="1634" y="20411"/>
                    </a:cubicBezTo>
                    <a:cubicBezTo>
                      <a:pt x="0" y="16827"/>
                      <a:pt x="0" y="8342"/>
                      <a:pt x="1634" y="4759"/>
                    </a:cubicBezTo>
                    <a:cubicBezTo>
                      <a:pt x="2580" y="2695"/>
                      <a:pt x="4185" y="1032"/>
                      <a:pt x="6221" y="0"/>
                    </a:cubicBezTo>
                    <a:close/>
                  </a:path>
                </a:pathLst>
              </a:custGeom>
              <a:solidFill>
                <a:srgbClr val="D172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4" name="Google Shape;2614;p65"/>
              <p:cNvSpPr/>
              <p:nvPr/>
            </p:nvSpPr>
            <p:spPr>
              <a:xfrm>
                <a:off x="1254219" y="2192064"/>
                <a:ext cx="676575" cy="732450"/>
              </a:xfrm>
              <a:custGeom>
                <a:rect b="b" l="l" r="r" t="t"/>
                <a:pathLst>
                  <a:path extrusionOk="0" h="29298" w="27063">
                    <a:moveTo>
                      <a:pt x="4358" y="5361"/>
                    </a:moveTo>
                    <a:cubicBezTo>
                      <a:pt x="6221" y="2523"/>
                      <a:pt x="8658" y="1"/>
                      <a:pt x="14047" y="1"/>
                    </a:cubicBezTo>
                    <a:cubicBezTo>
                      <a:pt x="19408" y="1"/>
                      <a:pt x="21902" y="1377"/>
                      <a:pt x="23765" y="5361"/>
                    </a:cubicBezTo>
                    <a:cubicBezTo>
                      <a:pt x="26259" y="10693"/>
                      <a:pt x="27062" y="18634"/>
                      <a:pt x="25457" y="22704"/>
                    </a:cubicBezTo>
                    <a:cubicBezTo>
                      <a:pt x="24281" y="25714"/>
                      <a:pt x="19408" y="29298"/>
                      <a:pt x="14076" y="29298"/>
                    </a:cubicBezTo>
                    <a:cubicBezTo>
                      <a:pt x="8715" y="29298"/>
                      <a:pt x="2265" y="25772"/>
                      <a:pt x="1434" y="22704"/>
                    </a:cubicBezTo>
                    <a:cubicBezTo>
                      <a:pt x="1" y="17516"/>
                      <a:pt x="1319" y="10034"/>
                      <a:pt x="4387" y="5361"/>
                    </a:cubicBezTo>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5" name="Google Shape;2615;p65"/>
              <p:cNvSpPr/>
              <p:nvPr/>
            </p:nvSpPr>
            <p:spPr>
              <a:xfrm>
                <a:off x="1365319" y="2143639"/>
                <a:ext cx="238675" cy="496550"/>
              </a:xfrm>
              <a:custGeom>
                <a:rect b="b" l="l" r="r" t="t"/>
                <a:pathLst>
                  <a:path extrusionOk="0" h="19862" w="9547">
                    <a:moveTo>
                      <a:pt x="2465" y="11598"/>
                    </a:moveTo>
                    <a:lnTo>
                      <a:pt x="2494" y="11627"/>
                    </a:lnTo>
                    <a:cubicBezTo>
                      <a:pt x="3354" y="11655"/>
                      <a:pt x="4071" y="12401"/>
                      <a:pt x="4386" y="13232"/>
                    </a:cubicBezTo>
                    <a:cubicBezTo>
                      <a:pt x="3956" y="13490"/>
                      <a:pt x="3497" y="13691"/>
                      <a:pt x="3010" y="13805"/>
                    </a:cubicBezTo>
                    <a:cubicBezTo>
                      <a:pt x="2684" y="13883"/>
                      <a:pt x="2332" y="13961"/>
                      <a:pt x="2005" y="13961"/>
                    </a:cubicBezTo>
                    <a:cubicBezTo>
                      <a:pt x="1729" y="13961"/>
                      <a:pt x="1471" y="13906"/>
                      <a:pt x="1261" y="13748"/>
                    </a:cubicBezTo>
                    <a:cubicBezTo>
                      <a:pt x="516" y="13175"/>
                      <a:pt x="1376" y="11598"/>
                      <a:pt x="2465" y="11598"/>
                    </a:cubicBezTo>
                    <a:close/>
                    <a:moveTo>
                      <a:pt x="6263" y="0"/>
                    </a:moveTo>
                    <a:cubicBezTo>
                      <a:pt x="4531" y="0"/>
                      <a:pt x="2523" y="672"/>
                      <a:pt x="1577" y="2167"/>
                    </a:cubicBezTo>
                    <a:cubicBezTo>
                      <a:pt x="917" y="3199"/>
                      <a:pt x="975" y="4546"/>
                      <a:pt x="1720" y="5521"/>
                    </a:cubicBezTo>
                    <a:cubicBezTo>
                      <a:pt x="2494" y="6581"/>
                      <a:pt x="3669" y="7241"/>
                      <a:pt x="4673" y="8043"/>
                    </a:cubicBezTo>
                    <a:cubicBezTo>
                      <a:pt x="5361" y="8588"/>
                      <a:pt x="6106" y="9219"/>
                      <a:pt x="6307" y="10107"/>
                    </a:cubicBezTo>
                    <a:cubicBezTo>
                      <a:pt x="6536" y="11111"/>
                      <a:pt x="5819" y="12114"/>
                      <a:pt x="5017" y="12802"/>
                    </a:cubicBezTo>
                    <a:cubicBezTo>
                      <a:pt x="4558" y="11799"/>
                      <a:pt x="3612" y="10881"/>
                      <a:pt x="2494" y="10853"/>
                    </a:cubicBezTo>
                    <a:lnTo>
                      <a:pt x="2437" y="10853"/>
                    </a:lnTo>
                    <a:cubicBezTo>
                      <a:pt x="1032" y="10910"/>
                      <a:pt x="0" y="12200"/>
                      <a:pt x="258" y="13605"/>
                    </a:cubicBezTo>
                    <a:cubicBezTo>
                      <a:pt x="483" y="14490"/>
                      <a:pt x="1178" y="14788"/>
                      <a:pt x="1982" y="14788"/>
                    </a:cubicBezTo>
                    <a:cubicBezTo>
                      <a:pt x="2611" y="14788"/>
                      <a:pt x="3307" y="14605"/>
                      <a:pt x="3899" y="14379"/>
                    </a:cubicBezTo>
                    <a:cubicBezTo>
                      <a:pt x="4128" y="14293"/>
                      <a:pt x="4357" y="14207"/>
                      <a:pt x="4558" y="14092"/>
                    </a:cubicBezTo>
                    <a:lnTo>
                      <a:pt x="4558" y="14092"/>
                    </a:lnTo>
                    <a:cubicBezTo>
                      <a:pt x="4615" y="14551"/>
                      <a:pt x="4558" y="15038"/>
                      <a:pt x="4443" y="15497"/>
                    </a:cubicBezTo>
                    <a:cubicBezTo>
                      <a:pt x="4300" y="16357"/>
                      <a:pt x="3870" y="17131"/>
                      <a:pt x="3239" y="17733"/>
                    </a:cubicBezTo>
                    <a:cubicBezTo>
                      <a:pt x="3168" y="17718"/>
                      <a:pt x="3094" y="17711"/>
                      <a:pt x="3020" y="17711"/>
                    </a:cubicBezTo>
                    <a:cubicBezTo>
                      <a:pt x="2799" y="17711"/>
                      <a:pt x="2573" y="17776"/>
                      <a:pt x="2379" y="17905"/>
                    </a:cubicBezTo>
                    <a:cubicBezTo>
                      <a:pt x="1986" y="18249"/>
                      <a:pt x="2479" y="18594"/>
                      <a:pt x="2935" y="18594"/>
                    </a:cubicBezTo>
                    <a:cubicBezTo>
                      <a:pt x="3010" y="18594"/>
                      <a:pt x="3084" y="18584"/>
                      <a:pt x="3153" y="18564"/>
                    </a:cubicBezTo>
                    <a:cubicBezTo>
                      <a:pt x="3262" y="18542"/>
                      <a:pt x="3370" y="18439"/>
                      <a:pt x="3490" y="18439"/>
                    </a:cubicBezTo>
                    <a:cubicBezTo>
                      <a:pt x="3529" y="18439"/>
                      <a:pt x="3570" y="18450"/>
                      <a:pt x="3612" y="18478"/>
                    </a:cubicBezTo>
                    <a:cubicBezTo>
                      <a:pt x="3669" y="18535"/>
                      <a:pt x="3641" y="18593"/>
                      <a:pt x="3612" y="18679"/>
                    </a:cubicBezTo>
                    <a:cubicBezTo>
                      <a:pt x="3434" y="19090"/>
                      <a:pt x="3112" y="19239"/>
                      <a:pt x="2749" y="19239"/>
                    </a:cubicBezTo>
                    <a:cubicBezTo>
                      <a:pt x="2353" y="19239"/>
                      <a:pt x="1907" y="19060"/>
                      <a:pt x="1548" y="18851"/>
                    </a:cubicBezTo>
                    <a:lnTo>
                      <a:pt x="1548" y="18650"/>
                    </a:lnTo>
                    <a:lnTo>
                      <a:pt x="1376" y="18507"/>
                    </a:lnTo>
                    <a:cubicBezTo>
                      <a:pt x="1235" y="18436"/>
                      <a:pt x="1093" y="18385"/>
                      <a:pt x="951" y="18385"/>
                    </a:cubicBezTo>
                    <a:cubicBezTo>
                      <a:pt x="921" y="18385"/>
                      <a:pt x="891" y="18387"/>
                      <a:pt x="860" y="18392"/>
                    </a:cubicBezTo>
                    <a:cubicBezTo>
                      <a:pt x="545" y="18478"/>
                      <a:pt x="573" y="18879"/>
                      <a:pt x="803" y="19080"/>
                    </a:cubicBezTo>
                    <a:cubicBezTo>
                      <a:pt x="1354" y="19579"/>
                      <a:pt x="2074" y="19861"/>
                      <a:pt x="2807" y="19861"/>
                    </a:cubicBezTo>
                    <a:cubicBezTo>
                      <a:pt x="2875" y="19861"/>
                      <a:pt x="2942" y="19859"/>
                      <a:pt x="3010" y="19854"/>
                    </a:cubicBezTo>
                    <a:cubicBezTo>
                      <a:pt x="3669" y="19768"/>
                      <a:pt x="4214" y="19252"/>
                      <a:pt x="4271" y="18593"/>
                    </a:cubicBezTo>
                    <a:cubicBezTo>
                      <a:pt x="4300" y="18392"/>
                      <a:pt x="4214" y="18191"/>
                      <a:pt x="4042" y="18048"/>
                    </a:cubicBezTo>
                    <a:cubicBezTo>
                      <a:pt x="4042" y="18019"/>
                      <a:pt x="4013" y="17991"/>
                      <a:pt x="3985" y="17991"/>
                    </a:cubicBezTo>
                    <a:cubicBezTo>
                      <a:pt x="5017" y="16787"/>
                      <a:pt x="5475" y="15210"/>
                      <a:pt x="5246" y="13691"/>
                    </a:cubicBezTo>
                    <a:cubicBezTo>
                      <a:pt x="6278" y="12917"/>
                      <a:pt x="7310" y="11627"/>
                      <a:pt x="7195" y="10251"/>
                    </a:cubicBezTo>
                    <a:cubicBezTo>
                      <a:pt x="7023" y="8473"/>
                      <a:pt x="5246" y="7355"/>
                      <a:pt x="3813" y="6209"/>
                    </a:cubicBezTo>
                    <a:cubicBezTo>
                      <a:pt x="2953" y="5521"/>
                      <a:pt x="2007" y="4690"/>
                      <a:pt x="2064" y="3629"/>
                    </a:cubicBezTo>
                    <a:cubicBezTo>
                      <a:pt x="2150" y="2310"/>
                      <a:pt x="3411" y="1565"/>
                      <a:pt x="4615" y="1221"/>
                    </a:cubicBezTo>
                    <a:cubicBezTo>
                      <a:pt x="5147" y="1066"/>
                      <a:pt x="5712" y="979"/>
                      <a:pt x="6274" y="979"/>
                    </a:cubicBezTo>
                    <a:cubicBezTo>
                      <a:pt x="7167" y="979"/>
                      <a:pt x="8051" y="1198"/>
                      <a:pt x="8772" y="1708"/>
                    </a:cubicBezTo>
                    <a:lnTo>
                      <a:pt x="8973" y="1794"/>
                    </a:lnTo>
                    <a:cubicBezTo>
                      <a:pt x="9087" y="1794"/>
                      <a:pt x="9202" y="1766"/>
                      <a:pt x="9317" y="1737"/>
                    </a:cubicBezTo>
                    <a:lnTo>
                      <a:pt x="9460" y="1594"/>
                    </a:lnTo>
                    <a:lnTo>
                      <a:pt x="9546" y="1393"/>
                    </a:lnTo>
                    <a:lnTo>
                      <a:pt x="9546" y="1221"/>
                    </a:lnTo>
                    <a:lnTo>
                      <a:pt x="9460" y="1049"/>
                    </a:lnTo>
                    <a:lnTo>
                      <a:pt x="9345" y="906"/>
                    </a:lnTo>
                    <a:cubicBezTo>
                      <a:pt x="8657" y="418"/>
                      <a:pt x="7855" y="132"/>
                      <a:pt x="7023" y="46"/>
                    </a:cubicBezTo>
                    <a:cubicBezTo>
                      <a:pt x="6779" y="15"/>
                      <a:pt x="6524" y="0"/>
                      <a:pt x="626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616" name="Google Shape;2616;p65"/>
          <p:cNvGrpSpPr/>
          <p:nvPr/>
        </p:nvGrpSpPr>
        <p:grpSpPr>
          <a:xfrm>
            <a:off x="7658865" y="4370734"/>
            <a:ext cx="1108549" cy="459858"/>
            <a:chOff x="5090840" y="1660784"/>
            <a:chExt cx="1108549" cy="459858"/>
          </a:xfrm>
        </p:grpSpPr>
        <p:sp>
          <p:nvSpPr>
            <p:cNvPr id="2617" name="Google Shape;2617;p65"/>
            <p:cNvSpPr/>
            <p:nvPr/>
          </p:nvSpPr>
          <p:spPr>
            <a:xfrm>
              <a:off x="5090840" y="1660784"/>
              <a:ext cx="967294" cy="459858"/>
            </a:xfrm>
            <a:custGeom>
              <a:rect b="b" l="l" r="r" t="t"/>
              <a:pathLst>
                <a:path extrusionOk="0" h="27904" w="58695">
                  <a:moveTo>
                    <a:pt x="20335" y="13922"/>
                  </a:moveTo>
                  <a:cubicBezTo>
                    <a:pt x="15137" y="15168"/>
                    <a:pt x="10851" y="19211"/>
                    <a:pt x="5228" y="18663"/>
                  </a:cubicBezTo>
                  <a:cubicBezTo>
                    <a:pt x="3617" y="18511"/>
                    <a:pt x="669" y="18177"/>
                    <a:pt x="304" y="16080"/>
                  </a:cubicBezTo>
                  <a:cubicBezTo>
                    <a:pt x="0" y="14226"/>
                    <a:pt x="3252" y="13375"/>
                    <a:pt x="4529" y="13131"/>
                  </a:cubicBezTo>
                  <a:cubicBezTo>
                    <a:pt x="9544" y="12159"/>
                    <a:pt x="14104" y="13466"/>
                    <a:pt x="19089" y="13527"/>
                  </a:cubicBezTo>
                  <a:close/>
                  <a:moveTo>
                    <a:pt x="32949" y="13192"/>
                  </a:moveTo>
                  <a:lnTo>
                    <a:pt x="32645" y="13071"/>
                  </a:lnTo>
                  <a:cubicBezTo>
                    <a:pt x="29666" y="12432"/>
                    <a:pt x="26900" y="12037"/>
                    <a:pt x="23891" y="11551"/>
                  </a:cubicBezTo>
                  <a:cubicBezTo>
                    <a:pt x="22037" y="11338"/>
                    <a:pt x="20213" y="10852"/>
                    <a:pt x="18481" y="10153"/>
                  </a:cubicBezTo>
                  <a:cubicBezTo>
                    <a:pt x="16505" y="9332"/>
                    <a:pt x="9392" y="4347"/>
                    <a:pt x="15927" y="3982"/>
                  </a:cubicBezTo>
                  <a:cubicBezTo>
                    <a:pt x="16687" y="3952"/>
                    <a:pt x="17447" y="4013"/>
                    <a:pt x="18207" y="4134"/>
                  </a:cubicBezTo>
                  <a:cubicBezTo>
                    <a:pt x="22402" y="4803"/>
                    <a:pt x="26292" y="6718"/>
                    <a:pt x="29393" y="9636"/>
                  </a:cubicBezTo>
                  <a:cubicBezTo>
                    <a:pt x="30487" y="10639"/>
                    <a:pt x="31490" y="11764"/>
                    <a:pt x="32584" y="12797"/>
                  </a:cubicBezTo>
                  <a:cubicBezTo>
                    <a:pt x="32736" y="12888"/>
                    <a:pt x="32858" y="13010"/>
                    <a:pt x="32979" y="13131"/>
                  </a:cubicBezTo>
                  <a:cubicBezTo>
                    <a:pt x="32979" y="13162"/>
                    <a:pt x="32979" y="13162"/>
                    <a:pt x="32949" y="13192"/>
                  </a:cubicBezTo>
                  <a:close/>
                  <a:moveTo>
                    <a:pt x="32919" y="13344"/>
                  </a:moveTo>
                  <a:cubicBezTo>
                    <a:pt x="32554" y="14651"/>
                    <a:pt x="31095" y="16110"/>
                    <a:pt x="30365" y="17144"/>
                  </a:cubicBezTo>
                  <a:cubicBezTo>
                    <a:pt x="27782" y="20822"/>
                    <a:pt x="25259" y="23253"/>
                    <a:pt x="20882" y="24499"/>
                  </a:cubicBezTo>
                  <a:cubicBezTo>
                    <a:pt x="20061" y="24712"/>
                    <a:pt x="16201" y="26080"/>
                    <a:pt x="15623" y="24925"/>
                  </a:cubicBezTo>
                  <a:cubicBezTo>
                    <a:pt x="14681" y="23010"/>
                    <a:pt x="17599" y="20244"/>
                    <a:pt x="18815" y="19241"/>
                  </a:cubicBezTo>
                  <a:cubicBezTo>
                    <a:pt x="22766" y="15958"/>
                    <a:pt x="28025" y="14590"/>
                    <a:pt x="32919" y="13344"/>
                  </a:cubicBezTo>
                  <a:cubicBezTo>
                    <a:pt x="32919" y="13314"/>
                    <a:pt x="32949" y="13253"/>
                    <a:pt x="32949" y="13192"/>
                  </a:cubicBezTo>
                  <a:lnTo>
                    <a:pt x="33192" y="13283"/>
                  </a:lnTo>
                  <a:close/>
                  <a:moveTo>
                    <a:pt x="44621" y="14317"/>
                  </a:moveTo>
                  <a:cubicBezTo>
                    <a:pt x="44803" y="15350"/>
                    <a:pt x="44560" y="16505"/>
                    <a:pt x="43770" y="18025"/>
                  </a:cubicBezTo>
                  <a:cubicBezTo>
                    <a:pt x="43405" y="18846"/>
                    <a:pt x="42888" y="19575"/>
                    <a:pt x="42250" y="20244"/>
                  </a:cubicBezTo>
                  <a:cubicBezTo>
                    <a:pt x="40305" y="22250"/>
                    <a:pt x="37691" y="22919"/>
                    <a:pt x="35016" y="23071"/>
                  </a:cubicBezTo>
                  <a:cubicBezTo>
                    <a:pt x="34438" y="23101"/>
                    <a:pt x="32341" y="23375"/>
                    <a:pt x="32220" y="22524"/>
                  </a:cubicBezTo>
                  <a:cubicBezTo>
                    <a:pt x="32007" y="21126"/>
                    <a:pt x="33557" y="19788"/>
                    <a:pt x="34499" y="18967"/>
                  </a:cubicBezTo>
                  <a:cubicBezTo>
                    <a:pt x="37052" y="16688"/>
                    <a:pt x="40153" y="14986"/>
                    <a:pt x="43618" y="14651"/>
                  </a:cubicBezTo>
                  <a:lnTo>
                    <a:pt x="44621" y="14317"/>
                  </a:lnTo>
                  <a:close/>
                  <a:moveTo>
                    <a:pt x="44621" y="14317"/>
                  </a:moveTo>
                  <a:cubicBezTo>
                    <a:pt x="39180" y="13709"/>
                    <a:pt x="34590" y="10639"/>
                    <a:pt x="30517" y="6961"/>
                  </a:cubicBezTo>
                  <a:cubicBezTo>
                    <a:pt x="29879" y="6384"/>
                    <a:pt x="25624" y="1855"/>
                    <a:pt x="27903" y="973"/>
                  </a:cubicBezTo>
                  <a:cubicBezTo>
                    <a:pt x="30365" y="1"/>
                    <a:pt x="33952" y="2280"/>
                    <a:pt x="35897" y="3648"/>
                  </a:cubicBezTo>
                  <a:cubicBezTo>
                    <a:pt x="38116" y="5320"/>
                    <a:pt x="40122" y="7296"/>
                    <a:pt x="41764" y="9545"/>
                  </a:cubicBezTo>
                  <a:cubicBezTo>
                    <a:pt x="43253" y="11460"/>
                    <a:pt x="44378" y="12767"/>
                    <a:pt x="44621" y="14317"/>
                  </a:cubicBezTo>
                  <a:close/>
                  <a:moveTo>
                    <a:pt x="57661" y="17174"/>
                  </a:moveTo>
                  <a:cubicBezTo>
                    <a:pt x="52311" y="15442"/>
                    <a:pt x="46597" y="12858"/>
                    <a:pt x="43284" y="8086"/>
                  </a:cubicBezTo>
                  <a:cubicBezTo>
                    <a:pt x="42311" y="6718"/>
                    <a:pt x="39545" y="2432"/>
                    <a:pt x="42463" y="1368"/>
                  </a:cubicBezTo>
                  <a:cubicBezTo>
                    <a:pt x="44469" y="639"/>
                    <a:pt x="46901" y="2098"/>
                    <a:pt x="48481" y="3192"/>
                  </a:cubicBezTo>
                  <a:cubicBezTo>
                    <a:pt x="49667" y="4074"/>
                    <a:pt x="50731" y="5077"/>
                    <a:pt x="51703" y="6201"/>
                  </a:cubicBezTo>
                  <a:cubicBezTo>
                    <a:pt x="53405" y="8147"/>
                    <a:pt x="58694" y="15138"/>
                    <a:pt x="58481" y="18208"/>
                  </a:cubicBezTo>
                  <a:cubicBezTo>
                    <a:pt x="58421" y="19180"/>
                    <a:pt x="57843" y="20062"/>
                    <a:pt x="57326" y="20852"/>
                  </a:cubicBezTo>
                  <a:cubicBezTo>
                    <a:pt x="55351" y="23648"/>
                    <a:pt x="52493" y="25715"/>
                    <a:pt x="49180" y="26688"/>
                  </a:cubicBezTo>
                  <a:cubicBezTo>
                    <a:pt x="47053" y="27296"/>
                    <a:pt x="40913" y="27904"/>
                    <a:pt x="44439" y="23740"/>
                  </a:cubicBezTo>
                  <a:cubicBezTo>
                    <a:pt x="45350" y="22676"/>
                    <a:pt x="46597" y="21855"/>
                    <a:pt x="47691" y="20974"/>
                  </a:cubicBezTo>
                  <a:cubicBezTo>
                    <a:pt x="48694" y="20153"/>
                    <a:pt x="49758" y="19454"/>
                    <a:pt x="50913" y="18907"/>
                  </a:cubicBezTo>
                  <a:cubicBezTo>
                    <a:pt x="52767" y="18056"/>
                    <a:pt x="54743" y="17539"/>
                    <a:pt x="56779" y="17417"/>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8" name="Google Shape;2618;p65"/>
            <p:cNvSpPr/>
            <p:nvPr/>
          </p:nvSpPr>
          <p:spPr>
            <a:xfrm>
              <a:off x="5369851" y="1848133"/>
              <a:ext cx="829537" cy="167321"/>
            </a:xfrm>
            <a:custGeom>
              <a:rect b="b" l="l" r="r" t="t"/>
              <a:pathLst>
                <a:path extrusionOk="0" h="10153" w="50336">
                  <a:moveTo>
                    <a:pt x="700" y="3405"/>
                  </a:moveTo>
                  <a:cubicBezTo>
                    <a:pt x="17569" y="1156"/>
                    <a:pt x="33497" y="3678"/>
                    <a:pt x="49242" y="9879"/>
                  </a:cubicBezTo>
                  <a:cubicBezTo>
                    <a:pt x="49910" y="10153"/>
                    <a:pt x="50336" y="9119"/>
                    <a:pt x="49637" y="8815"/>
                  </a:cubicBezTo>
                  <a:cubicBezTo>
                    <a:pt x="33740" y="2554"/>
                    <a:pt x="17600" y="1"/>
                    <a:pt x="548" y="2250"/>
                  </a:cubicBezTo>
                  <a:cubicBezTo>
                    <a:pt x="244" y="2311"/>
                    <a:pt x="0" y="2584"/>
                    <a:pt x="61" y="2888"/>
                  </a:cubicBezTo>
                  <a:cubicBezTo>
                    <a:pt x="92" y="3222"/>
                    <a:pt x="396" y="3435"/>
                    <a:pt x="700" y="3405"/>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19" name="Google Shape;2619;p65"/>
          <p:cNvGrpSpPr/>
          <p:nvPr/>
        </p:nvGrpSpPr>
        <p:grpSpPr>
          <a:xfrm rot="-5400000">
            <a:off x="496612" y="212666"/>
            <a:ext cx="628168" cy="1037418"/>
            <a:chOff x="4414941" y="1723176"/>
            <a:chExt cx="628168" cy="1037418"/>
          </a:xfrm>
        </p:grpSpPr>
        <p:sp>
          <p:nvSpPr>
            <p:cNvPr id="2620" name="Google Shape;2620;p65"/>
            <p:cNvSpPr/>
            <p:nvPr/>
          </p:nvSpPr>
          <p:spPr>
            <a:xfrm>
              <a:off x="4414941" y="1808330"/>
              <a:ext cx="628168" cy="952264"/>
            </a:xfrm>
            <a:custGeom>
              <a:rect b="b" l="l" r="r" t="t"/>
              <a:pathLst>
                <a:path extrusionOk="0" h="57783" w="38117">
                  <a:moveTo>
                    <a:pt x="13162" y="41126"/>
                  </a:moveTo>
                  <a:cubicBezTo>
                    <a:pt x="13314" y="41916"/>
                    <a:pt x="13587" y="42706"/>
                    <a:pt x="13709" y="43527"/>
                  </a:cubicBezTo>
                  <a:cubicBezTo>
                    <a:pt x="14226" y="46931"/>
                    <a:pt x="14043" y="50670"/>
                    <a:pt x="12037" y="53588"/>
                  </a:cubicBezTo>
                  <a:cubicBezTo>
                    <a:pt x="10973" y="55108"/>
                    <a:pt x="9575" y="56111"/>
                    <a:pt x="7995" y="57023"/>
                  </a:cubicBezTo>
                  <a:cubicBezTo>
                    <a:pt x="7599" y="57235"/>
                    <a:pt x="7235" y="57387"/>
                    <a:pt x="6870" y="57600"/>
                  </a:cubicBezTo>
                  <a:cubicBezTo>
                    <a:pt x="6870" y="57600"/>
                    <a:pt x="6536" y="57782"/>
                    <a:pt x="6536" y="57782"/>
                  </a:cubicBezTo>
                  <a:cubicBezTo>
                    <a:pt x="6384" y="57448"/>
                    <a:pt x="6505" y="56992"/>
                    <a:pt x="6566" y="56627"/>
                  </a:cubicBezTo>
                  <a:cubicBezTo>
                    <a:pt x="6688" y="55867"/>
                    <a:pt x="6748" y="55077"/>
                    <a:pt x="6809" y="54287"/>
                  </a:cubicBezTo>
                  <a:cubicBezTo>
                    <a:pt x="6870" y="52950"/>
                    <a:pt x="7083" y="51642"/>
                    <a:pt x="7417" y="50366"/>
                  </a:cubicBezTo>
                  <a:cubicBezTo>
                    <a:pt x="8481" y="47083"/>
                    <a:pt x="10730" y="44226"/>
                    <a:pt x="12949" y="41642"/>
                  </a:cubicBezTo>
                  <a:close/>
                  <a:moveTo>
                    <a:pt x="16262" y="31308"/>
                  </a:moveTo>
                  <a:cubicBezTo>
                    <a:pt x="16323" y="31156"/>
                    <a:pt x="16384" y="31004"/>
                    <a:pt x="16414" y="30852"/>
                  </a:cubicBezTo>
                  <a:lnTo>
                    <a:pt x="16293" y="31308"/>
                  </a:lnTo>
                  <a:close/>
                  <a:moveTo>
                    <a:pt x="16262" y="31308"/>
                  </a:moveTo>
                  <a:cubicBezTo>
                    <a:pt x="15746" y="32706"/>
                    <a:pt x="14803" y="33831"/>
                    <a:pt x="13770" y="34955"/>
                  </a:cubicBezTo>
                  <a:cubicBezTo>
                    <a:pt x="12584" y="36262"/>
                    <a:pt x="11369" y="37509"/>
                    <a:pt x="10092" y="38694"/>
                  </a:cubicBezTo>
                  <a:cubicBezTo>
                    <a:pt x="8815" y="39910"/>
                    <a:pt x="7417" y="41186"/>
                    <a:pt x="5715" y="41703"/>
                  </a:cubicBezTo>
                  <a:cubicBezTo>
                    <a:pt x="4317" y="42129"/>
                    <a:pt x="2827" y="41855"/>
                    <a:pt x="1368" y="41916"/>
                  </a:cubicBezTo>
                  <a:cubicBezTo>
                    <a:pt x="1216" y="41916"/>
                    <a:pt x="244" y="42068"/>
                    <a:pt x="153" y="41855"/>
                  </a:cubicBezTo>
                  <a:cubicBezTo>
                    <a:pt x="1" y="41490"/>
                    <a:pt x="730" y="41004"/>
                    <a:pt x="943" y="40822"/>
                  </a:cubicBezTo>
                  <a:cubicBezTo>
                    <a:pt x="1824" y="40092"/>
                    <a:pt x="2706" y="39393"/>
                    <a:pt x="3557" y="38633"/>
                  </a:cubicBezTo>
                  <a:cubicBezTo>
                    <a:pt x="5989" y="36414"/>
                    <a:pt x="8420" y="34347"/>
                    <a:pt x="11369" y="32828"/>
                  </a:cubicBezTo>
                  <a:cubicBezTo>
                    <a:pt x="12888" y="32068"/>
                    <a:pt x="14530" y="31338"/>
                    <a:pt x="16262" y="31308"/>
                  </a:cubicBezTo>
                  <a:close/>
                  <a:moveTo>
                    <a:pt x="17357" y="29028"/>
                  </a:moveTo>
                  <a:cubicBezTo>
                    <a:pt x="18481" y="30092"/>
                    <a:pt x="19454" y="31338"/>
                    <a:pt x="20244" y="32706"/>
                  </a:cubicBezTo>
                  <a:cubicBezTo>
                    <a:pt x="21521" y="34864"/>
                    <a:pt x="22615" y="37265"/>
                    <a:pt x="22524" y="39849"/>
                  </a:cubicBezTo>
                  <a:cubicBezTo>
                    <a:pt x="22433" y="41460"/>
                    <a:pt x="22159" y="43071"/>
                    <a:pt x="21642" y="44591"/>
                  </a:cubicBezTo>
                  <a:cubicBezTo>
                    <a:pt x="21551" y="44925"/>
                    <a:pt x="21460" y="45229"/>
                    <a:pt x="21338" y="45533"/>
                  </a:cubicBezTo>
                  <a:cubicBezTo>
                    <a:pt x="21308" y="45685"/>
                    <a:pt x="21308" y="45655"/>
                    <a:pt x="21247" y="45776"/>
                  </a:cubicBezTo>
                  <a:cubicBezTo>
                    <a:pt x="21247" y="45807"/>
                    <a:pt x="21247" y="45898"/>
                    <a:pt x="21217" y="45867"/>
                  </a:cubicBezTo>
                  <a:cubicBezTo>
                    <a:pt x="21034" y="45776"/>
                    <a:pt x="20974" y="45016"/>
                    <a:pt x="20943" y="44803"/>
                  </a:cubicBezTo>
                  <a:cubicBezTo>
                    <a:pt x="20700" y="43770"/>
                    <a:pt x="20396" y="42767"/>
                    <a:pt x="20031" y="41764"/>
                  </a:cubicBezTo>
                  <a:cubicBezTo>
                    <a:pt x="19423" y="40092"/>
                    <a:pt x="18603" y="38512"/>
                    <a:pt x="18025" y="36809"/>
                  </a:cubicBezTo>
                  <a:cubicBezTo>
                    <a:pt x="17539" y="35229"/>
                    <a:pt x="17296" y="33557"/>
                    <a:pt x="17265" y="31885"/>
                  </a:cubicBezTo>
                  <a:cubicBezTo>
                    <a:pt x="17235" y="31186"/>
                    <a:pt x="17265" y="30457"/>
                    <a:pt x="17357" y="29727"/>
                  </a:cubicBezTo>
                  <a:close/>
                  <a:moveTo>
                    <a:pt x="19515" y="22341"/>
                  </a:moveTo>
                  <a:cubicBezTo>
                    <a:pt x="18542" y="25259"/>
                    <a:pt x="15867" y="27174"/>
                    <a:pt x="13344" y="28694"/>
                  </a:cubicBezTo>
                  <a:cubicBezTo>
                    <a:pt x="12098" y="29423"/>
                    <a:pt x="10852" y="30183"/>
                    <a:pt x="9362" y="30305"/>
                  </a:cubicBezTo>
                  <a:cubicBezTo>
                    <a:pt x="8055" y="30396"/>
                    <a:pt x="6688" y="30487"/>
                    <a:pt x="5350" y="30487"/>
                  </a:cubicBezTo>
                  <a:cubicBezTo>
                    <a:pt x="4864" y="30487"/>
                    <a:pt x="4378" y="30457"/>
                    <a:pt x="3891" y="30457"/>
                  </a:cubicBezTo>
                  <a:lnTo>
                    <a:pt x="3435" y="30457"/>
                  </a:lnTo>
                  <a:cubicBezTo>
                    <a:pt x="3344" y="30457"/>
                    <a:pt x="3131" y="30518"/>
                    <a:pt x="3192" y="30457"/>
                  </a:cubicBezTo>
                  <a:cubicBezTo>
                    <a:pt x="3466" y="30062"/>
                    <a:pt x="4074" y="29849"/>
                    <a:pt x="4469" y="29636"/>
                  </a:cubicBezTo>
                  <a:cubicBezTo>
                    <a:pt x="5563" y="29028"/>
                    <a:pt x="6627" y="28390"/>
                    <a:pt x="7721" y="27812"/>
                  </a:cubicBezTo>
                  <a:cubicBezTo>
                    <a:pt x="8876" y="27174"/>
                    <a:pt x="10062" y="26566"/>
                    <a:pt x="11186" y="25806"/>
                  </a:cubicBezTo>
                  <a:cubicBezTo>
                    <a:pt x="13557" y="24195"/>
                    <a:pt x="16110" y="22189"/>
                    <a:pt x="19119" y="22007"/>
                  </a:cubicBezTo>
                  <a:close/>
                  <a:moveTo>
                    <a:pt x="21946" y="17812"/>
                  </a:moveTo>
                  <a:cubicBezTo>
                    <a:pt x="22889" y="18086"/>
                    <a:pt x="23527" y="19393"/>
                    <a:pt x="24013" y="20153"/>
                  </a:cubicBezTo>
                  <a:cubicBezTo>
                    <a:pt x="25928" y="23101"/>
                    <a:pt x="26597" y="26080"/>
                    <a:pt x="26475" y="29545"/>
                  </a:cubicBezTo>
                  <a:cubicBezTo>
                    <a:pt x="26475" y="30822"/>
                    <a:pt x="26202" y="32129"/>
                    <a:pt x="25685" y="33314"/>
                  </a:cubicBezTo>
                  <a:cubicBezTo>
                    <a:pt x="25533" y="33618"/>
                    <a:pt x="25351" y="33922"/>
                    <a:pt x="25199" y="34256"/>
                  </a:cubicBezTo>
                  <a:cubicBezTo>
                    <a:pt x="25107" y="34408"/>
                    <a:pt x="25077" y="34469"/>
                    <a:pt x="25016" y="34621"/>
                  </a:cubicBezTo>
                  <a:cubicBezTo>
                    <a:pt x="24955" y="34712"/>
                    <a:pt x="24895" y="34955"/>
                    <a:pt x="24864" y="34895"/>
                  </a:cubicBezTo>
                  <a:cubicBezTo>
                    <a:pt x="24530" y="34347"/>
                    <a:pt x="24469" y="33648"/>
                    <a:pt x="24317" y="33040"/>
                  </a:cubicBezTo>
                  <a:cubicBezTo>
                    <a:pt x="24044" y="31885"/>
                    <a:pt x="23740" y="30730"/>
                    <a:pt x="23405" y="29575"/>
                  </a:cubicBezTo>
                  <a:cubicBezTo>
                    <a:pt x="23101" y="28481"/>
                    <a:pt x="22797" y="27387"/>
                    <a:pt x="22433" y="26323"/>
                  </a:cubicBezTo>
                  <a:cubicBezTo>
                    <a:pt x="21916" y="24864"/>
                    <a:pt x="21247" y="23344"/>
                    <a:pt x="21247" y="21733"/>
                  </a:cubicBezTo>
                  <a:cubicBezTo>
                    <a:pt x="21278" y="20457"/>
                    <a:pt x="21490" y="19210"/>
                    <a:pt x="21946" y="17995"/>
                  </a:cubicBezTo>
                  <a:close/>
                  <a:moveTo>
                    <a:pt x="28147" y="7174"/>
                  </a:moveTo>
                  <a:cubicBezTo>
                    <a:pt x="29120" y="7934"/>
                    <a:pt x="29667" y="9028"/>
                    <a:pt x="30123" y="10122"/>
                  </a:cubicBezTo>
                  <a:cubicBezTo>
                    <a:pt x="31156" y="12736"/>
                    <a:pt x="31582" y="15563"/>
                    <a:pt x="31399" y="18390"/>
                  </a:cubicBezTo>
                  <a:cubicBezTo>
                    <a:pt x="31278" y="19788"/>
                    <a:pt x="30852" y="21186"/>
                    <a:pt x="30153" y="22402"/>
                  </a:cubicBezTo>
                  <a:lnTo>
                    <a:pt x="29728" y="23162"/>
                  </a:lnTo>
                  <a:cubicBezTo>
                    <a:pt x="29667" y="23283"/>
                    <a:pt x="29606" y="23587"/>
                    <a:pt x="29545" y="23496"/>
                  </a:cubicBezTo>
                  <a:cubicBezTo>
                    <a:pt x="29272" y="23101"/>
                    <a:pt x="29089" y="22645"/>
                    <a:pt x="29059" y="22159"/>
                  </a:cubicBezTo>
                  <a:cubicBezTo>
                    <a:pt x="28876" y="21338"/>
                    <a:pt x="28694" y="20517"/>
                    <a:pt x="28481" y="19666"/>
                  </a:cubicBezTo>
                  <a:cubicBezTo>
                    <a:pt x="27478" y="15776"/>
                    <a:pt x="25928" y="11490"/>
                    <a:pt x="27843" y="7599"/>
                  </a:cubicBezTo>
                  <a:close/>
                  <a:moveTo>
                    <a:pt x="25168" y="11277"/>
                  </a:moveTo>
                  <a:cubicBezTo>
                    <a:pt x="23466" y="13314"/>
                    <a:pt x="20882" y="15259"/>
                    <a:pt x="18390" y="16110"/>
                  </a:cubicBezTo>
                  <a:cubicBezTo>
                    <a:pt x="17053" y="16505"/>
                    <a:pt x="15715" y="16718"/>
                    <a:pt x="14347" y="16748"/>
                  </a:cubicBezTo>
                  <a:cubicBezTo>
                    <a:pt x="12949" y="16870"/>
                    <a:pt x="11551" y="16718"/>
                    <a:pt x="10214" y="16323"/>
                  </a:cubicBezTo>
                  <a:cubicBezTo>
                    <a:pt x="9940" y="16232"/>
                    <a:pt x="9697" y="16140"/>
                    <a:pt x="9454" y="16080"/>
                  </a:cubicBezTo>
                  <a:cubicBezTo>
                    <a:pt x="9302" y="16049"/>
                    <a:pt x="9150" y="15988"/>
                    <a:pt x="9028" y="15928"/>
                  </a:cubicBezTo>
                  <a:cubicBezTo>
                    <a:pt x="9089" y="15715"/>
                    <a:pt x="9636" y="15593"/>
                    <a:pt x="9818" y="15502"/>
                  </a:cubicBezTo>
                  <a:cubicBezTo>
                    <a:pt x="10821" y="15137"/>
                    <a:pt x="11794" y="14742"/>
                    <a:pt x="12767" y="14286"/>
                  </a:cubicBezTo>
                  <a:cubicBezTo>
                    <a:pt x="14317" y="13526"/>
                    <a:pt x="15806" y="12584"/>
                    <a:pt x="17417" y="11915"/>
                  </a:cubicBezTo>
                  <a:cubicBezTo>
                    <a:pt x="18755" y="11368"/>
                    <a:pt x="20123" y="10973"/>
                    <a:pt x="21551" y="10791"/>
                  </a:cubicBezTo>
                  <a:cubicBezTo>
                    <a:pt x="22585" y="10608"/>
                    <a:pt x="24013" y="10426"/>
                    <a:pt x="25016" y="10882"/>
                  </a:cubicBezTo>
                  <a:close/>
                  <a:moveTo>
                    <a:pt x="33466" y="0"/>
                  </a:moveTo>
                  <a:cubicBezTo>
                    <a:pt x="35564" y="1307"/>
                    <a:pt x="36232" y="4013"/>
                    <a:pt x="36992" y="6232"/>
                  </a:cubicBezTo>
                  <a:cubicBezTo>
                    <a:pt x="37326" y="7204"/>
                    <a:pt x="37630" y="8207"/>
                    <a:pt x="37874" y="9210"/>
                  </a:cubicBezTo>
                  <a:cubicBezTo>
                    <a:pt x="38117" y="10153"/>
                    <a:pt x="38117" y="11095"/>
                    <a:pt x="37934" y="12037"/>
                  </a:cubicBezTo>
                  <a:cubicBezTo>
                    <a:pt x="37691" y="13374"/>
                    <a:pt x="37235" y="14712"/>
                    <a:pt x="36901" y="16019"/>
                  </a:cubicBezTo>
                  <a:cubicBezTo>
                    <a:pt x="36779" y="16444"/>
                    <a:pt x="36658" y="16870"/>
                    <a:pt x="36506" y="17295"/>
                  </a:cubicBezTo>
                  <a:cubicBezTo>
                    <a:pt x="36445" y="17539"/>
                    <a:pt x="36445" y="17539"/>
                    <a:pt x="36354" y="17812"/>
                  </a:cubicBezTo>
                  <a:cubicBezTo>
                    <a:pt x="36354" y="17843"/>
                    <a:pt x="36354" y="17995"/>
                    <a:pt x="36323" y="17964"/>
                  </a:cubicBezTo>
                  <a:cubicBezTo>
                    <a:pt x="35776" y="16931"/>
                    <a:pt x="35746" y="15502"/>
                    <a:pt x="35290" y="14408"/>
                  </a:cubicBezTo>
                  <a:cubicBezTo>
                    <a:pt x="34105" y="11520"/>
                    <a:pt x="33162" y="8724"/>
                    <a:pt x="32828" y="5593"/>
                  </a:cubicBezTo>
                  <a:cubicBezTo>
                    <a:pt x="32646" y="4013"/>
                    <a:pt x="32585" y="1459"/>
                    <a:pt x="33466" y="31"/>
                  </a:cubicBezTo>
                  <a:close/>
                  <a:moveTo>
                    <a:pt x="31278" y="2736"/>
                  </a:moveTo>
                  <a:cubicBezTo>
                    <a:pt x="30001" y="4073"/>
                    <a:pt x="28481" y="5137"/>
                    <a:pt x="26779" y="5897"/>
                  </a:cubicBezTo>
                  <a:cubicBezTo>
                    <a:pt x="25411" y="6475"/>
                    <a:pt x="23800" y="6991"/>
                    <a:pt x="22281" y="6931"/>
                  </a:cubicBezTo>
                  <a:cubicBezTo>
                    <a:pt x="21065" y="6870"/>
                    <a:pt x="19910" y="6383"/>
                    <a:pt x="18755" y="6019"/>
                  </a:cubicBezTo>
                  <a:cubicBezTo>
                    <a:pt x="18086" y="5806"/>
                    <a:pt x="17387" y="5624"/>
                    <a:pt x="16718" y="5380"/>
                  </a:cubicBezTo>
                  <a:cubicBezTo>
                    <a:pt x="16718" y="5380"/>
                    <a:pt x="16262" y="5168"/>
                    <a:pt x="16262" y="5168"/>
                  </a:cubicBezTo>
                  <a:cubicBezTo>
                    <a:pt x="16414" y="4894"/>
                    <a:pt x="16870" y="4803"/>
                    <a:pt x="17144" y="4712"/>
                  </a:cubicBezTo>
                  <a:cubicBezTo>
                    <a:pt x="17904" y="4469"/>
                    <a:pt x="18664" y="4195"/>
                    <a:pt x="19393" y="3921"/>
                  </a:cubicBezTo>
                  <a:cubicBezTo>
                    <a:pt x="21977" y="2979"/>
                    <a:pt x="24712" y="2432"/>
                    <a:pt x="27448" y="2341"/>
                  </a:cubicBezTo>
                  <a:cubicBezTo>
                    <a:pt x="28542" y="2280"/>
                    <a:pt x="29940" y="2128"/>
                    <a:pt x="30943" y="2706"/>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1" name="Google Shape;2621;p65"/>
            <p:cNvSpPr/>
            <p:nvPr/>
          </p:nvSpPr>
          <p:spPr>
            <a:xfrm>
              <a:off x="4611815" y="1723176"/>
              <a:ext cx="428299" cy="803482"/>
            </a:xfrm>
            <a:custGeom>
              <a:rect b="b" l="l" r="r" t="t"/>
              <a:pathLst>
                <a:path extrusionOk="0" h="48755" w="25989">
                  <a:moveTo>
                    <a:pt x="1368" y="47995"/>
                  </a:moveTo>
                  <a:cubicBezTo>
                    <a:pt x="4559" y="38238"/>
                    <a:pt x="7386" y="28481"/>
                    <a:pt x="12280" y="19332"/>
                  </a:cubicBezTo>
                  <a:cubicBezTo>
                    <a:pt x="15806" y="12736"/>
                    <a:pt x="20396" y="6778"/>
                    <a:pt x="25472" y="1307"/>
                  </a:cubicBezTo>
                  <a:cubicBezTo>
                    <a:pt x="25988" y="882"/>
                    <a:pt x="25016" y="0"/>
                    <a:pt x="24651" y="547"/>
                  </a:cubicBezTo>
                  <a:cubicBezTo>
                    <a:pt x="19484" y="6079"/>
                    <a:pt x="14833" y="12098"/>
                    <a:pt x="11246" y="18815"/>
                  </a:cubicBezTo>
                  <a:cubicBezTo>
                    <a:pt x="6353" y="28025"/>
                    <a:pt x="3496" y="37812"/>
                    <a:pt x="274" y="47660"/>
                  </a:cubicBezTo>
                  <a:cubicBezTo>
                    <a:pt x="0" y="48390"/>
                    <a:pt x="1155" y="48755"/>
                    <a:pt x="1368" y="47995"/>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22" name="Google Shape;2622;p65"/>
          <p:cNvGrpSpPr/>
          <p:nvPr/>
        </p:nvGrpSpPr>
        <p:grpSpPr>
          <a:xfrm rot="706307">
            <a:off x="90478" y="4208669"/>
            <a:ext cx="1440439" cy="951946"/>
            <a:chOff x="6771032" y="2946336"/>
            <a:chExt cx="1653740" cy="1092910"/>
          </a:xfrm>
        </p:grpSpPr>
        <p:grpSp>
          <p:nvGrpSpPr>
            <p:cNvPr id="2623" name="Google Shape;2623;p65"/>
            <p:cNvGrpSpPr/>
            <p:nvPr/>
          </p:nvGrpSpPr>
          <p:grpSpPr>
            <a:xfrm rot="-3599956">
              <a:off x="6851708" y="3149698"/>
              <a:ext cx="865812" cy="686185"/>
              <a:chOff x="7400105" y="2402050"/>
              <a:chExt cx="865831" cy="686200"/>
            </a:xfrm>
          </p:grpSpPr>
          <p:sp>
            <p:nvSpPr>
              <p:cNvPr id="2624" name="Google Shape;2624;p65"/>
              <p:cNvSpPr/>
              <p:nvPr/>
            </p:nvSpPr>
            <p:spPr>
              <a:xfrm rot="-5400000">
                <a:off x="7558857" y="2381171"/>
                <a:ext cx="686200" cy="727958"/>
              </a:xfrm>
              <a:custGeom>
                <a:rect b="b" l="l" r="r" t="t"/>
                <a:pathLst>
                  <a:path extrusionOk="0" h="21996" w="24211">
                    <a:moveTo>
                      <a:pt x="9474" y="1"/>
                    </a:moveTo>
                    <a:cubicBezTo>
                      <a:pt x="7908" y="1"/>
                      <a:pt x="6128" y="214"/>
                      <a:pt x="4207" y="807"/>
                    </a:cubicBezTo>
                    <a:cubicBezTo>
                      <a:pt x="5087" y="2184"/>
                      <a:pt x="6311" y="3293"/>
                      <a:pt x="7726" y="4096"/>
                    </a:cubicBezTo>
                    <a:cubicBezTo>
                      <a:pt x="7726" y="4096"/>
                      <a:pt x="3443" y="4708"/>
                      <a:pt x="0" y="9106"/>
                    </a:cubicBezTo>
                    <a:cubicBezTo>
                      <a:pt x="0" y="9106"/>
                      <a:pt x="3286" y="10304"/>
                      <a:pt x="5907" y="10304"/>
                    </a:cubicBezTo>
                    <a:cubicBezTo>
                      <a:pt x="6057" y="10304"/>
                      <a:pt x="6205" y="10300"/>
                      <a:pt x="6349" y="10292"/>
                    </a:cubicBezTo>
                    <a:lnTo>
                      <a:pt x="6349" y="10292"/>
                    </a:lnTo>
                    <a:cubicBezTo>
                      <a:pt x="4322" y="13887"/>
                      <a:pt x="3213" y="17903"/>
                      <a:pt x="3022" y="21995"/>
                    </a:cubicBezTo>
                    <a:cubicBezTo>
                      <a:pt x="3022" y="21995"/>
                      <a:pt x="10748" y="20695"/>
                      <a:pt x="14916" y="14193"/>
                    </a:cubicBezTo>
                    <a:cubicBezTo>
                      <a:pt x="15566" y="15990"/>
                      <a:pt x="16523" y="17673"/>
                      <a:pt x="17708" y="19203"/>
                    </a:cubicBezTo>
                    <a:cubicBezTo>
                      <a:pt x="19009" y="16296"/>
                      <a:pt x="19468" y="13084"/>
                      <a:pt x="18970" y="9948"/>
                    </a:cubicBezTo>
                    <a:lnTo>
                      <a:pt x="18970" y="9948"/>
                    </a:lnTo>
                    <a:cubicBezTo>
                      <a:pt x="18971" y="9948"/>
                      <a:pt x="20806" y="11477"/>
                      <a:pt x="24210" y="12089"/>
                    </a:cubicBezTo>
                    <a:cubicBezTo>
                      <a:pt x="23254" y="7500"/>
                      <a:pt x="20271" y="3561"/>
                      <a:pt x="16064" y="1381"/>
                    </a:cubicBezTo>
                    <a:cubicBezTo>
                      <a:pt x="16064" y="1381"/>
                      <a:pt x="13461" y="1"/>
                      <a:pt x="947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5" name="Google Shape;2625;p65"/>
              <p:cNvSpPr/>
              <p:nvPr/>
            </p:nvSpPr>
            <p:spPr>
              <a:xfrm rot="-5400000">
                <a:off x="7608189" y="2392335"/>
                <a:ext cx="307885" cy="724052"/>
              </a:xfrm>
              <a:custGeom>
                <a:rect b="b" l="l" r="r" t="t"/>
                <a:pathLst>
                  <a:path extrusionOk="0" fill="none" h="21878" w="10863">
                    <a:moveTo>
                      <a:pt x="10862" y="1"/>
                    </a:moveTo>
                    <a:cubicBezTo>
                      <a:pt x="10862" y="1"/>
                      <a:pt x="10250" y="11245"/>
                      <a:pt x="0" y="21878"/>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6" name="Google Shape;2626;p65"/>
              <p:cNvSpPr/>
              <p:nvPr/>
            </p:nvSpPr>
            <p:spPr>
              <a:xfrm rot="-5400000">
                <a:off x="7845333" y="2527344"/>
                <a:ext cx="94352" cy="240501"/>
              </a:xfrm>
              <a:custGeom>
                <a:rect b="b" l="l" r="r" t="t"/>
                <a:pathLst>
                  <a:path extrusionOk="0" fill="none" h="7267" w="3329">
                    <a:moveTo>
                      <a:pt x="3328" y="7267"/>
                    </a:moveTo>
                    <a:cubicBezTo>
                      <a:pt x="3328" y="7267"/>
                      <a:pt x="1607" y="2218"/>
                      <a:pt x="1" y="0"/>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7" name="Google Shape;2627;p65"/>
              <p:cNvSpPr/>
              <p:nvPr/>
            </p:nvSpPr>
            <p:spPr>
              <a:xfrm rot="-5400000">
                <a:off x="7650627" y="2450575"/>
                <a:ext cx="157216" cy="222796"/>
              </a:xfrm>
              <a:custGeom>
                <a:rect b="b" l="l" r="r" t="t"/>
                <a:pathLst>
                  <a:path extrusionOk="0" fill="none" h="6732" w="5547">
                    <a:moveTo>
                      <a:pt x="5547" y="6731"/>
                    </a:moveTo>
                    <a:cubicBezTo>
                      <a:pt x="5547" y="6731"/>
                      <a:pt x="2984" y="2065"/>
                      <a:pt x="1" y="0"/>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8" name="Google Shape;2628;p65"/>
              <p:cNvSpPr/>
              <p:nvPr/>
            </p:nvSpPr>
            <p:spPr>
              <a:xfrm rot="-5400000">
                <a:off x="7533205" y="2731461"/>
                <a:ext cx="221157" cy="84856"/>
              </a:xfrm>
              <a:custGeom>
                <a:rect b="b" l="l" r="r" t="t"/>
                <a:pathLst>
                  <a:path extrusionOk="0" fill="none" h="2564" w="7803">
                    <a:moveTo>
                      <a:pt x="1" y="1"/>
                    </a:moveTo>
                    <a:cubicBezTo>
                      <a:pt x="1" y="1"/>
                      <a:pt x="5699" y="957"/>
                      <a:pt x="7803" y="2563"/>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9" name="Google Shape;2629;p65"/>
              <p:cNvSpPr/>
              <p:nvPr/>
            </p:nvSpPr>
            <p:spPr>
              <a:xfrm rot="-5400000">
                <a:off x="7683298" y="2821089"/>
                <a:ext cx="237425" cy="21578"/>
              </a:xfrm>
              <a:custGeom>
                <a:rect b="b" l="l" r="r" t="t"/>
                <a:pathLst>
                  <a:path extrusionOk="0" fill="none" h="652" w="8377">
                    <a:moveTo>
                      <a:pt x="1" y="345"/>
                    </a:moveTo>
                    <a:cubicBezTo>
                      <a:pt x="2793" y="1"/>
                      <a:pt x="5623" y="116"/>
                      <a:pt x="8376" y="651"/>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0" name="Google Shape;2630;p65"/>
              <p:cNvSpPr/>
              <p:nvPr/>
            </p:nvSpPr>
            <p:spPr>
              <a:xfrm rot="-5400000">
                <a:off x="7978490" y="2661859"/>
                <a:ext cx="6519" cy="178514"/>
              </a:xfrm>
              <a:custGeom>
                <a:rect b="b" l="l" r="r" t="t"/>
                <a:pathLst>
                  <a:path extrusionOk="0" fill="none" h="5394" w="230">
                    <a:moveTo>
                      <a:pt x="38" y="1"/>
                    </a:moveTo>
                    <a:cubicBezTo>
                      <a:pt x="230" y="1798"/>
                      <a:pt x="230" y="3596"/>
                      <a:pt x="0" y="5393"/>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1" name="Google Shape;2631;p65"/>
              <p:cNvSpPr/>
              <p:nvPr/>
            </p:nvSpPr>
            <p:spPr>
              <a:xfrm rot="-5400000">
                <a:off x="7917228" y="2816922"/>
                <a:ext cx="113852" cy="49411"/>
              </a:xfrm>
              <a:custGeom>
                <a:rect b="b" l="l" r="r" t="t"/>
                <a:pathLst>
                  <a:path extrusionOk="0" fill="none" h="1493" w="4017">
                    <a:moveTo>
                      <a:pt x="0" y="1492"/>
                    </a:moveTo>
                    <a:cubicBezTo>
                      <a:pt x="1377" y="1148"/>
                      <a:pt x="2716" y="613"/>
                      <a:pt x="4016" y="1"/>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2" name="Google Shape;2632;p65"/>
              <p:cNvSpPr/>
              <p:nvPr/>
            </p:nvSpPr>
            <p:spPr>
              <a:xfrm rot="-5400000">
                <a:off x="8048468" y="2766492"/>
                <a:ext cx="26047" cy="125331"/>
              </a:xfrm>
              <a:custGeom>
                <a:rect b="b" l="l" r="r" t="t"/>
                <a:pathLst>
                  <a:path extrusionOk="0" fill="none" h="3787" w="919">
                    <a:moveTo>
                      <a:pt x="918" y="0"/>
                    </a:moveTo>
                    <a:cubicBezTo>
                      <a:pt x="727" y="1301"/>
                      <a:pt x="421" y="2563"/>
                      <a:pt x="0" y="3787"/>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33" name="Google Shape;2633;p65"/>
            <p:cNvGrpSpPr/>
            <p:nvPr/>
          </p:nvGrpSpPr>
          <p:grpSpPr>
            <a:xfrm rot="5400000">
              <a:off x="7781734" y="3180850"/>
              <a:ext cx="603350" cy="682725"/>
              <a:chOff x="9770450" y="2413550"/>
              <a:chExt cx="603350" cy="682725"/>
            </a:xfrm>
          </p:grpSpPr>
          <p:sp>
            <p:nvSpPr>
              <p:cNvPr id="2634" name="Google Shape;2634;p65"/>
              <p:cNvSpPr/>
              <p:nvPr/>
            </p:nvSpPr>
            <p:spPr>
              <a:xfrm>
                <a:off x="9867975" y="2458500"/>
                <a:ext cx="505825" cy="637775"/>
              </a:xfrm>
              <a:custGeom>
                <a:rect b="b" l="l" r="r" t="t"/>
                <a:pathLst>
                  <a:path extrusionOk="0" fill="none" h="25511" w="20233">
                    <a:moveTo>
                      <a:pt x="1" y="0"/>
                    </a:moveTo>
                    <a:cubicBezTo>
                      <a:pt x="1" y="0"/>
                      <a:pt x="7803" y="8070"/>
                      <a:pt x="20233" y="25510"/>
                    </a:cubicBezTo>
                  </a:path>
                </a:pathLst>
              </a:custGeom>
              <a:noFill/>
              <a:ln cap="rnd" cmpd="sng" w="181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5" name="Google Shape;2635;p65"/>
              <p:cNvSpPr/>
              <p:nvPr/>
            </p:nvSpPr>
            <p:spPr>
              <a:xfrm>
                <a:off x="9814425" y="2627725"/>
                <a:ext cx="275400" cy="90850"/>
              </a:xfrm>
              <a:custGeom>
                <a:rect b="b" l="l" r="r" t="t"/>
                <a:pathLst>
                  <a:path extrusionOk="0" fill="none" h="3634" w="11016">
                    <a:moveTo>
                      <a:pt x="1" y="1"/>
                    </a:moveTo>
                    <a:cubicBezTo>
                      <a:pt x="1" y="1"/>
                      <a:pt x="6809" y="1683"/>
                      <a:pt x="11016" y="3634"/>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6" name="Google Shape;2636;p65"/>
              <p:cNvSpPr/>
              <p:nvPr/>
            </p:nvSpPr>
            <p:spPr>
              <a:xfrm>
                <a:off x="10168200" y="2579925"/>
                <a:ext cx="22025" cy="266775"/>
              </a:xfrm>
              <a:custGeom>
                <a:rect b="b" l="l" r="r" t="t"/>
                <a:pathLst>
                  <a:path extrusionOk="0" fill="none" h="10671" w="881">
                    <a:moveTo>
                      <a:pt x="1" y="0"/>
                    </a:moveTo>
                    <a:cubicBezTo>
                      <a:pt x="1" y="0"/>
                      <a:pt x="460" y="5508"/>
                      <a:pt x="881" y="10671"/>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7" name="Google Shape;2637;p65"/>
              <p:cNvSpPr/>
              <p:nvPr/>
            </p:nvSpPr>
            <p:spPr>
              <a:xfrm>
                <a:off x="9964550" y="2862950"/>
                <a:ext cx="308850" cy="95625"/>
              </a:xfrm>
              <a:custGeom>
                <a:rect b="b" l="l" r="r" t="t"/>
                <a:pathLst>
                  <a:path extrusionOk="0" fill="none" h="3825" w="12354">
                    <a:moveTo>
                      <a:pt x="1" y="0"/>
                    </a:moveTo>
                    <a:cubicBezTo>
                      <a:pt x="1" y="0"/>
                      <a:pt x="7038" y="1147"/>
                      <a:pt x="12354" y="3825"/>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8" name="Google Shape;2638;p65"/>
              <p:cNvSpPr/>
              <p:nvPr/>
            </p:nvSpPr>
            <p:spPr>
              <a:xfrm>
                <a:off x="10018100" y="2465175"/>
                <a:ext cx="24875" cy="196050"/>
              </a:xfrm>
              <a:custGeom>
                <a:rect b="b" l="l" r="r" t="t"/>
                <a:pathLst>
                  <a:path extrusionOk="0" fill="none" h="7842" w="995">
                    <a:moveTo>
                      <a:pt x="0" y="1"/>
                    </a:moveTo>
                    <a:cubicBezTo>
                      <a:pt x="0" y="1"/>
                      <a:pt x="383" y="3634"/>
                      <a:pt x="995" y="7841"/>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9" name="Google Shape;2639;p65"/>
              <p:cNvSpPr/>
              <p:nvPr/>
            </p:nvSpPr>
            <p:spPr>
              <a:xfrm>
                <a:off x="9823050" y="2413550"/>
                <a:ext cx="89900" cy="89900"/>
              </a:xfrm>
              <a:custGeom>
                <a:rect b="b" l="l" r="r" t="t"/>
                <a:pathLst>
                  <a:path extrusionOk="0" h="3596" w="3596">
                    <a:moveTo>
                      <a:pt x="1798" y="0"/>
                    </a:moveTo>
                    <a:cubicBezTo>
                      <a:pt x="803" y="0"/>
                      <a:pt x="0" y="804"/>
                      <a:pt x="0" y="1798"/>
                    </a:cubicBezTo>
                    <a:cubicBezTo>
                      <a:pt x="0" y="2792"/>
                      <a:pt x="803" y="3596"/>
                      <a:pt x="1798" y="3596"/>
                    </a:cubicBezTo>
                    <a:cubicBezTo>
                      <a:pt x="2792" y="3596"/>
                      <a:pt x="3595" y="2792"/>
                      <a:pt x="3595" y="1798"/>
                    </a:cubicBezTo>
                    <a:cubicBezTo>
                      <a:pt x="3595" y="804"/>
                      <a:pt x="2792" y="0"/>
                      <a:pt x="179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0" name="Google Shape;2640;p65"/>
              <p:cNvSpPr/>
              <p:nvPr/>
            </p:nvSpPr>
            <p:spPr>
              <a:xfrm>
                <a:off x="9830700" y="2436500"/>
                <a:ext cx="32525" cy="28450"/>
              </a:xfrm>
              <a:custGeom>
                <a:rect b="b" l="l" r="r" t="t"/>
                <a:pathLst>
                  <a:path extrusionOk="0" h="1138" w="1301">
                    <a:moveTo>
                      <a:pt x="765" y="0"/>
                    </a:moveTo>
                    <a:cubicBezTo>
                      <a:pt x="268" y="0"/>
                      <a:pt x="0" y="612"/>
                      <a:pt x="344" y="956"/>
                    </a:cubicBezTo>
                    <a:cubicBezTo>
                      <a:pt x="470" y="1082"/>
                      <a:pt x="617" y="1138"/>
                      <a:pt x="757" y="1138"/>
                    </a:cubicBezTo>
                    <a:cubicBezTo>
                      <a:pt x="1042" y="1138"/>
                      <a:pt x="1301" y="908"/>
                      <a:pt x="1301" y="574"/>
                    </a:cubicBezTo>
                    <a:cubicBezTo>
                      <a:pt x="1301" y="268"/>
                      <a:pt x="1071" y="0"/>
                      <a:pt x="7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1" name="Google Shape;2641;p65"/>
              <p:cNvSpPr/>
              <p:nvPr/>
            </p:nvSpPr>
            <p:spPr>
              <a:xfrm>
                <a:off x="9770450" y="2579925"/>
                <a:ext cx="88950" cy="89900"/>
              </a:xfrm>
              <a:custGeom>
                <a:rect b="b" l="l" r="r" t="t"/>
                <a:pathLst>
                  <a:path extrusionOk="0" h="3596" w="3558">
                    <a:moveTo>
                      <a:pt x="1760" y="0"/>
                    </a:moveTo>
                    <a:cubicBezTo>
                      <a:pt x="766" y="0"/>
                      <a:pt x="1" y="803"/>
                      <a:pt x="1" y="1798"/>
                    </a:cubicBezTo>
                    <a:cubicBezTo>
                      <a:pt x="1" y="2792"/>
                      <a:pt x="766" y="3595"/>
                      <a:pt x="1760" y="3595"/>
                    </a:cubicBezTo>
                    <a:cubicBezTo>
                      <a:pt x="2754" y="3595"/>
                      <a:pt x="3558" y="2792"/>
                      <a:pt x="3558" y="1798"/>
                    </a:cubicBezTo>
                    <a:cubicBezTo>
                      <a:pt x="3558" y="803"/>
                      <a:pt x="2754" y="0"/>
                      <a:pt x="176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2" name="Google Shape;2642;p65"/>
              <p:cNvSpPr/>
              <p:nvPr/>
            </p:nvSpPr>
            <p:spPr>
              <a:xfrm>
                <a:off x="9778100" y="2602875"/>
                <a:ext cx="32525" cy="28025"/>
              </a:xfrm>
              <a:custGeom>
                <a:rect b="b" l="l" r="r" t="t"/>
                <a:pathLst>
                  <a:path extrusionOk="0" h="1121" w="1301">
                    <a:moveTo>
                      <a:pt x="766" y="0"/>
                    </a:moveTo>
                    <a:cubicBezTo>
                      <a:pt x="268" y="0"/>
                      <a:pt x="1" y="612"/>
                      <a:pt x="345" y="956"/>
                    </a:cubicBezTo>
                    <a:cubicBezTo>
                      <a:pt x="471" y="1069"/>
                      <a:pt x="617" y="1121"/>
                      <a:pt x="757" y="1121"/>
                    </a:cubicBezTo>
                    <a:cubicBezTo>
                      <a:pt x="1043" y="1121"/>
                      <a:pt x="1301" y="908"/>
                      <a:pt x="1301" y="574"/>
                    </a:cubicBezTo>
                    <a:cubicBezTo>
                      <a:pt x="1301" y="268"/>
                      <a:pt x="1072" y="0"/>
                      <a:pt x="76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3" name="Google Shape;2643;p65"/>
              <p:cNvSpPr/>
              <p:nvPr/>
            </p:nvSpPr>
            <p:spPr>
              <a:xfrm>
                <a:off x="9919625" y="2818000"/>
                <a:ext cx="89900" cy="89900"/>
              </a:xfrm>
              <a:custGeom>
                <a:rect b="b" l="l" r="r" t="t"/>
                <a:pathLst>
                  <a:path extrusionOk="0" h="3596" w="3596">
                    <a:moveTo>
                      <a:pt x="1798" y="1"/>
                    </a:moveTo>
                    <a:cubicBezTo>
                      <a:pt x="803" y="1"/>
                      <a:pt x="0" y="804"/>
                      <a:pt x="0" y="1798"/>
                    </a:cubicBezTo>
                    <a:cubicBezTo>
                      <a:pt x="0" y="2792"/>
                      <a:pt x="803" y="3596"/>
                      <a:pt x="1798" y="3596"/>
                    </a:cubicBezTo>
                    <a:cubicBezTo>
                      <a:pt x="2792" y="3596"/>
                      <a:pt x="3595" y="2792"/>
                      <a:pt x="3595" y="1798"/>
                    </a:cubicBezTo>
                    <a:cubicBezTo>
                      <a:pt x="3595" y="804"/>
                      <a:pt x="2792" y="1"/>
                      <a:pt x="179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4" name="Google Shape;2644;p65"/>
              <p:cNvSpPr/>
              <p:nvPr/>
            </p:nvSpPr>
            <p:spPr>
              <a:xfrm>
                <a:off x="9932050" y="2840950"/>
                <a:ext cx="27750" cy="28700"/>
              </a:xfrm>
              <a:custGeom>
                <a:rect b="b" l="l" r="r" t="t"/>
                <a:pathLst>
                  <a:path extrusionOk="0" h="1148" w="1110">
                    <a:moveTo>
                      <a:pt x="574" y="0"/>
                    </a:moveTo>
                    <a:cubicBezTo>
                      <a:pt x="268" y="0"/>
                      <a:pt x="0" y="268"/>
                      <a:pt x="0" y="574"/>
                    </a:cubicBezTo>
                    <a:cubicBezTo>
                      <a:pt x="0" y="880"/>
                      <a:pt x="268" y="1148"/>
                      <a:pt x="574" y="1148"/>
                    </a:cubicBezTo>
                    <a:cubicBezTo>
                      <a:pt x="880" y="1148"/>
                      <a:pt x="1109" y="880"/>
                      <a:pt x="1109" y="574"/>
                    </a:cubicBezTo>
                    <a:cubicBezTo>
                      <a:pt x="1109" y="268"/>
                      <a:pt x="880" y="0"/>
                      <a:pt x="57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5" name="Google Shape;2645;p65"/>
              <p:cNvSpPr/>
              <p:nvPr/>
            </p:nvSpPr>
            <p:spPr>
              <a:xfrm>
                <a:off x="10123275" y="2534975"/>
                <a:ext cx="89900" cy="89900"/>
              </a:xfrm>
              <a:custGeom>
                <a:rect b="b" l="l" r="r" t="t"/>
                <a:pathLst>
                  <a:path extrusionOk="0" h="3596" w="3596">
                    <a:moveTo>
                      <a:pt x="1798" y="1"/>
                    </a:moveTo>
                    <a:cubicBezTo>
                      <a:pt x="804" y="1"/>
                      <a:pt x="0" y="804"/>
                      <a:pt x="0" y="1798"/>
                    </a:cubicBezTo>
                    <a:cubicBezTo>
                      <a:pt x="0" y="2793"/>
                      <a:pt x="804" y="3596"/>
                      <a:pt x="1798" y="3596"/>
                    </a:cubicBezTo>
                    <a:cubicBezTo>
                      <a:pt x="2792" y="3596"/>
                      <a:pt x="3596" y="2793"/>
                      <a:pt x="3596" y="1798"/>
                    </a:cubicBezTo>
                    <a:cubicBezTo>
                      <a:pt x="3596" y="804"/>
                      <a:pt x="2792" y="1"/>
                      <a:pt x="179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6" name="Google Shape;2646;p65"/>
              <p:cNvSpPr/>
              <p:nvPr/>
            </p:nvSpPr>
            <p:spPr>
              <a:xfrm>
                <a:off x="10131875" y="2557925"/>
                <a:ext cx="32525" cy="28050"/>
              </a:xfrm>
              <a:custGeom>
                <a:rect b="b" l="l" r="r" t="t"/>
                <a:pathLst>
                  <a:path extrusionOk="0" h="1122" w="1301">
                    <a:moveTo>
                      <a:pt x="727" y="1"/>
                    </a:moveTo>
                    <a:cubicBezTo>
                      <a:pt x="230" y="1"/>
                      <a:pt x="1" y="613"/>
                      <a:pt x="345" y="957"/>
                    </a:cubicBezTo>
                    <a:cubicBezTo>
                      <a:pt x="458" y="1070"/>
                      <a:pt x="600" y="1121"/>
                      <a:pt x="740" y="1121"/>
                    </a:cubicBezTo>
                    <a:cubicBezTo>
                      <a:pt x="1025" y="1121"/>
                      <a:pt x="1301" y="908"/>
                      <a:pt x="1301" y="574"/>
                    </a:cubicBezTo>
                    <a:cubicBezTo>
                      <a:pt x="1301" y="268"/>
                      <a:pt x="1033" y="1"/>
                      <a:pt x="72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7" name="Google Shape;2647;p65"/>
              <p:cNvSpPr/>
              <p:nvPr/>
            </p:nvSpPr>
            <p:spPr>
              <a:xfrm>
                <a:off x="9973150" y="2420250"/>
                <a:ext cx="89900" cy="88950"/>
              </a:xfrm>
              <a:custGeom>
                <a:rect b="b" l="l" r="r" t="t"/>
                <a:pathLst>
                  <a:path extrusionOk="0" h="3558" w="3596">
                    <a:moveTo>
                      <a:pt x="1798" y="0"/>
                    </a:moveTo>
                    <a:cubicBezTo>
                      <a:pt x="804" y="0"/>
                      <a:pt x="1" y="803"/>
                      <a:pt x="1" y="1798"/>
                    </a:cubicBezTo>
                    <a:cubicBezTo>
                      <a:pt x="1" y="2792"/>
                      <a:pt x="804" y="3557"/>
                      <a:pt x="1798" y="3557"/>
                    </a:cubicBezTo>
                    <a:cubicBezTo>
                      <a:pt x="2793" y="3557"/>
                      <a:pt x="3596" y="2792"/>
                      <a:pt x="3596" y="1798"/>
                    </a:cubicBezTo>
                    <a:cubicBezTo>
                      <a:pt x="3596" y="803"/>
                      <a:pt x="2793" y="0"/>
                      <a:pt x="179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8" name="Google Shape;2648;p65"/>
              <p:cNvSpPr/>
              <p:nvPr/>
            </p:nvSpPr>
            <p:spPr>
              <a:xfrm>
                <a:off x="9981775" y="2443200"/>
                <a:ext cx="32525" cy="27800"/>
              </a:xfrm>
              <a:custGeom>
                <a:rect b="b" l="l" r="r" t="t"/>
                <a:pathLst>
                  <a:path extrusionOk="0" h="1112" w="1301">
                    <a:moveTo>
                      <a:pt x="727" y="0"/>
                    </a:moveTo>
                    <a:cubicBezTo>
                      <a:pt x="229" y="0"/>
                      <a:pt x="0" y="612"/>
                      <a:pt x="344" y="956"/>
                    </a:cubicBezTo>
                    <a:cubicBezTo>
                      <a:pt x="451" y="1063"/>
                      <a:pt x="585" y="1111"/>
                      <a:pt x="717" y="1111"/>
                    </a:cubicBezTo>
                    <a:cubicBezTo>
                      <a:pt x="1010" y="1111"/>
                      <a:pt x="1300" y="878"/>
                      <a:pt x="1300" y="536"/>
                    </a:cubicBezTo>
                    <a:cubicBezTo>
                      <a:pt x="1300" y="230"/>
                      <a:pt x="1033" y="0"/>
                      <a:pt x="72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649" name="Google Shape;2649;p65"/>
          <p:cNvGrpSpPr/>
          <p:nvPr/>
        </p:nvGrpSpPr>
        <p:grpSpPr>
          <a:xfrm rot="-7476558">
            <a:off x="577386" y="-151056"/>
            <a:ext cx="869572" cy="1150091"/>
            <a:chOff x="9681025" y="636075"/>
            <a:chExt cx="668875" cy="884650"/>
          </a:xfrm>
        </p:grpSpPr>
        <p:sp>
          <p:nvSpPr>
            <p:cNvPr id="2650" name="Google Shape;2650;p65"/>
            <p:cNvSpPr/>
            <p:nvPr/>
          </p:nvSpPr>
          <p:spPr>
            <a:xfrm>
              <a:off x="10171925" y="725950"/>
              <a:ext cx="109125" cy="313150"/>
            </a:xfrm>
            <a:custGeom>
              <a:rect b="b" l="l" r="r" t="t"/>
              <a:pathLst>
                <a:path extrusionOk="0" h="12526" w="4365">
                  <a:moveTo>
                    <a:pt x="3065" y="0"/>
                  </a:moveTo>
                  <a:cubicBezTo>
                    <a:pt x="1387" y="3356"/>
                    <a:pt x="0" y="12525"/>
                    <a:pt x="1986" y="12525"/>
                  </a:cubicBezTo>
                  <a:cubicBezTo>
                    <a:pt x="2037" y="12525"/>
                    <a:pt x="2091" y="12519"/>
                    <a:pt x="2147" y="12507"/>
                  </a:cubicBezTo>
                  <a:cubicBezTo>
                    <a:pt x="4365" y="12009"/>
                    <a:pt x="3065" y="1"/>
                    <a:pt x="30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1" name="Google Shape;2651;p65"/>
            <p:cNvSpPr/>
            <p:nvPr/>
          </p:nvSpPr>
          <p:spPr>
            <a:xfrm>
              <a:off x="9880600" y="762750"/>
              <a:ext cx="326850" cy="70500"/>
            </a:xfrm>
            <a:custGeom>
              <a:rect b="b" l="l" r="r" t="t"/>
              <a:pathLst>
                <a:path extrusionOk="0" h="2820" w="13074">
                  <a:moveTo>
                    <a:pt x="11505" y="0"/>
                  </a:moveTo>
                  <a:cubicBezTo>
                    <a:pt x="7755" y="0"/>
                    <a:pt x="1" y="936"/>
                    <a:pt x="2555" y="2391"/>
                  </a:cubicBezTo>
                  <a:cubicBezTo>
                    <a:pt x="3095" y="2695"/>
                    <a:pt x="3772" y="2820"/>
                    <a:pt x="4521" y="2820"/>
                  </a:cubicBezTo>
                  <a:cubicBezTo>
                    <a:pt x="8015" y="2820"/>
                    <a:pt x="13073" y="96"/>
                    <a:pt x="13073" y="96"/>
                  </a:cubicBezTo>
                  <a:cubicBezTo>
                    <a:pt x="12742" y="31"/>
                    <a:pt x="12191" y="0"/>
                    <a:pt x="1150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2" name="Google Shape;2652;p65"/>
            <p:cNvSpPr/>
            <p:nvPr/>
          </p:nvSpPr>
          <p:spPr>
            <a:xfrm>
              <a:off x="10078075" y="813900"/>
              <a:ext cx="82500" cy="263475"/>
            </a:xfrm>
            <a:custGeom>
              <a:rect b="b" l="l" r="r" t="t"/>
              <a:pathLst>
                <a:path extrusionOk="0" h="10539" w="3300">
                  <a:moveTo>
                    <a:pt x="3300" y="1"/>
                  </a:moveTo>
                  <a:lnTo>
                    <a:pt x="3300" y="1"/>
                  </a:lnTo>
                  <a:cubicBezTo>
                    <a:pt x="1109" y="3305"/>
                    <a:pt x="0" y="10538"/>
                    <a:pt x="1477" y="10538"/>
                  </a:cubicBezTo>
                  <a:cubicBezTo>
                    <a:pt x="1521" y="10538"/>
                    <a:pt x="1568" y="10532"/>
                    <a:pt x="1617" y="10518"/>
                  </a:cubicBezTo>
                  <a:cubicBezTo>
                    <a:pt x="3300" y="10021"/>
                    <a:pt x="3300" y="1"/>
                    <a:pt x="330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3" name="Google Shape;2653;p65"/>
            <p:cNvSpPr/>
            <p:nvPr/>
          </p:nvSpPr>
          <p:spPr>
            <a:xfrm>
              <a:off x="9849075" y="869350"/>
              <a:ext cx="259875" cy="97800"/>
            </a:xfrm>
            <a:custGeom>
              <a:rect b="b" l="l" r="r" t="t"/>
              <a:pathLst>
                <a:path extrusionOk="0" h="3912" w="10395">
                  <a:moveTo>
                    <a:pt x="10284" y="0"/>
                  </a:moveTo>
                  <a:cubicBezTo>
                    <a:pt x="7615" y="0"/>
                    <a:pt x="0" y="1328"/>
                    <a:pt x="604" y="3214"/>
                  </a:cubicBezTo>
                  <a:cubicBezTo>
                    <a:pt x="760" y="3710"/>
                    <a:pt x="1193" y="3912"/>
                    <a:pt x="1797" y="3912"/>
                  </a:cubicBezTo>
                  <a:cubicBezTo>
                    <a:pt x="4453" y="3912"/>
                    <a:pt x="10395" y="1"/>
                    <a:pt x="10395" y="1"/>
                  </a:cubicBezTo>
                  <a:cubicBezTo>
                    <a:pt x="10359" y="1"/>
                    <a:pt x="10322" y="0"/>
                    <a:pt x="1028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4" name="Google Shape;2654;p65"/>
            <p:cNvSpPr/>
            <p:nvPr/>
          </p:nvSpPr>
          <p:spPr>
            <a:xfrm>
              <a:off x="10002575" y="914300"/>
              <a:ext cx="71000" cy="260100"/>
            </a:xfrm>
            <a:custGeom>
              <a:rect b="b" l="l" r="r" t="t"/>
              <a:pathLst>
                <a:path extrusionOk="0" h="10404" w="2840">
                  <a:moveTo>
                    <a:pt x="2687" y="1"/>
                  </a:moveTo>
                  <a:cubicBezTo>
                    <a:pt x="379" y="3957"/>
                    <a:pt x="1" y="10404"/>
                    <a:pt x="1216" y="10404"/>
                  </a:cubicBezTo>
                  <a:cubicBezTo>
                    <a:pt x="1270" y="10404"/>
                    <a:pt x="1326" y="10391"/>
                    <a:pt x="1386" y="10365"/>
                  </a:cubicBezTo>
                  <a:cubicBezTo>
                    <a:pt x="2840" y="9753"/>
                    <a:pt x="2687" y="1"/>
                    <a:pt x="268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5" name="Google Shape;2655;p65"/>
            <p:cNvSpPr/>
            <p:nvPr/>
          </p:nvSpPr>
          <p:spPr>
            <a:xfrm>
              <a:off x="9781425" y="991750"/>
              <a:ext cx="225225" cy="93275"/>
            </a:xfrm>
            <a:custGeom>
              <a:rect b="b" l="l" r="r" t="t"/>
              <a:pathLst>
                <a:path extrusionOk="0" h="3731" w="9009">
                  <a:moveTo>
                    <a:pt x="9008" y="1"/>
                  </a:moveTo>
                  <a:cubicBezTo>
                    <a:pt x="9008" y="1"/>
                    <a:pt x="671" y="613"/>
                    <a:pt x="135" y="2946"/>
                  </a:cubicBezTo>
                  <a:cubicBezTo>
                    <a:pt x="1" y="3503"/>
                    <a:pt x="256" y="3731"/>
                    <a:pt x="765" y="3731"/>
                  </a:cubicBezTo>
                  <a:cubicBezTo>
                    <a:pt x="2421" y="3731"/>
                    <a:pt x="6756" y="1317"/>
                    <a:pt x="900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6" name="Google Shape;2656;p65"/>
            <p:cNvSpPr/>
            <p:nvPr/>
          </p:nvSpPr>
          <p:spPr>
            <a:xfrm>
              <a:off x="9919125" y="1023300"/>
              <a:ext cx="77000" cy="233325"/>
            </a:xfrm>
            <a:custGeom>
              <a:rect b="b" l="l" r="r" t="t"/>
              <a:pathLst>
                <a:path extrusionOk="0" h="9333" w="3080">
                  <a:moveTo>
                    <a:pt x="2506" y="1"/>
                  </a:moveTo>
                  <a:cubicBezTo>
                    <a:pt x="1154" y="2847"/>
                    <a:pt x="1" y="9332"/>
                    <a:pt x="1139" y="9332"/>
                  </a:cubicBezTo>
                  <a:cubicBezTo>
                    <a:pt x="1224" y="9332"/>
                    <a:pt x="1323" y="9296"/>
                    <a:pt x="1435" y="9218"/>
                  </a:cubicBezTo>
                  <a:cubicBezTo>
                    <a:pt x="3080" y="8147"/>
                    <a:pt x="2506" y="1"/>
                    <a:pt x="250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7" name="Google Shape;2657;p65"/>
            <p:cNvSpPr/>
            <p:nvPr/>
          </p:nvSpPr>
          <p:spPr>
            <a:xfrm>
              <a:off x="9753800" y="1084500"/>
              <a:ext cx="182100" cy="113300"/>
            </a:xfrm>
            <a:custGeom>
              <a:rect b="b" l="l" r="r" t="t"/>
              <a:pathLst>
                <a:path extrusionOk="0" h="4532" w="7284">
                  <a:moveTo>
                    <a:pt x="7283" y="0"/>
                  </a:moveTo>
                  <a:lnTo>
                    <a:pt x="7283" y="0"/>
                  </a:lnTo>
                  <a:cubicBezTo>
                    <a:pt x="7283" y="1"/>
                    <a:pt x="705" y="1492"/>
                    <a:pt x="131" y="3825"/>
                  </a:cubicBezTo>
                  <a:cubicBezTo>
                    <a:pt x="1" y="4322"/>
                    <a:pt x="129" y="4531"/>
                    <a:pt x="438" y="4531"/>
                  </a:cubicBezTo>
                  <a:cubicBezTo>
                    <a:pt x="1578" y="4531"/>
                    <a:pt x="5177" y="1686"/>
                    <a:pt x="728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8" name="Google Shape;2658;p65"/>
            <p:cNvSpPr/>
            <p:nvPr/>
          </p:nvSpPr>
          <p:spPr>
            <a:xfrm>
              <a:off x="9842050" y="1134225"/>
              <a:ext cx="88100" cy="214450"/>
            </a:xfrm>
            <a:custGeom>
              <a:rect b="b" l="l" r="r" t="t"/>
              <a:pathLst>
                <a:path extrusionOk="0" h="8578" w="3524">
                  <a:moveTo>
                    <a:pt x="2376" y="0"/>
                  </a:moveTo>
                  <a:cubicBezTo>
                    <a:pt x="1343" y="2445"/>
                    <a:pt x="1" y="8577"/>
                    <a:pt x="1138" y="8577"/>
                  </a:cubicBezTo>
                  <a:cubicBezTo>
                    <a:pt x="1264" y="8577"/>
                    <a:pt x="1421" y="8502"/>
                    <a:pt x="1611" y="8338"/>
                  </a:cubicBezTo>
                  <a:cubicBezTo>
                    <a:pt x="3524" y="6655"/>
                    <a:pt x="2376" y="1"/>
                    <a:pt x="237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9" name="Google Shape;2659;p65"/>
            <p:cNvSpPr/>
            <p:nvPr/>
          </p:nvSpPr>
          <p:spPr>
            <a:xfrm>
              <a:off x="9721050" y="1197325"/>
              <a:ext cx="138350" cy="107425"/>
            </a:xfrm>
            <a:custGeom>
              <a:rect b="b" l="l" r="r" t="t"/>
              <a:pathLst>
                <a:path extrusionOk="0" h="4297" w="5534">
                  <a:moveTo>
                    <a:pt x="5534" y="0"/>
                  </a:moveTo>
                  <a:lnTo>
                    <a:pt x="5534" y="0"/>
                  </a:lnTo>
                  <a:cubicBezTo>
                    <a:pt x="5533" y="1"/>
                    <a:pt x="944" y="1377"/>
                    <a:pt x="179" y="3596"/>
                  </a:cubicBezTo>
                  <a:cubicBezTo>
                    <a:pt x="1" y="4089"/>
                    <a:pt x="60" y="4297"/>
                    <a:pt x="284" y="4297"/>
                  </a:cubicBezTo>
                  <a:cubicBezTo>
                    <a:pt x="1069" y="4297"/>
                    <a:pt x="3868" y="1755"/>
                    <a:pt x="553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0" name="Google Shape;2660;p65"/>
            <p:cNvSpPr/>
            <p:nvPr/>
          </p:nvSpPr>
          <p:spPr>
            <a:xfrm>
              <a:off x="9776825" y="1241300"/>
              <a:ext cx="76850" cy="191450"/>
            </a:xfrm>
            <a:custGeom>
              <a:rect b="b" l="l" r="r" t="t"/>
              <a:pathLst>
                <a:path extrusionOk="0" h="7658" w="3074">
                  <a:moveTo>
                    <a:pt x="2232" y="1"/>
                  </a:moveTo>
                  <a:cubicBezTo>
                    <a:pt x="1323" y="2027"/>
                    <a:pt x="1" y="7657"/>
                    <a:pt x="1031" y="7657"/>
                  </a:cubicBezTo>
                  <a:cubicBezTo>
                    <a:pt x="1129" y="7657"/>
                    <a:pt x="1248" y="7606"/>
                    <a:pt x="1390" y="7497"/>
                  </a:cubicBezTo>
                  <a:cubicBezTo>
                    <a:pt x="3073" y="6235"/>
                    <a:pt x="2232" y="1"/>
                    <a:pt x="223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1" name="Google Shape;2661;p65"/>
            <p:cNvSpPr/>
            <p:nvPr/>
          </p:nvSpPr>
          <p:spPr>
            <a:xfrm>
              <a:off x="9681025" y="1304425"/>
              <a:ext cx="112400" cy="88650"/>
            </a:xfrm>
            <a:custGeom>
              <a:rect b="b" l="l" r="r" t="t"/>
              <a:pathLst>
                <a:path extrusionOk="0" h="3546" w="4496">
                  <a:moveTo>
                    <a:pt x="4496" y="0"/>
                  </a:moveTo>
                  <a:cubicBezTo>
                    <a:pt x="4495" y="0"/>
                    <a:pt x="556" y="1339"/>
                    <a:pt x="97" y="3060"/>
                  </a:cubicBezTo>
                  <a:cubicBezTo>
                    <a:pt x="1" y="3402"/>
                    <a:pt x="65" y="3546"/>
                    <a:pt x="239" y="3546"/>
                  </a:cubicBezTo>
                  <a:cubicBezTo>
                    <a:pt x="960" y="3546"/>
                    <a:pt x="3571" y="1078"/>
                    <a:pt x="449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2" name="Google Shape;2662;p65"/>
            <p:cNvSpPr/>
            <p:nvPr/>
          </p:nvSpPr>
          <p:spPr>
            <a:xfrm>
              <a:off x="9719775" y="1361775"/>
              <a:ext cx="63300" cy="158950"/>
            </a:xfrm>
            <a:custGeom>
              <a:rect b="b" l="l" r="r" t="t"/>
              <a:pathLst>
                <a:path extrusionOk="0" h="6358" w="2532">
                  <a:moveTo>
                    <a:pt x="1760" y="1"/>
                  </a:moveTo>
                  <a:lnTo>
                    <a:pt x="1760" y="1"/>
                  </a:lnTo>
                  <a:cubicBezTo>
                    <a:pt x="1377" y="766"/>
                    <a:pt x="1" y="6235"/>
                    <a:pt x="727" y="6350"/>
                  </a:cubicBezTo>
                  <a:cubicBezTo>
                    <a:pt x="764" y="6355"/>
                    <a:pt x="799" y="6358"/>
                    <a:pt x="833" y="6358"/>
                  </a:cubicBezTo>
                  <a:cubicBezTo>
                    <a:pt x="2532" y="6358"/>
                    <a:pt x="1760" y="1"/>
                    <a:pt x="176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3" name="Google Shape;2663;p65"/>
            <p:cNvSpPr/>
            <p:nvPr/>
          </p:nvSpPr>
          <p:spPr>
            <a:xfrm>
              <a:off x="9725525" y="636075"/>
              <a:ext cx="624375" cy="803175"/>
            </a:xfrm>
            <a:custGeom>
              <a:rect b="b" l="l" r="r" t="t"/>
              <a:pathLst>
                <a:path extrusionOk="0" fill="none" h="32127" w="24975">
                  <a:moveTo>
                    <a:pt x="24975" y="0"/>
                  </a:moveTo>
                  <a:cubicBezTo>
                    <a:pt x="24975" y="0"/>
                    <a:pt x="9562" y="12048"/>
                    <a:pt x="0" y="32127"/>
                  </a:cubicBezTo>
                </a:path>
              </a:pathLst>
            </a:custGeom>
            <a:solidFill>
              <a:schemeClr val="lt2"/>
            </a:solidFill>
            <a:ln cap="rnd"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7" name="Shape 2667"/>
        <p:cNvGrpSpPr/>
        <p:nvPr/>
      </p:nvGrpSpPr>
      <p:grpSpPr>
        <a:xfrm>
          <a:off x="0" y="0"/>
          <a:ext cx="0" cy="0"/>
          <a:chOff x="0" y="0"/>
          <a:chExt cx="0" cy="0"/>
        </a:xfrm>
      </p:grpSpPr>
      <p:sp>
        <p:nvSpPr>
          <p:cNvPr id="2668" name="Google Shape;2668;p66"/>
          <p:cNvSpPr txBox="1"/>
          <p:nvPr>
            <p:ph type="title"/>
          </p:nvPr>
        </p:nvSpPr>
        <p:spPr>
          <a:xfrm>
            <a:off x="731525" y="445025"/>
            <a:ext cx="76812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NSNA BTN ToolKit </a:t>
            </a:r>
            <a:endParaRPr/>
          </a:p>
        </p:txBody>
      </p:sp>
      <p:sp>
        <p:nvSpPr>
          <p:cNvPr id="2669" name="Google Shape;2669;p66"/>
          <p:cNvSpPr txBox="1"/>
          <p:nvPr>
            <p:ph idx="1" type="body"/>
          </p:nvPr>
        </p:nvSpPr>
        <p:spPr>
          <a:xfrm>
            <a:off x="202225" y="1114971"/>
            <a:ext cx="7681200" cy="3580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u="sng">
                <a:hlinkClick r:id="rId3"/>
              </a:rPr>
              <a:t>https://www.nsna.org/breakthrough-to-nursing-committee.html</a:t>
            </a:r>
            <a:r>
              <a:rPr lang="en" sz="1800"/>
              <a:t> </a:t>
            </a:r>
            <a:endParaRPr sz="1800"/>
          </a:p>
          <a:p>
            <a:pPr indent="0" lvl="0" marL="0" rtl="0" algn="l">
              <a:lnSpc>
                <a:spcPct val="115000"/>
              </a:lnSpc>
              <a:spcBef>
                <a:spcPts val="1600"/>
              </a:spcBef>
              <a:spcAft>
                <a:spcPts val="0"/>
              </a:spcAft>
              <a:buNone/>
            </a:pPr>
            <a:r>
              <a:rPr lang="en" sz="1600"/>
              <a:t>Goes over:</a:t>
            </a:r>
            <a:endParaRPr sz="1600"/>
          </a:p>
          <a:p>
            <a:pPr indent="-330200" lvl="0" marL="457200" rtl="0" algn="l">
              <a:lnSpc>
                <a:spcPct val="115000"/>
              </a:lnSpc>
              <a:spcBef>
                <a:spcPts val="1600"/>
              </a:spcBef>
              <a:spcAft>
                <a:spcPts val="0"/>
              </a:spcAft>
              <a:buSzPts val="1600"/>
              <a:buChar char="-"/>
            </a:pPr>
            <a:r>
              <a:rPr lang="en" sz="1600"/>
              <a:t>Overview of what Breakthrough to Nursing is and its history </a:t>
            </a:r>
            <a:endParaRPr sz="1600"/>
          </a:p>
          <a:p>
            <a:pPr indent="-330200" lvl="0" marL="457200" rtl="0" algn="l">
              <a:lnSpc>
                <a:spcPct val="115000"/>
              </a:lnSpc>
              <a:spcBef>
                <a:spcPts val="0"/>
              </a:spcBef>
              <a:spcAft>
                <a:spcPts val="0"/>
              </a:spcAft>
              <a:buSzPts val="1600"/>
              <a:buChar char="-"/>
            </a:pPr>
            <a:r>
              <a:rPr lang="en" sz="1600"/>
              <a:t>How to get BTN programs started at the chapter level</a:t>
            </a:r>
            <a:endParaRPr sz="1600"/>
          </a:p>
          <a:p>
            <a:pPr indent="-330200" lvl="0" marL="457200" rtl="0" algn="l">
              <a:lnSpc>
                <a:spcPct val="115000"/>
              </a:lnSpc>
              <a:spcBef>
                <a:spcPts val="0"/>
              </a:spcBef>
              <a:spcAft>
                <a:spcPts val="0"/>
              </a:spcAft>
              <a:buSzPts val="1600"/>
              <a:buChar char="-"/>
            </a:pPr>
            <a:r>
              <a:rPr lang="en" sz="1600"/>
              <a:t>Activity ideas (with step-by-step instructions!)</a:t>
            </a:r>
            <a:endParaRPr sz="1600"/>
          </a:p>
          <a:p>
            <a:pPr indent="-330200" lvl="0" marL="457200" rtl="0" algn="l">
              <a:lnSpc>
                <a:spcPct val="115000"/>
              </a:lnSpc>
              <a:spcBef>
                <a:spcPts val="0"/>
              </a:spcBef>
              <a:spcAft>
                <a:spcPts val="0"/>
              </a:spcAft>
              <a:buSzPts val="1600"/>
              <a:buChar char="-"/>
            </a:pPr>
            <a:r>
              <a:rPr lang="en" sz="1600"/>
              <a:t>Monthly award topics and deadlines for 2022-2023 </a:t>
            </a:r>
            <a:endParaRPr sz="1600"/>
          </a:p>
          <a:p>
            <a:pPr indent="-330200" lvl="0" marL="457200" rtl="0" algn="l">
              <a:lnSpc>
                <a:spcPct val="115000"/>
              </a:lnSpc>
              <a:spcBef>
                <a:spcPts val="0"/>
              </a:spcBef>
              <a:spcAft>
                <a:spcPts val="0"/>
              </a:spcAft>
              <a:buSzPts val="1600"/>
              <a:buChar char="-"/>
            </a:pPr>
            <a:r>
              <a:rPr lang="en" sz="1600"/>
              <a:t>Resource guide for prospective nursing students </a:t>
            </a:r>
            <a:endParaRPr sz="1600"/>
          </a:p>
          <a:p>
            <a:pPr indent="-330200" lvl="0" marL="457200" rtl="0" algn="l">
              <a:lnSpc>
                <a:spcPct val="115000"/>
              </a:lnSpc>
              <a:spcBef>
                <a:spcPts val="0"/>
              </a:spcBef>
              <a:spcAft>
                <a:spcPts val="0"/>
              </a:spcAft>
              <a:buSzPts val="1600"/>
              <a:buChar char="-"/>
            </a:pPr>
            <a:r>
              <a:rPr lang="en" sz="1600"/>
              <a:t>Contact information to get in touch with other Breakthrough to Nursing committee members nationwide!</a:t>
            </a:r>
            <a:endParaRPr sz="1600"/>
          </a:p>
          <a:p>
            <a:pPr indent="0" lvl="0" marL="0" rtl="0" algn="l">
              <a:spcBef>
                <a:spcPts val="1600"/>
              </a:spcBef>
              <a:spcAft>
                <a:spcPts val="0"/>
              </a:spcAft>
              <a:buNone/>
            </a:pPr>
            <a:r>
              <a:t/>
            </a:r>
            <a:endParaRPr/>
          </a:p>
        </p:txBody>
      </p:sp>
      <p:pic>
        <p:nvPicPr>
          <p:cNvPr descr="2022 STOP THE BLEED® Scholarship Program Launches - JEMS: EMS, Emergency  Medical Services - Training, Paramedic, EMT News" id="2670" name="Google Shape;2670;p66"/>
          <p:cNvPicPr preferRelativeResize="0"/>
          <p:nvPr/>
        </p:nvPicPr>
        <p:blipFill>
          <a:blip r:embed="rId4">
            <a:alphaModFix/>
          </a:blip>
          <a:stretch>
            <a:fillRect/>
          </a:stretch>
        </p:blipFill>
        <p:spPr>
          <a:xfrm>
            <a:off x="6603062" y="4105550"/>
            <a:ext cx="2451374" cy="903925"/>
          </a:xfrm>
          <a:prstGeom prst="rect">
            <a:avLst/>
          </a:prstGeom>
          <a:noFill/>
          <a:ln cap="flat" cmpd="sng" w="19050">
            <a:solidFill>
              <a:srgbClr val="000000"/>
            </a:solidFill>
            <a:prstDash val="solid"/>
            <a:round/>
            <a:headEnd len="sm" w="sm" type="none"/>
            <a:tailEnd len="sm" w="sm" type="none"/>
          </a:ln>
        </p:spPr>
      </p:pic>
      <p:pic>
        <p:nvPicPr>
          <p:cNvPr descr="This Sandy Springs Boy Scout troop has six new Eagle Scouts | Community |  mdjonline.com" id="2671" name="Google Shape;2671;p66"/>
          <p:cNvPicPr preferRelativeResize="0"/>
          <p:nvPr/>
        </p:nvPicPr>
        <p:blipFill>
          <a:blip r:embed="rId5">
            <a:alphaModFix/>
          </a:blip>
          <a:stretch>
            <a:fillRect/>
          </a:stretch>
        </p:blipFill>
        <p:spPr>
          <a:xfrm>
            <a:off x="7081725" y="2135375"/>
            <a:ext cx="1789900" cy="1342425"/>
          </a:xfrm>
          <a:prstGeom prst="rect">
            <a:avLst/>
          </a:prstGeom>
          <a:noFill/>
          <a:ln cap="flat" cmpd="sng" w="19050">
            <a:solidFill>
              <a:srgbClr val="000000"/>
            </a:solidFill>
            <a:prstDash val="solid"/>
            <a:round/>
            <a:headEnd len="sm" w="sm" type="none"/>
            <a:tailEnd len="sm" w="sm" type="none"/>
          </a:ln>
        </p:spPr>
      </p:pic>
      <p:grpSp>
        <p:nvGrpSpPr>
          <p:cNvPr id="2672" name="Google Shape;2672;p66"/>
          <p:cNvGrpSpPr/>
          <p:nvPr/>
        </p:nvGrpSpPr>
        <p:grpSpPr>
          <a:xfrm rot="-882531">
            <a:off x="807298" y="4171764"/>
            <a:ext cx="913659" cy="714802"/>
            <a:chOff x="7462730" y="3249992"/>
            <a:chExt cx="913686" cy="714823"/>
          </a:xfrm>
        </p:grpSpPr>
        <p:sp>
          <p:nvSpPr>
            <p:cNvPr id="2673" name="Google Shape;2673;p66"/>
            <p:cNvSpPr/>
            <p:nvPr/>
          </p:nvSpPr>
          <p:spPr>
            <a:xfrm flipH="1">
              <a:off x="7462730" y="3249992"/>
              <a:ext cx="836541" cy="712315"/>
            </a:xfrm>
            <a:custGeom>
              <a:rect b="b" l="l" r="r" t="t"/>
              <a:pathLst>
                <a:path extrusionOk="0" h="43223" w="50761">
                  <a:moveTo>
                    <a:pt x="37539" y="12098"/>
                  </a:moveTo>
                  <a:cubicBezTo>
                    <a:pt x="37751" y="11277"/>
                    <a:pt x="37812" y="10487"/>
                    <a:pt x="38086" y="9696"/>
                  </a:cubicBezTo>
                  <a:cubicBezTo>
                    <a:pt x="39119" y="6383"/>
                    <a:pt x="40913" y="3101"/>
                    <a:pt x="44013" y="1368"/>
                  </a:cubicBezTo>
                  <a:cubicBezTo>
                    <a:pt x="45624" y="456"/>
                    <a:pt x="47296" y="152"/>
                    <a:pt x="49119" y="31"/>
                  </a:cubicBezTo>
                  <a:cubicBezTo>
                    <a:pt x="49545" y="0"/>
                    <a:pt x="49971" y="0"/>
                    <a:pt x="50366" y="0"/>
                  </a:cubicBezTo>
                  <a:cubicBezTo>
                    <a:pt x="50518" y="0"/>
                    <a:pt x="50639" y="0"/>
                    <a:pt x="50761" y="0"/>
                  </a:cubicBezTo>
                  <a:cubicBezTo>
                    <a:pt x="50761" y="365"/>
                    <a:pt x="50426" y="699"/>
                    <a:pt x="50244" y="1003"/>
                  </a:cubicBezTo>
                  <a:cubicBezTo>
                    <a:pt x="49788" y="1672"/>
                    <a:pt x="49393" y="2341"/>
                    <a:pt x="48968" y="3009"/>
                  </a:cubicBezTo>
                  <a:cubicBezTo>
                    <a:pt x="48329" y="4195"/>
                    <a:pt x="47569" y="5289"/>
                    <a:pt x="46688" y="6292"/>
                  </a:cubicBezTo>
                  <a:cubicBezTo>
                    <a:pt x="44317" y="8785"/>
                    <a:pt x="41034" y="10365"/>
                    <a:pt x="37934" y="11703"/>
                  </a:cubicBezTo>
                  <a:close/>
                  <a:moveTo>
                    <a:pt x="30457" y="19545"/>
                  </a:moveTo>
                  <a:cubicBezTo>
                    <a:pt x="30335" y="19666"/>
                    <a:pt x="30213" y="19788"/>
                    <a:pt x="30122" y="19909"/>
                  </a:cubicBezTo>
                  <a:lnTo>
                    <a:pt x="30426" y="19545"/>
                  </a:lnTo>
                  <a:close/>
                  <a:moveTo>
                    <a:pt x="30457" y="19545"/>
                  </a:moveTo>
                  <a:cubicBezTo>
                    <a:pt x="31551" y="18511"/>
                    <a:pt x="32858" y="17934"/>
                    <a:pt x="34286" y="17356"/>
                  </a:cubicBezTo>
                  <a:cubicBezTo>
                    <a:pt x="35928" y="16687"/>
                    <a:pt x="37569" y="16110"/>
                    <a:pt x="39241" y="15593"/>
                  </a:cubicBezTo>
                  <a:cubicBezTo>
                    <a:pt x="40913" y="15076"/>
                    <a:pt x="42736" y="14529"/>
                    <a:pt x="44469" y="14803"/>
                  </a:cubicBezTo>
                  <a:cubicBezTo>
                    <a:pt x="45958" y="15046"/>
                    <a:pt x="47174" y="15928"/>
                    <a:pt x="48512" y="16505"/>
                  </a:cubicBezTo>
                  <a:cubicBezTo>
                    <a:pt x="48664" y="16566"/>
                    <a:pt x="49575" y="16839"/>
                    <a:pt x="49575" y="17083"/>
                  </a:cubicBezTo>
                  <a:cubicBezTo>
                    <a:pt x="49545" y="17478"/>
                    <a:pt x="48664" y="17599"/>
                    <a:pt x="48420" y="17660"/>
                  </a:cubicBezTo>
                  <a:cubicBezTo>
                    <a:pt x="47326" y="17934"/>
                    <a:pt x="46201" y="18207"/>
                    <a:pt x="45107" y="18511"/>
                  </a:cubicBezTo>
                  <a:cubicBezTo>
                    <a:pt x="41946" y="19423"/>
                    <a:pt x="38846" y="20213"/>
                    <a:pt x="35563" y="20335"/>
                  </a:cubicBezTo>
                  <a:cubicBezTo>
                    <a:pt x="33830" y="20396"/>
                    <a:pt x="32037" y="20304"/>
                    <a:pt x="30457" y="19575"/>
                  </a:cubicBezTo>
                  <a:close/>
                  <a:moveTo>
                    <a:pt x="28481" y="21125"/>
                  </a:moveTo>
                  <a:cubicBezTo>
                    <a:pt x="27934" y="19666"/>
                    <a:pt x="27599" y="18146"/>
                    <a:pt x="27508" y="16566"/>
                  </a:cubicBezTo>
                  <a:cubicBezTo>
                    <a:pt x="27295" y="14073"/>
                    <a:pt x="27356" y="11429"/>
                    <a:pt x="28542" y="9149"/>
                  </a:cubicBezTo>
                  <a:cubicBezTo>
                    <a:pt x="29332" y="7721"/>
                    <a:pt x="30305" y="6414"/>
                    <a:pt x="31429" y="5259"/>
                  </a:cubicBezTo>
                  <a:cubicBezTo>
                    <a:pt x="31642" y="4985"/>
                    <a:pt x="31855" y="4742"/>
                    <a:pt x="32098" y="4529"/>
                  </a:cubicBezTo>
                  <a:lnTo>
                    <a:pt x="32280" y="4347"/>
                  </a:lnTo>
                  <a:cubicBezTo>
                    <a:pt x="32311" y="4316"/>
                    <a:pt x="32341" y="4256"/>
                    <a:pt x="32371" y="4286"/>
                  </a:cubicBezTo>
                  <a:cubicBezTo>
                    <a:pt x="32493" y="4468"/>
                    <a:pt x="32219" y="5167"/>
                    <a:pt x="32159" y="5380"/>
                  </a:cubicBezTo>
                  <a:cubicBezTo>
                    <a:pt x="31916" y="6414"/>
                    <a:pt x="31733" y="7447"/>
                    <a:pt x="31642" y="8511"/>
                  </a:cubicBezTo>
                  <a:cubicBezTo>
                    <a:pt x="31460" y="10274"/>
                    <a:pt x="31490" y="12067"/>
                    <a:pt x="31247" y="13830"/>
                  </a:cubicBezTo>
                  <a:cubicBezTo>
                    <a:pt x="31004" y="15472"/>
                    <a:pt x="30517" y="17083"/>
                    <a:pt x="29818" y="18572"/>
                  </a:cubicBezTo>
                  <a:cubicBezTo>
                    <a:pt x="29545" y="19271"/>
                    <a:pt x="29180" y="19909"/>
                    <a:pt x="28754" y="20517"/>
                  </a:cubicBezTo>
                  <a:close/>
                  <a:moveTo>
                    <a:pt x="23617" y="26201"/>
                  </a:moveTo>
                  <a:cubicBezTo>
                    <a:pt x="25776" y="23982"/>
                    <a:pt x="29028" y="23435"/>
                    <a:pt x="31976" y="23162"/>
                  </a:cubicBezTo>
                  <a:cubicBezTo>
                    <a:pt x="33405" y="23040"/>
                    <a:pt x="34833" y="22919"/>
                    <a:pt x="36232" y="23466"/>
                  </a:cubicBezTo>
                  <a:cubicBezTo>
                    <a:pt x="37448" y="23952"/>
                    <a:pt x="38724" y="24469"/>
                    <a:pt x="39940" y="25046"/>
                  </a:cubicBezTo>
                  <a:cubicBezTo>
                    <a:pt x="40366" y="25259"/>
                    <a:pt x="40791" y="25502"/>
                    <a:pt x="41217" y="25715"/>
                  </a:cubicBezTo>
                  <a:lnTo>
                    <a:pt x="41642" y="25897"/>
                  </a:lnTo>
                  <a:cubicBezTo>
                    <a:pt x="41703" y="25928"/>
                    <a:pt x="41946" y="25958"/>
                    <a:pt x="41885" y="25988"/>
                  </a:cubicBezTo>
                  <a:cubicBezTo>
                    <a:pt x="41460" y="26201"/>
                    <a:pt x="40791" y="26140"/>
                    <a:pt x="40366" y="26171"/>
                  </a:cubicBezTo>
                  <a:cubicBezTo>
                    <a:pt x="39119" y="26262"/>
                    <a:pt x="37873" y="26353"/>
                    <a:pt x="36657" y="26414"/>
                  </a:cubicBezTo>
                  <a:cubicBezTo>
                    <a:pt x="35320" y="26475"/>
                    <a:pt x="33982" y="26505"/>
                    <a:pt x="32675" y="26688"/>
                  </a:cubicBezTo>
                  <a:cubicBezTo>
                    <a:pt x="29818" y="27113"/>
                    <a:pt x="26657" y="27782"/>
                    <a:pt x="23861" y="26627"/>
                  </a:cubicBezTo>
                  <a:close/>
                  <a:moveTo>
                    <a:pt x="19484" y="29241"/>
                  </a:moveTo>
                  <a:cubicBezTo>
                    <a:pt x="18754" y="28572"/>
                    <a:pt x="18724" y="27113"/>
                    <a:pt x="18633" y="26201"/>
                  </a:cubicBezTo>
                  <a:cubicBezTo>
                    <a:pt x="18207" y="22736"/>
                    <a:pt x="18876" y="19757"/>
                    <a:pt x="20517" y="16718"/>
                  </a:cubicBezTo>
                  <a:cubicBezTo>
                    <a:pt x="21064" y="15532"/>
                    <a:pt x="21885" y="14499"/>
                    <a:pt x="22888" y="13678"/>
                  </a:cubicBezTo>
                  <a:cubicBezTo>
                    <a:pt x="23162" y="13465"/>
                    <a:pt x="23435" y="13253"/>
                    <a:pt x="23739" y="13040"/>
                  </a:cubicBezTo>
                  <a:cubicBezTo>
                    <a:pt x="23861" y="12918"/>
                    <a:pt x="23921" y="12888"/>
                    <a:pt x="24073" y="12766"/>
                  </a:cubicBezTo>
                  <a:cubicBezTo>
                    <a:pt x="24195" y="12675"/>
                    <a:pt x="24317" y="12523"/>
                    <a:pt x="24317" y="12614"/>
                  </a:cubicBezTo>
                  <a:cubicBezTo>
                    <a:pt x="24377" y="13222"/>
                    <a:pt x="24134" y="13891"/>
                    <a:pt x="23982" y="14499"/>
                  </a:cubicBezTo>
                  <a:cubicBezTo>
                    <a:pt x="23739" y="15654"/>
                    <a:pt x="23526" y="16839"/>
                    <a:pt x="23314" y="18025"/>
                  </a:cubicBezTo>
                  <a:cubicBezTo>
                    <a:pt x="23101" y="19119"/>
                    <a:pt x="22918" y="20244"/>
                    <a:pt x="22766" y="21368"/>
                  </a:cubicBezTo>
                  <a:cubicBezTo>
                    <a:pt x="22584" y="22919"/>
                    <a:pt x="22493" y="24560"/>
                    <a:pt x="21824" y="26019"/>
                  </a:cubicBezTo>
                  <a:cubicBezTo>
                    <a:pt x="21247" y="27143"/>
                    <a:pt x="20456" y="28177"/>
                    <a:pt x="19544" y="29089"/>
                  </a:cubicBezTo>
                  <a:close/>
                  <a:moveTo>
                    <a:pt x="9240" y="36080"/>
                  </a:moveTo>
                  <a:cubicBezTo>
                    <a:pt x="8693" y="34986"/>
                    <a:pt x="8693" y="33739"/>
                    <a:pt x="8784" y="32554"/>
                  </a:cubicBezTo>
                  <a:cubicBezTo>
                    <a:pt x="8967" y="29758"/>
                    <a:pt x="9787" y="27022"/>
                    <a:pt x="11216" y="24590"/>
                  </a:cubicBezTo>
                  <a:cubicBezTo>
                    <a:pt x="11946" y="23344"/>
                    <a:pt x="12918" y="22311"/>
                    <a:pt x="14104" y="21490"/>
                  </a:cubicBezTo>
                  <a:cubicBezTo>
                    <a:pt x="14316" y="21338"/>
                    <a:pt x="14560" y="21156"/>
                    <a:pt x="14803" y="21004"/>
                  </a:cubicBezTo>
                  <a:cubicBezTo>
                    <a:pt x="14894" y="20943"/>
                    <a:pt x="15076" y="20700"/>
                    <a:pt x="15107" y="20821"/>
                  </a:cubicBezTo>
                  <a:cubicBezTo>
                    <a:pt x="15167" y="21277"/>
                    <a:pt x="15107" y="21763"/>
                    <a:pt x="14955" y="22189"/>
                  </a:cubicBezTo>
                  <a:cubicBezTo>
                    <a:pt x="14742" y="23040"/>
                    <a:pt x="14560" y="23861"/>
                    <a:pt x="14377" y="24681"/>
                  </a:cubicBezTo>
                  <a:cubicBezTo>
                    <a:pt x="13587" y="28663"/>
                    <a:pt x="13101" y="33162"/>
                    <a:pt x="9696" y="35837"/>
                  </a:cubicBezTo>
                  <a:close/>
                  <a:moveTo>
                    <a:pt x="13708" y="33679"/>
                  </a:moveTo>
                  <a:cubicBezTo>
                    <a:pt x="16140" y="32615"/>
                    <a:pt x="19301" y="31946"/>
                    <a:pt x="21946" y="32311"/>
                  </a:cubicBezTo>
                  <a:cubicBezTo>
                    <a:pt x="23283" y="32524"/>
                    <a:pt x="24590" y="32919"/>
                    <a:pt x="25836" y="33496"/>
                  </a:cubicBezTo>
                  <a:cubicBezTo>
                    <a:pt x="27143" y="33982"/>
                    <a:pt x="28359" y="34742"/>
                    <a:pt x="29362" y="35685"/>
                  </a:cubicBezTo>
                  <a:cubicBezTo>
                    <a:pt x="29545" y="35897"/>
                    <a:pt x="29757" y="36080"/>
                    <a:pt x="29940" y="36232"/>
                  </a:cubicBezTo>
                  <a:cubicBezTo>
                    <a:pt x="30061" y="36323"/>
                    <a:pt x="30153" y="36445"/>
                    <a:pt x="30274" y="36536"/>
                  </a:cubicBezTo>
                  <a:cubicBezTo>
                    <a:pt x="30092" y="36718"/>
                    <a:pt x="29545" y="36597"/>
                    <a:pt x="29362" y="36566"/>
                  </a:cubicBezTo>
                  <a:cubicBezTo>
                    <a:pt x="28298" y="36475"/>
                    <a:pt x="27235" y="36414"/>
                    <a:pt x="26171" y="36414"/>
                  </a:cubicBezTo>
                  <a:cubicBezTo>
                    <a:pt x="24438" y="36414"/>
                    <a:pt x="22675" y="36597"/>
                    <a:pt x="20943" y="36505"/>
                  </a:cubicBezTo>
                  <a:cubicBezTo>
                    <a:pt x="19514" y="36414"/>
                    <a:pt x="18116" y="36141"/>
                    <a:pt x="16718" y="35715"/>
                  </a:cubicBezTo>
                  <a:cubicBezTo>
                    <a:pt x="15745" y="35411"/>
                    <a:pt x="14347" y="34955"/>
                    <a:pt x="13678" y="34104"/>
                  </a:cubicBezTo>
                  <a:close/>
                  <a:moveTo>
                    <a:pt x="1307" y="40214"/>
                  </a:moveTo>
                  <a:cubicBezTo>
                    <a:pt x="0" y="38086"/>
                    <a:pt x="608" y="35411"/>
                    <a:pt x="881" y="33071"/>
                  </a:cubicBezTo>
                  <a:cubicBezTo>
                    <a:pt x="973" y="32037"/>
                    <a:pt x="1155" y="31004"/>
                    <a:pt x="1368" y="30001"/>
                  </a:cubicBezTo>
                  <a:cubicBezTo>
                    <a:pt x="1581" y="29058"/>
                    <a:pt x="1976" y="28177"/>
                    <a:pt x="2553" y="27417"/>
                  </a:cubicBezTo>
                  <a:cubicBezTo>
                    <a:pt x="3374" y="26323"/>
                    <a:pt x="4347" y="25350"/>
                    <a:pt x="5228" y="24317"/>
                  </a:cubicBezTo>
                  <a:cubicBezTo>
                    <a:pt x="5532" y="23952"/>
                    <a:pt x="5836" y="23648"/>
                    <a:pt x="6140" y="23314"/>
                  </a:cubicBezTo>
                  <a:cubicBezTo>
                    <a:pt x="6322" y="23131"/>
                    <a:pt x="6292" y="23162"/>
                    <a:pt x="6505" y="22919"/>
                  </a:cubicBezTo>
                  <a:cubicBezTo>
                    <a:pt x="6535" y="22888"/>
                    <a:pt x="6596" y="22767"/>
                    <a:pt x="6596" y="22827"/>
                  </a:cubicBezTo>
                  <a:cubicBezTo>
                    <a:pt x="6626" y="23952"/>
                    <a:pt x="6049" y="25259"/>
                    <a:pt x="5988" y="26444"/>
                  </a:cubicBezTo>
                  <a:cubicBezTo>
                    <a:pt x="5806" y="29575"/>
                    <a:pt x="5410" y="32493"/>
                    <a:pt x="4347" y="35441"/>
                  </a:cubicBezTo>
                  <a:cubicBezTo>
                    <a:pt x="3799" y="36992"/>
                    <a:pt x="2766" y="39332"/>
                    <a:pt x="1307" y="40214"/>
                  </a:cubicBezTo>
                  <a:close/>
                  <a:moveTo>
                    <a:pt x="4499" y="38694"/>
                  </a:moveTo>
                  <a:cubicBezTo>
                    <a:pt x="6231" y="38025"/>
                    <a:pt x="8055" y="37752"/>
                    <a:pt x="9909" y="37812"/>
                  </a:cubicBezTo>
                  <a:cubicBezTo>
                    <a:pt x="11398" y="37873"/>
                    <a:pt x="13070" y="38116"/>
                    <a:pt x="14408" y="38846"/>
                  </a:cubicBezTo>
                  <a:cubicBezTo>
                    <a:pt x="15471" y="39423"/>
                    <a:pt x="16323" y="40366"/>
                    <a:pt x="17204" y="41217"/>
                  </a:cubicBezTo>
                  <a:cubicBezTo>
                    <a:pt x="17721" y="41703"/>
                    <a:pt x="18268" y="42159"/>
                    <a:pt x="18754" y="42676"/>
                  </a:cubicBezTo>
                  <a:cubicBezTo>
                    <a:pt x="18754" y="42676"/>
                    <a:pt x="19058" y="43071"/>
                    <a:pt x="19058" y="43071"/>
                  </a:cubicBezTo>
                  <a:cubicBezTo>
                    <a:pt x="18815" y="43223"/>
                    <a:pt x="18359" y="43101"/>
                    <a:pt x="18085" y="43071"/>
                  </a:cubicBezTo>
                  <a:cubicBezTo>
                    <a:pt x="17295" y="42949"/>
                    <a:pt x="16505" y="42858"/>
                    <a:pt x="15684" y="42797"/>
                  </a:cubicBezTo>
                  <a:cubicBezTo>
                    <a:pt x="12949" y="42493"/>
                    <a:pt x="10274" y="41794"/>
                    <a:pt x="7781" y="40700"/>
                  </a:cubicBezTo>
                  <a:cubicBezTo>
                    <a:pt x="6748" y="40274"/>
                    <a:pt x="5441" y="39818"/>
                    <a:pt x="4803" y="38815"/>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4" name="Google Shape;2674;p66"/>
            <p:cNvSpPr/>
            <p:nvPr/>
          </p:nvSpPr>
          <p:spPr>
            <a:xfrm flipH="1">
              <a:off x="7647571" y="3413295"/>
              <a:ext cx="728844" cy="551520"/>
            </a:xfrm>
            <a:custGeom>
              <a:rect b="b" l="l" r="r" t="t"/>
              <a:pathLst>
                <a:path extrusionOk="0" h="33466" w="44226">
                  <a:moveTo>
                    <a:pt x="42828" y="578"/>
                  </a:moveTo>
                  <a:cubicBezTo>
                    <a:pt x="35685" y="7964"/>
                    <a:pt x="28906" y="15502"/>
                    <a:pt x="20517" y="21611"/>
                  </a:cubicBezTo>
                  <a:cubicBezTo>
                    <a:pt x="14438" y="26019"/>
                    <a:pt x="7690" y="29362"/>
                    <a:pt x="760" y="32068"/>
                  </a:cubicBezTo>
                  <a:cubicBezTo>
                    <a:pt x="0" y="32341"/>
                    <a:pt x="426" y="33466"/>
                    <a:pt x="1155" y="33131"/>
                  </a:cubicBezTo>
                  <a:cubicBezTo>
                    <a:pt x="8207" y="30396"/>
                    <a:pt x="15046" y="26991"/>
                    <a:pt x="21186" y="22523"/>
                  </a:cubicBezTo>
                  <a:cubicBezTo>
                    <a:pt x="29636" y="16383"/>
                    <a:pt x="36475" y="8815"/>
                    <a:pt x="43648" y="1368"/>
                  </a:cubicBezTo>
                  <a:cubicBezTo>
                    <a:pt x="44226" y="821"/>
                    <a:pt x="43375" y="0"/>
                    <a:pt x="42858" y="578"/>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75" name="Google Shape;2675;p66"/>
          <p:cNvGrpSpPr/>
          <p:nvPr/>
        </p:nvGrpSpPr>
        <p:grpSpPr>
          <a:xfrm rot="-7957948">
            <a:off x="6273778" y="304154"/>
            <a:ext cx="558400" cy="721899"/>
            <a:chOff x="6732373" y="3073158"/>
            <a:chExt cx="465363" cy="601621"/>
          </a:xfrm>
        </p:grpSpPr>
        <p:sp>
          <p:nvSpPr>
            <p:cNvPr id="2676" name="Google Shape;2676;p66"/>
            <p:cNvSpPr/>
            <p:nvPr/>
          </p:nvSpPr>
          <p:spPr>
            <a:xfrm>
              <a:off x="6772436" y="3168332"/>
              <a:ext cx="425299" cy="506447"/>
            </a:xfrm>
            <a:custGeom>
              <a:rect b="b" l="l" r="r" t="t"/>
              <a:pathLst>
                <a:path extrusionOk="0" h="30731" w="25807">
                  <a:moveTo>
                    <a:pt x="670" y="153"/>
                  </a:moveTo>
                  <a:cubicBezTo>
                    <a:pt x="1977" y="1"/>
                    <a:pt x="3192" y="366"/>
                    <a:pt x="4408" y="639"/>
                  </a:cubicBezTo>
                  <a:cubicBezTo>
                    <a:pt x="6597" y="1156"/>
                    <a:pt x="8724" y="1855"/>
                    <a:pt x="10791" y="2706"/>
                  </a:cubicBezTo>
                  <a:cubicBezTo>
                    <a:pt x="11703" y="3071"/>
                    <a:pt x="13466" y="3770"/>
                    <a:pt x="13922" y="4742"/>
                  </a:cubicBezTo>
                  <a:cubicBezTo>
                    <a:pt x="14104" y="5138"/>
                    <a:pt x="13284" y="5350"/>
                    <a:pt x="13041" y="5442"/>
                  </a:cubicBezTo>
                  <a:cubicBezTo>
                    <a:pt x="12068" y="5776"/>
                    <a:pt x="11186" y="6505"/>
                    <a:pt x="12038" y="7569"/>
                  </a:cubicBezTo>
                  <a:cubicBezTo>
                    <a:pt x="13800" y="9667"/>
                    <a:pt x="17600" y="9727"/>
                    <a:pt x="18664" y="12493"/>
                  </a:cubicBezTo>
                  <a:cubicBezTo>
                    <a:pt x="18937" y="13192"/>
                    <a:pt x="18573" y="13679"/>
                    <a:pt x="17934" y="13983"/>
                  </a:cubicBezTo>
                  <a:cubicBezTo>
                    <a:pt x="17478" y="14195"/>
                    <a:pt x="16931" y="14499"/>
                    <a:pt x="17235" y="15107"/>
                  </a:cubicBezTo>
                  <a:cubicBezTo>
                    <a:pt x="17722" y="16080"/>
                    <a:pt x="18937" y="16566"/>
                    <a:pt x="19849" y="16992"/>
                  </a:cubicBezTo>
                  <a:cubicBezTo>
                    <a:pt x="21612" y="17813"/>
                    <a:pt x="23861" y="18633"/>
                    <a:pt x="24925" y="20396"/>
                  </a:cubicBezTo>
                  <a:cubicBezTo>
                    <a:pt x="25047" y="20548"/>
                    <a:pt x="25138" y="20761"/>
                    <a:pt x="25199" y="20943"/>
                  </a:cubicBezTo>
                  <a:cubicBezTo>
                    <a:pt x="25807" y="22949"/>
                    <a:pt x="22554" y="22038"/>
                    <a:pt x="22372" y="23679"/>
                  </a:cubicBezTo>
                  <a:cubicBezTo>
                    <a:pt x="22311" y="24287"/>
                    <a:pt x="22706" y="24834"/>
                    <a:pt x="22980" y="25351"/>
                  </a:cubicBezTo>
                  <a:cubicBezTo>
                    <a:pt x="23740" y="26779"/>
                    <a:pt x="24743" y="30609"/>
                    <a:pt x="22007" y="30700"/>
                  </a:cubicBezTo>
                  <a:cubicBezTo>
                    <a:pt x="21004" y="30731"/>
                    <a:pt x="20092" y="29971"/>
                    <a:pt x="19424" y="29332"/>
                  </a:cubicBezTo>
                  <a:cubicBezTo>
                    <a:pt x="18117" y="28086"/>
                    <a:pt x="17205" y="26536"/>
                    <a:pt x="16141" y="25138"/>
                  </a:cubicBezTo>
                  <a:cubicBezTo>
                    <a:pt x="15533" y="24348"/>
                    <a:pt x="14773" y="23345"/>
                    <a:pt x="13770" y="23071"/>
                  </a:cubicBezTo>
                  <a:cubicBezTo>
                    <a:pt x="12645" y="22767"/>
                    <a:pt x="12250" y="23649"/>
                    <a:pt x="11490" y="24196"/>
                  </a:cubicBezTo>
                  <a:cubicBezTo>
                    <a:pt x="10822" y="24682"/>
                    <a:pt x="9849" y="24530"/>
                    <a:pt x="9180" y="24165"/>
                  </a:cubicBezTo>
                  <a:cubicBezTo>
                    <a:pt x="6566" y="22828"/>
                    <a:pt x="7053" y="19028"/>
                    <a:pt x="6627" y="16627"/>
                  </a:cubicBezTo>
                  <a:cubicBezTo>
                    <a:pt x="6475" y="15715"/>
                    <a:pt x="6171" y="14165"/>
                    <a:pt x="5320" y="13618"/>
                  </a:cubicBezTo>
                  <a:cubicBezTo>
                    <a:pt x="4834" y="13344"/>
                    <a:pt x="4287" y="13679"/>
                    <a:pt x="3922" y="13983"/>
                  </a:cubicBezTo>
                  <a:cubicBezTo>
                    <a:pt x="3223" y="14560"/>
                    <a:pt x="2341" y="15320"/>
                    <a:pt x="1399" y="14773"/>
                  </a:cubicBezTo>
                  <a:cubicBezTo>
                    <a:pt x="1" y="13983"/>
                    <a:pt x="122" y="11885"/>
                    <a:pt x="214" y="10548"/>
                  </a:cubicBezTo>
                  <a:cubicBezTo>
                    <a:pt x="335" y="8664"/>
                    <a:pt x="457" y="6779"/>
                    <a:pt x="548" y="4894"/>
                  </a:cubicBezTo>
                  <a:cubicBezTo>
                    <a:pt x="639" y="3496"/>
                    <a:pt x="852" y="2068"/>
                    <a:pt x="670" y="669"/>
                  </a:cubicBezTo>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7" name="Google Shape;2677;p66"/>
            <p:cNvSpPr/>
            <p:nvPr/>
          </p:nvSpPr>
          <p:spPr>
            <a:xfrm>
              <a:off x="6732373" y="3073158"/>
              <a:ext cx="362675" cy="473388"/>
            </a:xfrm>
            <a:custGeom>
              <a:rect b="b" l="l" r="r" t="t"/>
              <a:pathLst>
                <a:path extrusionOk="0" h="28725" w="22007">
                  <a:moveTo>
                    <a:pt x="183" y="821"/>
                  </a:moveTo>
                  <a:cubicBezTo>
                    <a:pt x="1368" y="4560"/>
                    <a:pt x="3617" y="7843"/>
                    <a:pt x="5775" y="11065"/>
                  </a:cubicBezTo>
                  <a:cubicBezTo>
                    <a:pt x="10031" y="17387"/>
                    <a:pt x="15076" y="23618"/>
                    <a:pt x="21034" y="28390"/>
                  </a:cubicBezTo>
                  <a:cubicBezTo>
                    <a:pt x="21490" y="28724"/>
                    <a:pt x="22007" y="28056"/>
                    <a:pt x="21581" y="27691"/>
                  </a:cubicBezTo>
                  <a:cubicBezTo>
                    <a:pt x="15715" y="22949"/>
                    <a:pt x="10730" y="16809"/>
                    <a:pt x="6535" y="10578"/>
                  </a:cubicBezTo>
                  <a:cubicBezTo>
                    <a:pt x="4408" y="7448"/>
                    <a:pt x="2189" y="4226"/>
                    <a:pt x="1064" y="578"/>
                  </a:cubicBezTo>
                  <a:cubicBezTo>
                    <a:pt x="882" y="1"/>
                    <a:pt x="0" y="274"/>
                    <a:pt x="183" y="852"/>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78" name="Google Shape;2678;p66"/>
          <p:cNvGrpSpPr/>
          <p:nvPr/>
        </p:nvGrpSpPr>
        <p:grpSpPr>
          <a:xfrm flipH="1" rot="10800000">
            <a:off x="5396075" y="4312499"/>
            <a:ext cx="176352" cy="433327"/>
            <a:chOff x="4068699" y="2331023"/>
            <a:chExt cx="176352" cy="433327"/>
          </a:xfrm>
        </p:grpSpPr>
        <p:sp>
          <p:nvSpPr>
            <p:cNvPr id="2679" name="Google Shape;2679;p66"/>
            <p:cNvSpPr/>
            <p:nvPr/>
          </p:nvSpPr>
          <p:spPr>
            <a:xfrm>
              <a:off x="4068699" y="2437733"/>
              <a:ext cx="176352" cy="326617"/>
            </a:xfrm>
            <a:custGeom>
              <a:rect b="b" l="l" r="r" t="t"/>
              <a:pathLst>
                <a:path extrusionOk="0" h="19819" w="10701">
                  <a:moveTo>
                    <a:pt x="9454" y="91"/>
                  </a:moveTo>
                  <a:cubicBezTo>
                    <a:pt x="10244" y="1550"/>
                    <a:pt x="10426" y="3009"/>
                    <a:pt x="10548" y="4651"/>
                  </a:cubicBezTo>
                  <a:cubicBezTo>
                    <a:pt x="10700" y="6049"/>
                    <a:pt x="10670" y="7508"/>
                    <a:pt x="10457" y="8906"/>
                  </a:cubicBezTo>
                  <a:cubicBezTo>
                    <a:pt x="9940" y="11520"/>
                    <a:pt x="8268" y="14165"/>
                    <a:pt x="6475" y="16079"/>
                  </a:cubicBezTo>
                  <a:cubicBezTo>
                    <a:pt x="5290" y="17417"/>
                    <a:pt x="3800" y="18481"/>
                    <a:pt x="2128" y="19180"/>
                  </a:cubicBezTo>
                  <a:cubicBezTo>
                    <a:pt x="1764" y="19301"/>
                    <a:pt x="1399" y="19484"/>
                    <a:pt x="1065" y="19666"/>
                  </a:cubicBezTo>
                  <a:cubicBezTo>
                    <a:pt x="1004" y="19727"/>
                    <a:pt x="913" y="19757"/>
                    <a:pt x="821" y="19818"/>
                  </a:cubicBezTo>
                  <a:cubicBezTo>
                    <a:pt x="487" y="19545"/>
                    <a:pt x="457" y="18845"/>
                    <a:pt x="365" y="18481"/>
                  </a:cubicBezTo>
                  <a:cubicBezTo>
                    <a:pt x="122" y="16991"/>
                    <a:pt x="1" y="15472"/>
                    <a:pt x="31" y="13952"/>
                  </a:cubicBezTo>
                  <a:cubicBezTo>
                    <a:pt x="31" y="12584"/>
                    <a:pt x="153" y="11186"/>
                    <a:pt x="396" y="9848"/>
                  </a:cubicBezTo>
                  <a:cubicBezTo>
                    <a:pt x="1125" y="6596"/>
                    <a:pt x="3192" y="3860"/>
                    <a:pt x="5746" y="1854"/>
                  </a:cubicBezTo>
                  <a:cubicBezTo>
                    <a:pt x="6718" y="1094"/>
                    <a:pt x="7539" y="335"/>
                    <a:pt x="8755" y="0"/>
                  </a:cubicBezTo>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0" name="Google Shape;2680;p66"/>
            <p:cNvSpPr/>
            <p:nvPr/>
          </p:nvSpPr>
          <p:spPr>
            <a:xfrm>
              <a:off x="4150359" y="2331023"/>
              <a:ext cx="93178" cy="287543"/>
            </a:xfrm>
            <a:custGeom>
              <a:rect b="b" l="l" r="r" t="t"/>
              <a:pathLst>
                <a:path extrusionOk="0" h="17448" w="5654">
                  <a:moveTo>
                    <a:pt x="1368" y="16749"/>
                  </a:moveTo>
                  <a:cubicBezTo>
                    <a:pt x="2310" y="14682"/>
                    <a:pt x="2857" y="12524"/>
                    <a:pt x="3557" y="10396"/>
                  </a:cubicBezTo>
                  <a:cubicBezTo>
                    <a:pt x="4529" y="7357"/>
                    <a:pt x="5593" y="4013"/>
                    <a:pt x="5654" y="791"/>
                  </a:cubicBezTo>
                  <a:cubicBezTo>
                    <a:pt x="5654" y="31"/>
                    <a:pt x="4529" y="1"/>
                    <a:pt x="4499" y="761"/>
                  </a:cubicBezTo>
                  <a:cubicBezTo>
                    <a:pt x="4468" y="3892"/>
                    <a:pt x="3405" y="7113"/>
                    <a:pt x="2462" y="10031"/>
                  </a:cubicBezTo>
                  <a:cubicBezTo>
                    <a:pt x="1794" y="12129"/>
                    <a:pt x="1246" y="14256"/>
                    <a:pt x="335" y="16263"/>
                  </a:cubicBezTo>
                  <a:cubicBezTo>
                    <a:pt x="0" y="16962"/>
                    <a:pt x="1064" y="17448"/>
                    <a:pt x="1368" y="16749"/>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81" name="Google Shape;2681;p66"/>
          <p:cNvGrpSpPr/>
          <p:nvPr/>
        </p:nvGrpSpPr>
        <p:grpSpPr>
          <a:xfrm>
            <a:off x="6150405" y="445026"/>
            <a:ext cx="1012605" cy="587673"/>
            <a:chOff x="7932500" y="1790100"/>
            <a:chExt cx="1380700" cy="801300"/>
          </a:xfrm>
        </p:grpSpPr>
        <p:sp>
          <p:nvSpPr>
            <p:cNvPr id="2682" name="Google Shape;2682;p66"/>
            <p:cNvSpPr/>
            <p:nvPr/>
          </p:nvSpPr>
          <p:spPr>
            <a:xfrm>
              <a:off x="8471750" y="1790100"/>
              <a:ext cx="841450" cy="801300"/>
            </a:xfrm>
            <a:custGeom>
              <a:rect b="b" l="l" r="r" t="t"/>
              <a:pathLst>
                <a:path extrusionOk="0" h="32052" w="33658">
                  <a:moveTo>
                    <a:pt x="33657" y="1"/>
                  </a:moveTo>
                  <a:lnTo>
                    <a:pt x="33657" y="1"/>
                  </a:lnTo>
                  <a:cubicBezTo>
                    <a:pt x="29986" y="2716"/>
                    <a:pt x="16753" y="4629"/>
                    <a:pt x="9256" y="10710"/>
                  </a:cubicBezTo>
                  <a:cubicBezTo>
                    <a:pt x="1760" y="16753"/>
                    <a:pt x="1" y="32051"/>
                    <a:pt x="1" y="32051"/>
                  </a:cubicBezTo>
                  <a:cubicBezTo>
                    <a:pt x="1" y="32051"/>
                    <a:pt x="16102" y="32051"/>
                    <a:pt x="24861" y="20883"/>
                  </a:cubicBezTo>
                  <a:cubicBezTo>
                    <a:pt x="31133" y="12928"/>
                    <a:pt x="33657" y="1"/>
                    <a:pt x="3365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3" name="Google Shape;2683;p66"/>
            <p:cNvSpPr/>
            <p:nvPr/>
          </p:nvSpPr>
          <p:spPr>
            <a:xfrm>
              <a:off x="8471750" y="1790100"/>
              <a:ext cx="841450" cy="801300"/>
            </a:xfrm>
            <a:custGeom>
              <a:rect b="b" l="l" r="r" t="t"/>
              <a:pathLst>
                <a:path extrusionOk="0" fill="none" h="32052" w="33658">
                  <a:moveTo>
                    <a:pt x="1" y="32051"/>
                  </a:moveTo>
                  <a:cubicBezTo>
                    <a:pt x="1" y="32051"/>
                    <a:pt x="11398" y="16408"/>
                    <a:pt x="33657" y="1"/>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4" name="Google Shape;2684;p66"/>
            <p:cNvSpPr/>
            <p:nvPr/>
          </p:nvSpPr>
          <p:spPr>
            <a:xfrm>
              <a:off x="8933575" y="1889550"/>
              <a:ext cx="121450" cy="211325"/>
            </a:xfrm>
            <a:custGeom>
              <a:rect b="b" l="l" r="r" t="t"/>
              <a:pathLst>
                <a:path extrusionOk="0" fill="none" h="8453" w="4858">
                  <a:moveTo>
                    <a:pt x="4858" y="1"/>
                  </a:moveTo>
                  <a:cubicBezTo>
                    <a:pt x="4858" y="1"/>
                    <a:pt x="2372" y="1875"/>
                    <a:pt x="1" y="8453"/>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5" name="Google Shape;2685;p66"/>
            <p:cNvSpPr/>
            <p:nvPr/>
          </p:nvSpPr>
          <p:spPr>
            <a:xfrm>
              <a:off x="8874300" y="1994725"/>
              <a:ext cx="381525" cy="160650"/>
            </a:xfrm>
            <a:custGeom>
              <a:rect b="b" l="l" r="r" t="t"/>
              <a:pathLst>
                <a:path extrusionOk="0" fill="none" h="6426" w="15261">
                  <a:moveTo>
                    <a:pt x="0" y="6426"/>
                  </a:moveTo>
                  <a:cubicBezTo>
                    <a:pt x="0" y="6426"/>
                    <a:pt x="8912" y="4590"/>
                    <a:pt x="15261" y="1"/>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6" name="Google Shape;2686;p66"/>
            <p:cNvSpPr/>
            <p:nvPr/>
          </p:nvSpPr>
          <p:spPr>
            <a:xfrm>
              <a:off x="9055000" y="1889550"/>
              <a:ext cx="233325" cy="105200"/>
            </a:xfrm>
            <a:custGeom>
              <a:rect b="b" l="l" r="r" t="t"/>
              <a:pathLst>
                <a:path extrusionOk="0" fill="none" h="4208" w="9333">
                  <a:moveTo>
                    <a:pt x="1" y="4208"/>
                  </a:moveTo>
                  <a:cubicBezTo>
                    <a:pt x="1" y="4208"/>
                    <a:pt x="5738" y="2487"/>
                    <a:pt x="9333" y="1"/>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7" name="Google Shape;2687;p66"/>
            <p:cNvSpPr/>
            <p:nvPr/>
          </p:nvSpPr>
          <p:spPr>
            <a:xfrm>
              <a:off x="8785375" y="1953625"/>
              <a:ext cx="95650" cy="286850"/>
            </a:xfrm>
            <a:custGeom>
              <a:rect b="b" l="l" r="r" t="t"/>
              <a:pathLst>
                <a:path extrusionOk="0" fill="none" h="11474" w="3826">
                  <a:moveTo>
                    <a:pt x="3825" y="0"/>
                  </a:moveTo>
                  <a:cubicBezTo>
                    <a:pt x="2066" y="3633"/>
                    <a:pt x="766" y="7496"/>
                    <a:pt x="1" y="11474"/>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8" name="Google Shape;2688;p66"/>
            <p:cNvSpPr/>
            <p:nvPr/>
          </p:nvSpPr>
          <p:spPr>
            <a:xfrm>
              <a:off x="8707925" y="2213675"/>
              <a:ext cx="451325" cy="107125"/>
            </a:xfrm>
            <a:custGeom>
              <a:rect b="b" l="l" r="r" t="t"/>
              <a:pathLst>
                <a:path extrusionOk="0" fill="none" h="4285" w="18053">
                  <a:moveTo>
                    <a:pt x="1" y="4246"/>
                  </a:moveTo>
                  <a:cubicBezTo>
                    <a:pt x="1" y="4246"/>
                    <a:pt x="9180" y="4284"/>
                    <a:pt x="18053" y="1"/>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9" name="Google Shape;2689;p66"/>
            <p:cNvSpPr/>
            <p:nvPr/>
          </p:nvSpPr>
          <p:spPr>
            <a:xfrm>
              <a:off x="8611350" y="2086525"/>
              <a:ext cx="60275" cy="336575"/>
            </a:xfrm>
            <a:custGeom>
              <a:rect b="b" l="l" r="r" t="t"/>
              <a:pathLst>
                <a:path extrusionOk="0" fill="none" h="13463" w="2411">
                  <a:moveTo>
                    <a:pt x="2410" y="0"/>
                  </a:moveTo>
                  <a:cubicBezTo>
                    <a:pt x="2410" y="0"/>
                    <a:pt x="728" y="4590"/>
                    <a:pt x="1" y="13463"/>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0" name="Google Shape;2690;p66"/>
            <p:cNvSpPr/>
            <p:nvPr/>
          </p:nvSpPr>
          <p:spPr>
            <a:xfrm>
              <a:off x="8532000" y="2390575"/>
              <a:ext cx="488625" cy="137700"/>
            </a:xfrm>
            <a:custGeom>
              <a:rect b="b" l="l" r="r" t="t"/>
              <a:pathLst>
                <a:path extrusionOk="0" fill="none" h="5508" w="19545">
                  <a:moveTo>
                    <a:pt x="0" y="5011"/>
                  </a:moveTo>
                  <a:cubicBezTo>
                    <a:pt x="0" y="5011"/>
                    <a:pt x="7573" y="5508"/>
                    <a:pt x="19544" y="0"/>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1" name="Google Shape;2691;p66"/>
            <p:cNvSpPr/>
            <p:nvPr/>
          </p:nvSpPr>
          <p:spPr>
            <a:xfrm>
              <a:off x="7932500" y="1790100"/>
              <a:ext cx="709475" cy="754450"/>
            </a:xfrm>
            <a:custGeom>
              <a:rect b="b" l="l" r="r" t="t"/>
              <a:pathLst>
                <a:path extrusionOk="0" h="30178" w="28379">
                  <a:moveTo>
                    <a:pt x="3328" y="1"/>
                  </a:moveTo>
                  <a:lnTo>
                    <a:pt x="3328" y="1"/>
                  </a:lnTo>
                  <a:cubicBezTo>
                    <a:pt x="3328" y="1"/>
                    <a:pt x="0" y="28379"/>
                    <a:pt x="20806" y="30177"/>
                  </a:cubicBezTo>
                  <a:cubicBezTo>
                    <a:pt x="20806" y="30177"/>
                    <a:pt x="28379" y="11857"/>
                    <a:pt x="332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2" name="Google Shape;2692;p66"/>
            <p:cNvSpPr/>
            <p:nvPr/>
          </p:nvSpPr>
          <p:spPr>
            <a:xfrm>
              <a:off x="8015675" y="1790100"/>
              <a:ext cx="437000" cy="754450"/>
            </a:xfrm>
            <a:custGeom>
              <a:rect b="b" l="l" r="r" t="t"/>
              <a:pathLst>
                <a:path extrusionOk="0" fill="none" h="30178" w="17480">
                  <a:moveTo>
                    <a:pt x="1" y="1"/>
                  </a:moveTo>
                  <a:cubicBezTo>
                    <a:pt x="1" y="1"/>
                    <a:pt x="10212" y="13540"/>
                    <a:pt x="17479" y="30177"/>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3" name="Google Shape;2693;p66"/>
            <p:cNvSpPr/>
            <p:nvPr/>
          </p:nvSpPr>
          <p:spPr>
            <a:xfrm>
              <a:off x="8015675" y="1927800"/>
              <a:ext cx="161625" cy="102325"/>
            </a:xfrm>
            <a:custGeom>
              <a:rect b="b" l="l" r="r" t="t"/>
              <a:pathLst>
                <a:path extrusionOk="0" fill="none" h="4093" w="6465">
                  <a:moveTo>
                    <a:pt x="1" y="0"/>
                  </a:moveTo>
                  <a:cubicBezTo>
                    <a:pt x="2028" y="1568"/>
                    <a:pt x="4208" y="2945"/>
                    <a:pt x="6464" y="4093"/>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4" name="Google Shape;2694;p66"/>
            <p:cNvSpPr/>
            <p:nvPr/>
          </p:nvSpPr>
          <p:spPr>
            <a:xfrm>
              <a:off x="8198300" y="1896250"/>
              <a:ext cx="36350" cy="226625"/>
            </a:xfrm>
            <a:custGeom>
              <a:rect b="b" l="l" r="r" t="t"/>
              <a:pathLst>
                <a:path extrusionOk="0" fill="none" h="9065" w="1454">
                  <a:moveTo>
                    <a:pt x="1" y="0"/>
                  </a:moveTo>
                  <a:cubicBezTo>
                    <a:pt x="766" y="2983"/>
                    <a:pt x="1224" y="6005"/>
                    <a:pt x="1454" y="9065"/>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5" name="Google Shape;2695;p66"/>
            <p:cNvSpPr/>
            <p:nvPr/>
          </p:nvSpPr>
          <p:spPr>
            <a:xfrm>
              <a:off x="8026200" y="2086525"/>
              <a:ext cx="267750" cy="139625"/>
            </a:xfrm>
            <a:custGeom>
              <a:rect b="b" l="l" r="r" t="t"/>
              <a:pathLst>
                <a:path extrusionOk="0" fill="none" h="5585" w="10710">
                  <a:moveTo>
                    <a:pt x="0" y="0"/>
                  </a:moveTo>
                  <a:cubicBezTo>
                    <a:pt x="0" y="0"/>
                    <a:pt x="5546" y="3748"/>
                    <a:pt x="10709" y="5584"/>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6" name="Google Shape;2696;p66"/>
            <p:cNvSpPr/>
            <p:nvPr/>
          </p:nvSpPr>
          <p:spPr>
            <a:xfrm>
              <a:off x="8327375" y="2010025"/>
              <a:ext cx="30625" cy="320325"/>
            </a:xfrm>
            <a:custGeom>
              <a:rect b="b" l="l" r="r" t="t"/>
              <a:pathLst>
                <a:path extrusionOk="0" fill="none" h="12813" w="1225">
                  <a:moveTo>
                    <a:pt x="1" y="1"/>
                  </a:moveTo>
                  <a:cubicBezTo>
                    <a:pt x="957" y="4208"/>
                    <a:pt x="1225" y="8529"/>
                    <a:pt x="880" y="12813"/>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7" name="Google Shape;2697;p66"/>
            <p:cNvSpPr/>
            <p:nvPr/>
          </p:nvSpPr>
          <p:spPr>
            <a:xfrm>
              <a:off x="8072100" y="2254800"/>
              <a:ext cx="313625" cy="147275"/>
            </a:xfrm>
            <a:custGeom>
              <a:rect b="b" l="l" r="r" t="t"/>
              <a:pathLst>
                <a:path extrusionOk="0" fill="none" h="5891" w="12545">
                  <a:moveTo>
                    <a:pt x="0" y="1"/>
                  </a:moveTo>
                  <a:cubicBezTo>
                    <a:pt x="0" y="1"/>
                    <a:pt x="6655" y="4284"/>
                    <a:pt x="12545" y="5890"/>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8" name="Google Shape;2698;p66"/>
            <p:cNvSpPr/>
            <p:nvPr/>
          </p:nvSpPr>
          <p:spPr>
            <a:xfrm>
              <a:off x="8429700" y="2190750"/>
              <a:ext cx="34425" cy="302150"/>
            </a:xfrm>
            <a:custGeom>
              <a:rect b="b" l="l" r="r" t="t"/>
              <a:pathLst>
                <a:path extrusionOk="0" fill="none" h="12086" w="1377">
                  <a:moveTo>
                    <a:pt x="536" y="0"/>
                  </a:moveTo>
                  <a:cubicBezTo>
                    <a:pt x="536" y="0"/>
                    <a:pt x="1377" y="6999"/>
                    <a:pt x="0" y="12086"/>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99" name="Google Shape;2699;p66"/>
          <p:cNvGrpSpPr/>
          <p:nvPr/>
        </p:nvGrpSpPr>
        <p:grpSpPr>
          <a:xfrm rot="-8257869">
            <a:off x="1982745" y="3982212"/>
            <a:ext cx="869566" cy="1150083"/>
            <a:chOff x="9681025" y="636075"/>
            <a:chExt cx="668875" cy="884650"/>
          </a:xfrm>
        </p:grpSpPr>
        <p:sp>
          <p:nvSpPr>
            <p:cNvPr id="2700" name="Google Shape;2700;p66"/>
            <p:cNvSpPr/>
            <p:nvPr/>
          </p:nvSpPr>
          <p:spPr>
            <a:xfrm>
              <a:off x="10171925" y="725950"/>
              <a:ext cx="109125" cy="313150"/>
            </a:xfrm>
            <a:custGeom>
              <a:rect b="b" l="l" r="r" t="t"/>
              <a:pathLst>
                <a:path extrusionOk="0" h="12526" w="4365">
                  <a:moveTo>
                    <a:pt x="3065" y="0"/>
                  </a:moveTo>
                  <a:cubicBezTo>
                    <a:pt x="1387" y="3356"/>
                    <a:pt x="0" y="12525"/>
                    <a:pt x="1986" y="12525"/>
                  </a:cubicBezTo>
                  <a:cubicBezTo>
                    <a:pt x="2037" y="12525"/>
                    <a:pt x="2091" y="12519"/>
                    <a:pt x="2147" y="12507"/>
                  </a:cubicBezTo>
                  <a:cubicBezTo>
                    <a:pt x="4365" y="12009"/>
                    <a:pt x="3065" y="1"/>
                    <a:pt x="30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1" name="Google Shape;2701;p66"/>
            <p:cNvSpPr/>
            <p:nvPr/>
          </p:nvSpPr>
          <p:spPr>
            <a:xfrm>
              <a:off x="9880600" y="762750"/>
              <a:ext cx="326850" cy="70500"/>
            </a:xfrm>
            <a:custGeom>
              <a:rect b="b" l="l" r="r" t="t"/>
              <a:pathLst>
                <a:path extrusionOk="0" h="2820" w="13074">
                  <a:moveTo>
                    <a:pt x="11505" y="0"/>
                  </a:moveTo>
                  <a:cubicBezTo>
                    <a:pt x="7755" y="0"/>
                    <a:pt x="1" y="936"/>
                    <a:pt x="2555" y="2391"/>
                  </a:cubicBezTo>
                  <a:cubicBezTo>
                    <a:pt x="3095" y="2695"/>
                    <a:pt x="3772" y="2820"/>
                    <a:pt x="4521" y="2820"/>
                  </a:cubicBezTo>
                  <a:cubicBezTo>
                    <a:pt x="8015" y="2820"/>
                    <a:pt x="13073" y="96"/>
                    <a:pt x="13073" y="96"/>
                  </a:cubicBezTo>
                  <a:cubicBezTo>
                    <a:pt x="12742" y="31"/>
                    <a:pt x="12191" y="0"/>
                    <a:pt x="1150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2" name="Google Shape;2702;p66"/>
            <p:cNvSpPr/>
            <p:nvPr/>
          </p:nvSpPr>
          <p:spPr>
            <a:xfrm>
              <a:off x="10078075" y="813900"/>
              <a:ext cx="82500" cy="263475"/>
            </a:xfrm>
            <a:custGeom>
              <a:rect b="b" l="l" r="r" t="t"/>
              <a:pathLst>
                <a:path extrusionOk="0" h="10539" w="3300">
                  <a:moveTo>
                    <a:pt x="3300" y="1"/>
                  </a:moveTo>
                  <a:lnTo>
                    <a:pt x="3300" y="1"/>
                  </a:lnTo>
                  <a:cubicBezTo>
                    <a:pt x="1109" y="3305"/>
                    <a:pt x="0" y="10538"/>
                    <a:pt x="1477" y="10538"/>
                  </a:cubicBezTo>
                  <a:cubicBezTo>
                    <a:pt x="1521" y="10538"/>
                    <a:pt x="1568" y="10532"/>
                    <a:pt x="1617" y="10518"/>
                  </a:cubicBezTo>
                  <a:cubicBezTo>
                    <a:pt x="3300" y="10021"/>
                    <a:pt x="3300" y="1"/>
                    <a:pt x="330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3" name="Google Shape;2703;p66"/>
            <p:cNvSpPr/>
            <p:nvPr/>
          </p:nvSpPr>
          <p:spPr>
            <a:xfrm>
              <a:off x="9849075" y="869350"/>
              <a:ext cx="259875" cy="97800"/>
            </a:xfrm>
            <a:custGeom>
              <a:rect b="b" l="l" r="r" t="t"/>
              <a:pathLst>
                <a:path extrusionOk="0" h="3912" w="10395">
                  <a:moveTo>
                    <a:pt x="10284" y="0"/>
                  </a:moveTo>
                  <a:cubicBezTo>
                    <a:pt x="7615" y="0"/>
                    <a:pt x="0" y="1328"/>
                    <a:pt x="604" y="3214"/>
                  </a:cubicBezTo>
                  <a:cubicBezTo>
                    <a:pt x="760" y="3710"/>
                    <a:pt x="1193" y="3912"/>
                    <a:pt x="1797" y="3912"/>
                  </a:cubicBezTo>
                  <a:cubicBezTo>
                    <a:pt x="4453" y="3912"/>
                    <a:pt x="10395" y="1"/>
                    <a:pt x="10395" y="1"/>
                  </a:cubicBezTo>
                  <a:cubicBezTo>
                    <a:pt x="10359" y="1"/>
                    <a:pt x="10322" y="0"/>
                    <a:pt x="1028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4" name="Google Shape;2704;p66"/>
            <p:cNvSpPr/>
            <p:nvPr/>
          </p:nvSpPr>
          <p:spPr>
            <a:xfrm>
              <a:off x="10002575" y="914300"/>
              <a:ext cx="71000" cy="260100"/>
            </a:xfrm>
            <a:custGeom>
              <a:rect b="b" l="l" r="r" t="t"/>
              <a:pathLst>
                <a:path extrusionOk="0" h="10404" w="2840">
                  <a:moveTo>
                    <a:pt x="2687" y="1"/>
                  </a:moveTo>
                  <a:cubicBezTo>
                    <a:pt x="379" y="3957"/>
                    <a:pt x="1" y="10404"/>
                    <a:pt x="1216" y="10404"/>
                  </a:cubicBezTo>
                  <a:cubicBezTo>
                    <a:pt x="1270" y="10404"/>
                    <a:pt x="1326" y="10391"/>
                    <a:pt x="1386" y="10365"/>
                  </a:cubicBezTo>
                  <a:cubicBezTo>
                    <a:pt x="2840" y="9753"/>
                    <a:pt x="2687" y="1"/>
                    <a:pt x="268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5" name="Google Shape;2705;p66"/>
            <p:cNvSpPr/>
            <p:nvPr/>
          </p:nvSpPr>
          <p:spPr>
            <a:xfrm>
              <a:off x="9781425" y="991750"/>
              <a:ext cx="225225" cy="93275"/>
            </a:xfrm>
            <a:custGeom>
              <a:rect b="b" l="l" r="r" t="t"/>
              <a:pathLst>
                <a:path extrusionOk="0" h="3731" w="9009">
                  <a:moveTo>
                    <a:pt x="9008" y="1"/>
                  </a:moveTo>
                  <a:cubicBezTo>
                    <a:pt x="9008" y="1"/>
                    <a:pt x="671" y="613"/>
                    <a:pt x="135" y="2946"/>
                  </a:cubicBezTo>
                  <a:cubicBezTo>
                    <a:pt x="1" y="3503"/>
                    <a:pt x="256" y="3731"/>
                    <a:pt x="765" y="3731"/>
                  </a:cubicBezTo>
                  <a:cubicBezTo>
                    <a:pt x="2421" y="3731"/>
                    <a:pt x="6756" y="1317"/>
                    <a:pt x="900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6" name="Google Shape;2706;p66"/>
            <p:cNvSpPr/>
            <p:nvPr/>
          </p:nvSpPr>
          <p:spPr>
            <a:xfrm>
              <a:off x="9919125" y="1023300"/>
              <a:ext cx="77000" cy="233325"/>
            </a:xfrm>
            <a:custGeom>
              <a:rect b="b" l="l" r="r" t="t"/>
              <a:pathLst>
                <a:path extrusionOk="0" h="9333" w="3080">
                  <a:moveTo>
                    <a:pt x="2506" y="1"/>
                  </a:moveTo>
                  <a:cubicBezTo>
                    <a:pt x="1154" y="2847"/>
                    <a:pt x="1" y="9332"/>
                    <a:pt x="1139" y="9332"/>
                  </a:cubicBezTo>
                  <a:cubicBezTo>
                    <a:pt x="1224" y="9332"/>
                    <a:pt x="1323" y="9296"/>
                    <a:pt x="1435" y="9218"/>
                  </a:cubicBezTo>
                  <a:cubicBezTo>
                    <a:pt x="3080" y="8147"/>
                    <a:pt x="2506" y="1"/>
                    <a:pt x="250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7" name="Google Shape;2707;p66"/>
            <p:cNvSpPr/>
            <p:nvPr/>
          </p:nvSpPr>
          <p:spPr>
            <a:xfrm>
              <a:off x="9753800" y="1084500"/>
              <a:ext cx="182100" cy="113300"/>
            </a:xfrm>
            <a:custGeom>
              <a:rect b="b" l="l" r="r" t="t"/>
              <a:pathLst>
                <a:path extrusionOk="0" h="4532" w="7284">
                  <a:moveTo>
                    <a:pt x="7283" y="0"/>
                  </a:moveTo>
                  <a:lnTo>
                    <a:pt x="7283" y="0"/>
                  </a:lnTo>
                  <a:cubicBezTo>
                    <a:pt x="7283" y="1"/>
                    <a:pt x="705" y="1492"/>
                    <a:pt x="131" y="3825"/>
                  </a:cubicBezTo>
                  <a:cubicBezTo>
                    <a:pt x="1" y="4322"/>
                    <a:pt x="129" y="4531"/>
                    <a:pt x="438" y="4531"/>
                  </a:cubicBezTo>
                  <a:cubicBezTo>
                    <a:pt x="1578" y="4531"/>
                    <a:pt x="5177" y="1686"/>
                    <a:pt x="728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8" name="Google Shape;2708;p66"/>
            <p:cNvSpPr/>
            <p:nvPr/>
          </p:nvSpPr>
          <p:spPr>
            <a:xfrm>
              <a:off x="9842050" y="1134225"/>
              <a:ext cx="88100" cy="214450"/>
            </a:xfrm>
            <a:custGeom>
              <a:rect b="b" l="l" r="r" t="t"/>
              <a:pathLst>
                <a:path extrusionOk="0" h="8578" w="3524">
                  <a:moveTo>
                    <a:pt x="2376" y="0"/>
                  </a:moveTo>
                  <a:cubicBezTo>
                    <a:pt x="1343" y="2445"/>
                    <a:pt x="1" y="8577"/>
                    <a:pt x="1138" y="8577"/>
                  </a:cubicBezTo>
                  <a:cubicBezTo>
                    <a:pt x="1264" y="8577"/>
                    <a:pt x="1421" y="8502"/>
                    <a:pt x="1611" y="8338"/>
                  </a:cubicBezTo>
                  <a:cubicBezTo>
                    <a:pt x="3524" y="6655"/>
                    <a:pt x="2376" y="1"/>
                    <a:pt x="237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9" name="Google Shape;2709;p66"/>
            <p:cNvSpPr/>
            <p:nvPr/>
          </p:nvSpPr>
          <p:spPr>
            <a:xfrm>
              <a:off x="9721050" y="1197325"/>
              <a:ext cx="138350" cy="107425"/>
            </a:xfrm>
            <a:custGeom>
              <a:rect b="b" l="l" r="r" t="t"/>
              <a:pathLst>
                <a:path extrusionOk="0" h="4297" w="5534">
                  <a:moveTo>
                    <a:pt x="5534" y="0"/>
                  </a:moveTo>
                  <a:lnTo>
                    <a:pt x="5534" y="0"/>
                  </a:lnTo>
                  <a:cubicBezTo>
                    <a:pt x="5533" y="1"/>
                    <a:pt x="944" y="1377"/>
                    <a:pt x="179" y="3596"/>
                  </a:cubicBezTo>
                  <a:cubicBezTo>
                    <a:pt x="1" y="4089"/>
                    <a:pt x="60" y="4297"/>
                    <a:pt x="284" y="4297"/>
                  </a:cubicBezTo>
                  <a:cubicBezTo>
                    <a:pt x="1069" y="4297"/>
                    <a:pt x="3868" y="1755"/>
                    <a:pt x="553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0" name="Google Shape;2710;p66"/>
            <p:cNvSpPr/>
            <p:nvPr/>
          </p:nvSpPr>
          <p:spPr>
            <a:xfrm>
              <a:off x="9776825" y="1241300"/>
              <a:ext cx="76850" cy="191450"/>
            </a:xfrm>
            <a:custGeom>
              <a:rect b="b" l="l" r="r" t="t"/>
              <a:pathLst>
                <a:path extrusionOk="0" h="7658" w="3074">
                  <a:moveTo>
                    <a:pt x="2232" y="1"/>
                  </a:moveTo>
                  <a:cubicBezTo>
                    <a:pt x="1323" y="2027"/>
                    <a:pt x="1" y="7657"/>
                    <a:pt x="1031" y="7657"/>
                  </a:cubicBezTo>
                  <a:cubicBezTo>
                    <a:pt x="1129" y="7657"/>
                    <a:pt x="1248" y="7606"/>
                    <a:pt x="1390" y="7497"/>
                  </a:cubicBezTo>
                  <a:cubicBezTo>
                    <a:pt x="3073" y="6235"/>
                    <a:pt x="2232" y="1"/>
                    <a:pt x="223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1" name="Google Shape;2711;p66"/>
            <p:cNvSpPr/>
            <p:nvPr/>
          </p:nvSpPr>
          <p:spPr>
            <a:xfrm>
              <a:off x="9681025" y="1304425"/>
              <a:ext cx="112400" cy="88650"/>
            </a:xfrm>
            <a:custGeom>
              <a:rect b="b" l="l" r="r" t="t"/>
              <a:pathLst>
                <a:path extrusionOk="0" h="3546" w="4496">
                  <a:moveTo>
                    <a:pt x="4496" y="0"/>
                  </a:moveTo>
                  <a:cubicBezTo>
                    <a:pt x="4495" y="0"/>
                    <a:pt x="556" y="1339"/>
                    <a:pt x="97" y="3060"/>
                  </a:cubicBezTo>
                  <a:cubicBezTo>
                    <a:pt x="1" y="3402"/>
                    <a:pt x="65" y="3546"/>
                    <a:pt x="239" y="3546"/>
                  </a:cubicBezTo>
                  <a:cubicBezTo>
                    <a:pt x="960" y="3546"/>
                    <a:pt x="3571" y="1078"/>
                    <a:pt x="449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2" name="Google Shape;2712;p66"/>
            <p:cNvSpPr/>
            <p:nvPr/>
          </p:nvSpPr>
          <p:spPr>
            <a:xfrm>
              <a:off x="9719775" y="1361775"/>
              <a:ext cx="63300" cy="158950"/>
            </a:xfrm>
            <a:custGeom>
              <a:rect b="b" l="l" r="r" t="t"/>
              <a:pathLst>
                <a:path extrusionOk="0" h="6358" w="2532">
                  <a:moveTo>
                    <a:pt x="1760" y="1"/>
                  </a:moveTo>
                  <a:lnTo>
                    <a:pt x="1760" y="1"/>
                  </a:lnTo>
                  <a:cubicBezTo>
                    <a:pt x="1377" y="766"/>
                    <a:pt x="1" y="6235"/>
                    <a:pt x="727" y="6350"/>
                  </a:cubicBezTo>
                  <a:cubicBezTo>
                    <a:pt x="764" y="6355"/>
                    <a:pt x="799" y="6358"/>
                    <a:pt x="833" y="6358"/>
                  </a:cubicBezTo>
                  <a:cubicBezTo>
                    <a:pt x="2532" y="6358"/>
                    <a:pt x="1760" y="1"/>
                    <a:pt x="176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3" name="Google Shape;2713;p66"/>
            <p:cNvSpPr/>
            <p:nvPr/>
          </p:nvSpPr>
          <p:spPr>
            <a:xfrm>
              <a:off x="9725525" y="636075"/>
              <a:ext cx="624375" cy="803175"/>
            </a:xfrm>
            <a:custGeom>
              <a:rect b="b" l="l" r="r" t="t"/>
              <a:pathLst>
                <a:path extrusionOk="0" fill="none" h="32127" w="24975">
                  <a:moveTo>
                    <a:pt x="24975" y="0"/>
                  </a:moveTo>
                  <a:cubicBezTo>
                    <a:pt x="24975" y="0"/>
                    <a:pt x="9562" y="12048"/>
                    <a:pt x="0" y="32127"/>
                  </a:cubicBezTo>
                </a:path>
              </a:pathLst>
            </a:custGeom>
            <a:solidFill>
              <a:schemeClr val="lt2"/>
            </a:solidFill>
            <a:ln cap="rnd"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7" name="Shape 2717"/>
        <p:cNvGrpSpPr/>
        <p:nvPr/>
      </p:nvGrpSpPr>
      <p:grpSpPr>
        <a:xfrm>
          <a:off x="0" y="0"/>
          <a:ext cx="0" cy="0"/>
          <a:chOff x="0" y="0"/>
          <a:chExt cx="0" cy="0"/>
        </a:xfrm>
      </p:grpSpPr>
      <p:sp>
        <p:nvSpPr>
          <p:cNvPr id="2718" name="Google Shape;2718;p67"/>
          <p:cNvSpPr txBox="1"/>
          <p:nvPr>
            <p:ph idx="1" type="body"/>
          </p:nvPr>
        </p:nvSpPr>
        <p:spPr>
          <a:xfrm>
            <a:off x="4261625" y="1428700"/>
            <a:ext cx="4151100" cy="3580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t>Each person will be allowed to draw </a:t>
            </a:r>
            <a:r>
              <a:rPr lang="en" sz="2000"/>
              <a:t>anything</a:t>
            </a:r>
            <a:r>
              <a:rPr lang="en" sz="2000"/>
              <a:t> of their choosing on the board (not too obscure!). The person who correctly guesses the most drawings wins a prize!</a:t>
            </a:r>
            <a:endParaRPr sz="2000"/>
          </a:p>
        </p:txBody>
      </p:sp>
      <p:sp>
        <p:nvSpPr>
          <p:cNvPr id="2719" name="Google Shape;2719;p67"/>
          <p:cNvSpPr txBox="1"/>
          <p:nvPr>
            <p:ph type="title"/>
          </p:nvPr>
        </p:nvSpPr>
        <p:spPr>
          <a:xfrm>
            <a:off x="731525" y="445025"/>
            <a:ext cx="76812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Ice Breaker: </a:t>
            </a:r>
            <a:r>
              <a:rPr lang="en"/>
              <a:t>Pictionary Charades</a:t>
            </a:r>
            <a:endParaRPr/>
          </a:p>
        </p:txBody>
      </p:sp>
      <p:grpSp>
        <p:nvGrpSpPr>
          <p:cNvPr id="2720" name="Google Shape;2720;p67"/>
          <p:cNvGrpSpPr/>
          <p:nvPr/>
        </p:nvGrpSpPr>
        <p:grpSpPr>
          <a:xfrm flipH="1">
            <a:off x="2891205" y="1862355"/>
            <a:ext cx="1205690" cy="1623916"/>
            <a:chOff x="4577662" y="2292611"/>
            <a:chExt cx="1116793" cy="1504183"/>
          </a:xfrm>
        </p:grpSpPr>
        <p:sp>
          <p:nvSpPr>
            <p:cNvPr id="2721" name="Google Shape;2721;p67"/>
            <p:cNvSpPr/>
            <p:nvPr/>
          </p:nvSpPr>
          <p:spPr>
            <a:xfrm>
              <a:off x="4852319" y="2564803"/>
              <a:ext cx="842137" cy="1231990"/>
            </a:xfrm>
            <a:custGeom>
              <a:rect b="b" l="l" r="r" t="t"/>
              <a:pathLst>
                <a:path extrusionOk="0" h="16503" w="11280">
                  <a:moveTo>
                    <a:pt x="327" y="1"/>
                  </a:moveTo>
                  <a:cubicBezTo>
                    <a:pt x="290" y="1"/>
                    <a:pt x="252" y="10"/>
                    <a:pt x="214" y="29"/>
                  </a:cubicBezTo>
                  <a:lnTo>
                    <a:pt x="178" y="29"/>
                  </a:lnTo>
                  <a:cubicBezTo>
                    <a:pt x="72" y="64"/>
                    <a:pt x="0" y="242"/>
                    <a:pt x="36" y="349"/>
                  </a:cubicBezTo>
                  <a:lnTo>
                    <a:pt x="72" y="420"/>
                  </a:lnTo>
                  <a:cubicBezTo>
                    <a:pt x="143" y="598"/>
                    <a:pt x="178" y="776"/>
                    <a:pt x="249" y="918"/>
                  </a:cubicBezTo>
                  <a:cubicBezTo>
                    <a:pt x="641" y="2021"/>
                    <a:pt x="1032" y="3018"/>
                    <a:pt x="1459" y="3978"/>
                  </a:cubicBezTo>
                  <a:cubicBezTo>
                    <a:pt x="1530" y="4156"/>
                    <a:pt x="1637" y="4334"/>
                    <a:pt x="1708" y="4512"/>
                  </a:cubicBezTo>
                  <a:cubicBezTo>
                    <a:pt x="2278" y="5757"/>
                    <a:pt x="2882" y="6932"/>
                    <a:pt x="3594" y="8106"/>
                  </a:cubicBezTo>
                  <a:cubicBezTo>
                    <a:pt x="3665" y="8284"/>
                    <a:pt x="3772" y="8426"/>
                    <a:pt x="3879" y="8568"/>
                  </a:cubicBezTo>
                  <a:cubicBezTo>
                    <a:pt x="4412" y="9493"/>
                    <a:pt x="5017" y="10383"/>
                    <a:pt x="5693" y="11237"/>
                  </a:cubicBezTo>
                  <a:cubicBezTo>
                    <a:pt x="5836" y="11415"/>
                    <a:pt x="5978" y="11628"/>
                    <a:pt x="6120" y="11806"/>
                  </a:cubicBezTo>
                  <a:cubicBezTo>
                    <a:pt x="7117" y="13051"/>
                    <a:pt x="8255" y="14190"/>
                    <a:pt x="9465" y="15186"/>
                  </a:cubicBezTo>
                  <a:lnTo>
                    <a:pt x="9785" y="15471"/>
                  </a:lnTo>
                  <a:cubicBezTo>
                    <a:pt x="10070" y="15649"/>
                    <a:pt x="10283" y="15827"/>
                    <a:pt x="10532" y="16005"/>
                  </a:cubicBezTo>
                  <a:cubicBezTo>
                    <a:pt x="10781" y="16182"/>
                    <a:pt x="11030" y="16325"/>
                    <a:pt x="11280" y="16503"/>
                  </a:cubicBezTo>
                  <a:lnTo>
                    <a:pt x="11280" y="15827"/>
                  </a:lnTo>
                  <a:cubicBezTo>
                    <a:pt x="10853" y="15542"/>
                    <a:pt x="10390" y="15186"/>
                    <a:pt x="9927" y="14830"/>
                  </a:cubicBezTo>
                  <a:cubicBezTo>
                    <a:pt x="9785" y="14724"/>
                    <a:pt x="9678" y="14617"/>
                    <a:pt x="9536" y="14510"/>
                  </a:cubicBezTo>
                  <a:cubicBezTo>
                    <a:pt x="8469" y="13621"/>
                    <a:pt x="7508" y="12624"/>
                    <a:pt x="6618" y="11521"/>
                  </a:cubicBezTo>
                  <a:lnTo>
                    <a:pt x="6369" y="11237"/>
                  </a:lnTo>
                  <a:cubicBezTo>
                    <a:pt x="5622" y="10276"/>
                    <a:pt x="4911" y="9280"/>
                    <a:pt x="4306" y="8284"/>
                  </a:cubicBezTo>
                  <a:cubicBezTo>
                    <a:pt x="4235" y="8177"/>
                    <a:pt x="4199" y="8106"/>
                    <a:pt x="4163" y="8035"/>
                  </a:cubicBezTo>
                  <a:cubicBezTo>
                    <a:pt x="3416" y="6754"/>
                    <a:pt x="2740" y="5473"/>
                    <a:pt x="2135" y="4156"/>
                  </a:cubicBezTo>
                  <a:cubicBezTo>
                    <a:pt x="2028" y="3907"/>
                    <a:pt x="1922" y="3658"/>
                    <a:pt x="1815" y="3409"/>
                  </a:cubicBezTo>
                  <a:cubicBezTo>
                    <a:pt x="1424" y="2519"/>
                    <a:pt x="1068" y="1594"/>
                    <a:pt x="712" y="598"/>
                  </a:cubicBezTo>
                  <a:lnTo>
                    <a:pt x="570" y="171"/>
                  </a:lnTo>
                  <a:cubicBezTo>
                    <a:pt x="518" y="67"/>
                    <a:pt x="427" y="1"/>
                    <a:pt x="32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2" name="Google Shape;2722;p67"/>
            <p:cNvSpPr/>
            <p:nvPr/>
          </p:nvSpPr>
          <p:spPr>
            <a:xfrm>
              <a:off x="4577662" y="2460211"/>
              <a:ext cx="311396" cy="174762"/>
            </a:xfrm>
            <a:custGeom>
              <a:rect b="b" l="l" r="r" t="t"/>
              <a:pathLst>
                <a:path extrusionOk="0" h="2341" w="4171">
                  <a:moveTo>
                    <a:pt x="584" y="1"/>
                  </a:moveTo>
                  <a:cubicBezTo>
                    <a:pt x="323" y="1"/>
                    <a:pt x="149" y="126"/>
                    <a:pt x="121" y="434"/>
                  </a:cubicBezTo>
                  <a:cubicBezTo>
                    <a:pt x="0" y="1734"/>
                    <a:pt x="2988" y="2340"/>
                    <a:pt x="3889" y="2340"/>
                  </a:cubicBezTo>
                  <a:cubicBezTo>
                    <a:pt x="4048" y="2340"/>
                    <a:pt x="4142" y="2321"/>
                    <a:pt x="4142" y="2284"/>
                  </a:cubicBezTo>
                  <a:cubicBezTo>
                    <a:pt x="4171" y="2084"/>
                    <a:pt x="1650" y="1"/>
                    <a:pt x="58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3" name="Google Shape;2723;p67"/>
            <p:cNvSpPr/>
            <p:nvPr/>
          </p:nvSpPr>
          <p:spPr>
            <a:xfrm>
              <a:off x="4654408" y="2766820"/>
              <a:ext cx="342230" cy="141168"/>
            </a:xfrm>
            <a:custGeom>
              <a:rect b="b" l="l" r="r" t="t"/>
              <a:pathLst>
                <a:path extrusionOk="0" h="1891" w="4584">
                  <a:moveTo>
                    <a:pt x="942" y="1"/>
                  </a:moveTo>
                  <a:cubicBezTo>
                    <a:pt x="554" y="1"/>
                    <a:pt x="272" y="138"/>
                    <a:pt x="196" y="490"/>
                  </a:cubicBezTo>
                  <a:cubicBezTo>
                    <a:pt x="1" y="1493"/>
                    <a:pt x="2160" y="1890"/>
                    <a:pt x="3517" y="1890"/>
                  </a:cubicBezTo>
                  <a:cubicBezTo>
                    <a:pt x="4133" y="1890"/>
                    <a:pt x="4584" y="1808"/>
                    <a:pt x="4573" y="1664"/>
                  </a:cubicBezTo>
                  <a:cubicBezTo>
                    <a:pt x="4573" y="1446"/>
                    <a:pt x="2201" y="1"/>
                    <a:pt x="94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4" name="Google Shape;2724;p67"/>
            <p:cNvSpPr/>
            <p:nvPr/>
          </p:nvSpPr>
          <p:spPr>
            <a:xfrm>
              <a:off x="4856275" y="3103738"/>
              <a:ext cx="296838" cy="109142"/>
            </a:xfrm>
            <a:custGeom>
              <a:rect b="b" l="l" r="r" t="t"/>
              <a:pathLst>
                <a:path extrusionOk="0" h="1462" w="3976">
                  <a:moveTo>
                    <a:pt x="600" y="1"/>
                  </a:moveTo>
                  <a:cubicBezTo>
                    <a:pt x="236" y="1"/>
                    <a:pt x="1" y="100"/>
                    <a:pt x="19" y="353"/>
                  </a:cubicBezTo>
                  <a:cubicBezTo>
                    <a:pt x="68" y="1045"/>
                    <a:pt x="2004" y="1462"/>
                    <a:pt x="3135" y="1462"/>
                  </a:cubicBezTo>
                  <a:cubicBezTo>
                    <a:pt x="3634" y="1462"/>
                    <a:pt x="3976" y="1381"/>
                    <a:pt x="3932" y="1207"/>
                  </a:cubicBezTo>
                  <a:cubicBezTo>
                    <a:pt x="3853" y="862"/>
                    <a:pt x="1672" y="1"/>
                    <a:pt x="60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5" name="Google Shape;2725;p67"/>
            <p:cNvSpPr/>
            <p:nvPr/>
          </p:nvSpPr>
          <p:spPr>
            <a:xfrm>
              <a:off x="5006482" y="3352116"/>
              <a:ext cx="323342" cy="126760"/>
            </a:xfrm>
            <a:custGeom>
              <a:rect b="b" l="l" r="r" t="t"/>
              <a:pathLst>
                <a:path extrusionOk="0" h="1698" w="4331">
                  <a:moveTo>
                    <a:pt x="988" y="0"/>
                  </a:moveTo>
                  <a:cubicBezTo>
                    <a:pt x="400" y="0"/>
                    <a:pt x="0" y="200"/>
                    <a:pt x="106" y="762"/>
                  </a:cubicBezTo>
                  <a:cubicBezTo>
                    <a:pt x="225" y="1475"/>
                    <a:pt x="988" y="1698"/>
                    <a:pt x="1829" y="1698"/>
                  </a:cubicBezTo>
                  <a:cubicBezTo>
                    <a:pt x="3004" y="1698"/>
                    <a:pt x="4331" y="1263"/>
                    <a:pt x="4269" y="1118"/>
                  </a:cubicBezTo>
                  <a:cubicBezTo>
                    <a:pt x="4173" y="831"/>
                    <a:pt x="2188" y="0"/>
                    <a:pt x="98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6" name="Google Shape;2726;p67"/>
            <p:cNvSpPr/>
            <p:nvPr/>
          </p:nvSpPr>
          <p:spPr>
            <a:xfrm>
              <a:off x="4799911" y="2292611"/>
              <a:ext cx="216208" cy="324888"/>
            </a:xfrm>
            <a:custGeom>
              <a:rect b="b" l="l" r="r" t="t"/>
              <a:pathLst>
                <a:path extrusionOk="0" h="4352" w="2896">
                  <a:moveTo>
                    <a:pt x="1334" y="0"/>
                  </a:moveTo>
                  <a:cubicBezTo>
                    <a:pt x="1" y="0"/>
                    <a:pt x="821" y="4282"/>
                    <a:pt x="1236" y="4351"/>
                  </a:cubicBezTo>
                  <a:cubicBezTo>
                    <a:pt x="1239" y="4351"/>
                    <a:pt x="1243" y="4352"/>
                    <a:pt x="1246" y="4352"/>
                  </a:cubicBezTo>
                  <a:cubicBezTo>
                    <a:pt x="1649" y="4352"/>
                    <a:pt x="2896" y="292"/>
                    <a:pt x="1450" y="10"/>
                  </a:cubicBezTo>
                  <a:cubicBezTo>
                    <a:pt x="1410" y="3"/>
                    <a:pt x="1371" y="0"/>
                    <a:pt x="133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7" name="Google Shape;2727;p67"/>
            <p:cNvSpPr/>
            <p:nvPr/>
          </p:nvSpPr>
          <p:spPr>
            <a:xfrm>
              <a:off x="4969378" y="2608850"/>
              <a:ext cx="199112" cy="282186"/>
            </a:xfrm>
            <a:custGeom>
              <a:rect b="b" l="l" r="r" t="t"/>
              <a:pathLst>
                <a:path extrusionOk="0" h="3780" w="2667">
                  <a:moveTo>
                    <a:pt x="1328" y="0"/>
                  </a:moveTo>
                  <a:cubicBezTo>
                    <a:pt x="442" y="0"/>
                    <a:pt x="1" y="3780"/>
                    <a:pt x="349" y="3780"/>
                  </a:cubicBezTo>
                  <a:cubicBezTo>
                    <a:pt x="351" y="3780"/>
                    <a:pt x="352" y="3780"/>
                    <a:pt x="354" y="3780"/>
                  </a:cubicBezTo>
                  <a:cubicBezTo>
                    <a:pt x="496" y="3744"/>
                    <a:pt x="2667" y="1040"/>
                    <a:pt x="1599" y="115"/>
                  </a:cubicBezTo>
                  <a:cubicBezTo>
                    <a:pt x="1505" y="36"/>
                    <a:pt x="1414" y="0"/>
                    <a:pt x="132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8" name="Google Shape;2728;p67"/>
            <p:cNvSpPr/>
            <p:nvPr/>
          </p:nvSpPr>
          <p:spPr>
            <a:xfrm>
              <a:off x="5155942" y="2895376"/>
              <a:ext cx="181194" cy="290697"/>
            </a:xfrm>
            <a:custGeom>
              <a:rect b="b" l="l" r="r" t="t"/>
              <a:pathLst>
                <a:path extrusionOk="0" h="3894" w="2427">
                  <a:moveTo>
                    <a:pt x="1095" y="0"/>
                  </a:moveTo>
                  <a:cubicBezTo>
                    <a:pt x="172" y="0"/>
                    <a:pt x="1" y="3825"/>
                    <a:pt x="132" y="3891"/>
                  </a:cubicBezTo>
                  <a:cubicBezTo>
                    <a:pt x="135" y="3893"/>
                    <a:pt x="139" y="3894"/>
                    <a:pt x="144" y="3894"/>
                  </a:cubicBezTo>
                  <a:cubicBezTo>
                    <a:pt x="413" y="3894"/>
                    <a:pt x="2427" y="784"/>
                    <a:pt x="1342" y="84"/>
                  </a:cubicBezTo>
                  <a:cubicBezTo>
                    <a:pt x="1254" y="27"/>
                    <a:pt x="1172" y="0"/>
                    <a:pt x="109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9" name="Google Shape;2729;p67"/>
            <p:cNvSpPr/>
            <p:nvPr/>
          </p:nvSpPr>
          <p:spPr>
            <a:xfrm>
              <a:off x="5310553" y="3136362"/>
              <a:ext cx="223599" cy="294653"/>
            </a:xfrm>
            <a:custGeom>
              <a:rect b="b" l="l" r="r" t="t"/>
              <a:pathLst>
                <a:path extrusionOk="0" h="3947" w="2995">
                  <a:moveTo>
                    <a:pt x="1171" y="1"/>
                  </a:moveTo>
                  <a:cubicBezTo>
                    <a:pt x="0" y="1"/>
                    <a:pt x="106" y="3740"/>
                    <a:pt x="303" y="3937"/>
                  </a:cubicBezTo>
                  <a:cubicBezTo>
                    <a:pt x="310" y="3943"/>
                    <a:pt x="320" y="3947"/>
                    <a:pt x="332" y="3947"/>
                  </a:cubicBezTo>
                  <a:cubicBezTo>
                    <a:pt x="704" y="3947"/>
                    <a:pt x="2994" y="852"/>
                    <a:pt x="1512" y="94"/>
                  </a:cubicBezTo>
                  <a:cubicBezTo>
                    <a:pt x="1388" y="30"/>
                    <a:pt x="1274" y="1"/>
                    <a:pt x="117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30" name="Google Shape;2730;p67"/>
          <p:cNvGrpSpPr/>
          <p:nvPr/>
        </p:nvGrpSpPr>
        <p:grpSpPr>
          <a:xfrm flipH="1">
            <a:off x="35295" y="2138138"/>
            <a:ext cx="965488" cy="1194016"/>
            <a:chOff x="7107505" y="2496942"/>
            <a:chExt cx="894301" cy="1105980"/>
          </a:xfrm>
        </p:grpSpPr>
        <p:sp>
          <p:nvSpPr>
            <p:cNvPr id="2731" name="Google Shape;2731;p67"/>
            <p:cNvSpPr/>
            <p:nvPr/>
          </p:nvSpPr>
          <p:spPr>
            <a:xfrm>
              <a:off x="7107505" y="2593097"/>
              <a:ext cx="644369" cy="1009824"/>
            </a:xfrm>
            <a:custGeom>
              <a:rect b="b" l="l" r="r" t="t"/>
              <a:pathLst>
                <a:path extrusionOk="0" h="13527" w="8631">
                  <a:moveTo>
                    <a:pt x="8264" y="1"/>
                  </a:moveTo>
                  <a:cubicBezTo>
                    <a:pt x="8160" y="1"/>
                    <a:pt x="8058" y="55"/>
                    <a:pt x="8006" y="184"/>
                  </a:cubicBezTo>
                  <a:cubicBezTo>
                    <a:pt x="6156" y="4845"/>
                    <a:pt x="143" y="12993"/>
                    <a:pt x="107" y="13064"/>
                  </a:cubicBezTo>
                  <a:cubicBezTo>
                    <a:pt x="1" y="13171"/>
                    <a:pt x="36" y="13348"/>
                    <a:pt x="143" y="13455"/>
                  </a:cubicBezTo>
                  <a:cubicBezTo>
                    <a:pt x="214" y="13491"/>
                    <a:pt x="321" y="13526"/>
                    <a:pt x="392" y="13526"/>
                  </a:cubicBezTo>
                  <a:cubicBezTo>
                    <a:pt x="463" y="13491"/>
                    <a:pt x="499" y="13455"/>
                    <a:pt x="534" y="13420"/>
                  </a:cubicBezTo>
                  <a:cubicBezTo>
                    <a:pt x="605" y="13348"/>
                    <a:pt x="6654" y="5129"/>
                    <a:pt x="8540" y="397"/>
                  </a:cubicBezTo>
                  <a:cubicBezTo>
                    <a:pt x="8631" y="170"/>
                    <a:pt x="8446" y="1"/>
                    <a:pt x="826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2" name="Google Shape;2732;p67"/>
            <p:cNvSpPr/>
            <p:nvPr/>
          </p:nvSpPr>
          <p:spPr>
            <a:xfrm>
              <a:off x="7474062" y="2599070"/>
              <a:ext cx="124902" cy="338101"/>
            </a:xfrm>
            <a:custGeom>
              <a:rect b="b" l="l" r="r" t="t"/>
              <a:pathLst>
                <a:path extrusionOk="0" h="4529" w="1673">
                  <a:moveTo>
                    <a:pt x="459" y="0"/>
                  </a:moveTo>
                  <a:cubicBezTo>
                    <a:pt x="334" y="0"/>
                    <a:pt x="209" y="76"/>
                    <a:pt x="179" y="246"/>
                  </a:cubicBezTo>
                  <a:cubicBezTo>
                    <a:pt x="1" y="1705"/>
                    <a:pt x="321" y="3164"/>
                    <a:pt x="1104" y="4409"/>
                  </a:cubicBezTo>
                  <a:cubicBezTo>
                    <a:pt x="1157" y="4489"/>
                    <a:pt x="1230" y="4529"/>
                    <a:pt x="1324" y="4529"/>
                  </a:cubicBezTo>
                  <a:cubicBezTo>
                    <a:pt x="1355" y="4529"/>
                    <a:pt x="1388" y="4524"/>
                    <a:pt x="1424" y="4516"/>
                  </a:cubicBezTo>
                  <a:cubicBezTo>
                    <a:pt x="1424" y="4516"/>
                    <a:pt x="1460" y="4516"/>
                    <a:pt x="1495" y="4480"/>
                  </a:cubicBezTo>
                  <a:cubicBezTo>
                    <a:pt x="1637" y="4409"/>
                    <a:pt x="1673" y="4231"/>
                    <a:pt x="1566" y="4089"/>
                  </a:cubicBezTo>
                  <a:cubicBezTo>
                    <a:pt x="890" y="2950"/>
                    <a:pt x="606" y="1634"/>
                    <a:pt x="748" y="353"/>
                  </a:cubicBezTo>
                  <a:cubicBezTo>
                    <a:pt x="788" y="131"/>
                    <a:pt x="623" y="0"/>
                    <a:pt x="45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3" name="Google Shape;2733;p67"/>
            <p:cNvSpPr/>
            <p:nvPr/>
          </p:nvSpPr>
          <p:spPr>
            <a:xfrm>
              <a:off x="7598961" y="2721877"/>
              <a:ext cx="299302" cy="143631"/>
            </a:xfrm>
            <a:custGeom>
              <a:rect b="b" l="l" r="r" t="t"/>
              <a:pathLst>
                <a:path extrusionOk="0" h="1924" w="4009">
                  <a:moveTo>
                    <a:pt x="3602" y="0"/>
                  </a:moveTo>
                  <a:cubicBezTo>
                    <a:pt x="3526" y="0"/>
                    <a:pt x="3447" y="29"/>
                    <a:pt x="3380" y="95"/>
                  </a:cubicBezTo>
                  <a:cubicBezTo>
                    <a:pt x="2623" y="1206"/>
                    <a:pt x="1471" y="1368"/>
                    <a:pt x="828" y="1368"/>
                  </a:cubicBezTo>
                  <a:cubicBezTo>
                    <a:pt x="565" y="1368"/>
                    <a:pt x="387" y="1341"/>
                    <a:pt x="356" y="1341"/>
                  </a:cubicBezTo>
                  <a:cubicBezTo>
                    <a:pt x="337" y="1336"/>
                    <a:pt x="318" y="1334"/>
                    <a:pt x="300" y="1334"/>
                  </a:cubicBezTo>
                  <a:cubicBezTo>
                    <a:pt x="178" y="1334"/>
                    <a:pt x="66" y="1430"/>
                    <a:pt x="36" y="1554"/>
                  </a:cubicBezTo>
                  <a:cubicBezTo>
                    <a:pt x="0" y="1696"/>
                    <a:pt x="107" y="1839"/>
                    <a:pt x="285" y="1874"/>
                  </a:cubicBezTo>
                  <a:cubicBezTo>
                    <a:pt x="509" y="1906"/>
                    <a:pt x="732" y="1924"/>
                    <a:pt x="956" y="1924"/>
                  </a:cubicBezTo>
                  <a:cubicBezTo>
                    <a:pt x="1231" y="1924"/>
                    <a:pt x="1505" y="1897"/>
                    <a:pt x="1779" y="1839"/>
                  </a:cubicBezTo>
                  <a:cubicBezTo>
                    <a:pt x="2633" y="1661"/>
                    <a:pt x="3380" y="1163"/>
                    <a:pt x="3878" y="451"/>
                  </a:cubicBezTo>
                  <a:cubicBezTo>
                    <a:pt x="4009" y="216"/>
                    <a:pt x="3814" y="0"/>
                    <a:pt x="360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4" name="Google Shape;2734;p67"/>
            <p:cNvSpPr/>
            <p:nvPr/>
          </p:nvSpPr>
          <p:spPr>
            <a:xfrm>
              <a:off x="7354539" y="2760399"/>
              <a:ext cx="162081" cy="308613"/>
            </a:xfrm>
            <a:custGeom>
              <a:rect b="b" l="l" r="r" t="t"/>
              <a:pathLst>
                <a:path extrusionOk="0" h="4134" w="2171">
                  <a:moveTo>
                    <a:pt x="312" y="1"/>
                  </a:moveTo>
                  <a:cubicBezTo>
                    <a:pt x="186" y="1"/>
                    <a:pt x="72" y="132"/>
                    <a:pt x="72" y="291"/>
                  </a:cubicBezTo>
                  <a:cubicBezTo>
                    <a:pt x="1" y="1714"/>
                    <a:pt x="570" y="3102"/>
                    <a:pt x="1673" y="4062"/>
                  </a:cubicBezTo>
                  <a:cubicBezTo>
                    <a:pt x="1744" y="4134"/>
                    <a:pt x="1815" y="4134"/>
                    <a:pt x="1886" y="4134"/>
                  </a:cubicBezTo>
                  <a:cubicBezTo>
                    <a:pt x="1958" y="4098"/>
                    <a:pt x="2029" y="4062"/>
                    <a:pt x="2064" y="4027"/>
                  </a:cubicBezTo>
                  <a:cubicBezTo>
                    <a:pt x="2171" y="3885"/>
                    <a:pt x="2135" y="3707"/>
                    <a:pt x="1993" y="3600"/>
                  </a:cubicBezTo>
                  <a:cubicBezTo>
                    <a:pt x="1068" y="2782"/>
                    <a:pt x="570" y="1536"/>
                    <a:pt x="641" y="291"/>
                  </a:cubicBezTo>
                  <a:cubicBezTo>
                    <a:pt x="641" y="113"/>
                    <a:pt x="534" y="6"/>
                    <a:pt x="356" y="6"/>
                  </a:cubicBezTo>
                  <a:cubicBezTo>
                    <a:pt x="342" y="3"/>
                    <a:pt x="327" y="1"/>
                    <a:pt x="31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5" name="Google Shape;2735;p67"/>
            <p:cNvSpPr/>
            <p:nvPr/>
          </p:nvSpPr>
          <p:spPr>
            <a:xfrm>
              <a:off x="7443080" y="2916876"/>
              <a:ext cx="432192" cy="190289"/>
            </a:xfrm>
            <a:custGeom>
              <a:rect b="b" l="l" r="r" t="t"/>
              <a:pathLst>
                <a:path extrusionOk="0" h="2549" w="5789">
                  <a:moveTo>
                    <a:pt x="5486" y="1"/>
                  </a:moveTo>
                  <a:cubicBezTo>
                    <a:pt x="5415" y="1"/>
                    <a:pt x="5344" y="27"/>
                    <a:pt x="5290" y="81"/>
                  </a:cubicBezTo>
                  <a:cubicBezTo>
                    <a:pt x="4071" y="1300"/>
                    <a:pt x="2399" y="1972"/>
                    <a:pt x="707" y="1972"/>
                  </a:cubicBezTo>
                  <a:cubicBezTo>
                    <a:pt x="622" y="1972"/>
                    <a:pt x="536" y="1970"/>
                    <a:pt x="451" y="1966"/>
                  </a:cubicBezTo>
                  <a:cubicBezTo>
                    <a:pt x="439" y="1965"/>
                    <a:pt x="428" y="1965"/>
                    <a:pt x="417" y="1965"/>
                  </a:cubicBezTo>
                  <a:cubicBezTo>
                    <a:pt x="56" y="1965"/>
                    <a:pt x="1" y="2501"/>
                    <a:pt x="380" y="2536"/>
                  </a:cubicBezTo>
                  <a:cubicBezTo>
                    <a:pt x="524" y="2544"/>
                    <a:pt x="670" y="2548"/>
                    <a:pt x="817" y="2548"/>
                  </a:cubicBezTo>
                  <a:cubicBezTo>
                    <a:pt x="1323" y="2548"/>
                    <a:pt x="1841" y="2496"/>
                    <a:pt x="2337" y="2358"/>
                  </a:cubicBezTo>
                  <a:cubicBezTo>
                    <a:pt x="3618" y="2073"/>
                    <a:pt x="4792" y="1433"/>
                    <a:pt x="5682" y="472"/>
                  </a:cubicBezTo>
                  <a:cubicBezTo>
                    <a:pt x="5788" y="365"/>
                    <a:pt x="5788" y="187"/>
                    <a:pt x="5682" y="81"/>
                  </a:cubicBezTo>
                  <a:cubicBezTo>
                    <a:pt x="5628" y="27"/>
                    <a:pt x="5557" y="1"/>
                    <a:pt x="548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6" name="Google Shape;2736;p67"/>
            <p:cNvSpPr/>
            <p:nvPr/>
          </p:nvSpPr>
          <p:spPr>
            <a:xfrm>
              <a:off x="7606874" y="3049688"/>
              <a:ext cx="255105" cy="138256"/>
            </a:xfrm>
            <a:custGeom>
              <a:rect b="b" l="l" r="r" t="t"/>
              <a:pathLst>
                <a:path extrusionOk="0" h="1852" w="3417">
                  <a:moveTo>
                    <a:pt x="325" y="0"/>
                  </a:moveTo>
                  <a:cubicBezTo>
                    <a:pt x="300" y="0"/>
                    <a:pt x="275" y="3"/>
                    <a:pt x="250" y="10"/>
                  </a:cubicBezTo>
                  <a:cubicBezTo>
                    <a:pt x="107" y="45"/>
                    <a:pt x="1" y="187"/>
                    <a:pt x="36" y="330"/>
                  </a:cubicBezTo>
                  <a:cubicBezTo>
                    <a:pt x="285" y="828"/>
                    <a:pt x="677" y="1255"/>
                    <a:pt x="1139" y="1540"/>
                  </a:cubicBezTo>
                  <a:cubicBezTo>
                    <a:pt x="1514" y="1739"/>
                    <a:pt x="1941" y="1851"/>
                    <a:pt x="2371" y="1851"/>
                  </a:cubicBezTo>
                  <a:cubicBezTo>
                    <a:pt x="2554" y="1851"/>
                    <a:pt x="2738" y="1831"/>
                    <a:pt x="2918" y="1789"/>
                  </a:cubicBezTo>
                  <a:cubicBezTo>
                    <a:pt x="3025" y="1789"/>
                    <a:pt x="3096" y="1753"/>
                    <a:pt x="3167" y="1717"/>
                  </a:cubicBezTo>
                  <a:cubicBezTo>
                    <a:pt x="3345" y="1682"/>
                    <a:pt x="3417" y="1504"/>
                    <a:pt x="3381" y="1362"/>
                  </a:cubicBezTo>
                  <a:cubicBezTo>
                    <a:pt x="3322" y="1244"/>
                    <a:pt x="3214" y="1175"/>
                    <a:pt x="3098" y="1175"/>
                  </a:cubicBezTo>
                  <a:cubicBezTo>
                    <a:pt x="3074" y="1175"/>
                    <a:pt x="3050" y="1178"/>
                    <a:pt x="3025" y="1184"/>
                  </a:cubicBezTo>
                  <a:cubicBezTo>
                    <a:pt x="2793" y="1257"/>
                    <a:pt x="2578" y="1289"/>
                    <a:pt x="2379" y="1289"/>
                  </a:cubicBezTo>
                  <a:cubicBezTo>
                    <a:pt x="1234" y="1289"/>
                    <a:pt x="631" y="243"/>
                    <a:pt x="570" y="152"/>
                  </a:cubicBezTo>
                  <a:cubicBezTo>
                    <a:pt x="541" y="64"/>
                    <a:pt x="439" y="0"/>
                    <a:pt x="32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7" name="Google Shape;2737;p67"/>
            <p:cNvSpPr/>
            <p:nvPr/>
          </p:nvSpPr>
          <p:spPr>
            <a:xfrm>
              <a:off x="7296084" y="2651851"/>
              <a:ext cx="169995" cy="157591"/>
            </a:xfrm>
            <a:custGeom>
              <a:rect b="b" l="l" r="r" t="t"/>
              <a:pathLst>
                <a:path extrusionOk="0" h="2111" w="2277">
                  <a:moveTo>
                    <a:pt x="1045" y="0"/>
                  </a:moveTo>
                  <a:cubicBezTo>
                    <a:pt x="637" y="0"/>
                    <a:pt x="226" y="233"/>
                    <a:pt x="72" y="713"/>
                  </a:cubicBezTo>
                  <a:cubicBezTo>
                    <a:pt x="36" y="891"/>
                    <a:pt x="1" y="1069"/>
                    <a:pt x="36" y="1247"/>
                  </a:cubicBezTo>
                  <a:cubicBezTo>
                    <a:pt x="141" y="1846"/>
                    <a:pt x="586" y="2111"/>
                    <a:pt x="1035" y="2111"/>
                  </a:cubicBezTo>
                  <a:cubicBezTo>
                    <a:pt x="1652" y="2111"/>
                    <a:pt x="2276" y="1609"/>
                    <a:pt x="2029" y="784"/>
                  </a:cubicBezTo>
                  <a:cubicBezTo>
                    <a:pt x="1918" y="268"/>
                    <a:pt x="1483" y="0"/>
                    <a:pt x="104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8" name="Google Shape;2738;p67"/>
            <p:cNvSpPr/>
            <p:nvPr/>
          </p:nvSpPr>
          <p:spPr>
            <a:xfrm>
              <a:off x="7301385" y="2652224"/>
              <a:ext cx="124977" cy="70845"/>
            </a:xfrm>
            <a:custGeom>
              <a:rect b="b" l="l" r="r" t="t"/>
              <a:pathLst>
                <a:path extrusionOk="0" h="949" w="1674">
                  <a:moveTo>
                    <a:pt x="991" y="0"/>
                  </a:moveTo>
                  <a:cubicBezTo>
                    <a:pt x="569" y="0"/>
                    <a:pt x="161" y="252"/>
                    <a:pt x="1" y="708"/>
                  </a:cubicBezTo>
                  <a:cubicBezTo>
                    <a:pt x="188" y="868"/>
                    <a:pt x="435" y="948"/>
                    <a:pt x="666" y="948"/>
                  </a:cubicBezTo>
                  <a:cubicBezTo>
                    <a:pt x="744" y="948"/>
                    <a:pt x="819" y="939"/>
                    <a:pt x="890" y="922"/>
                  </a:cubicBezTo>
                  <a:cubicBezTo>
                    <a:pt x="1246" y="850"/>
                    <a:pt x="1531" y="601"/>
                    <a:pt x="1638" y="245"/>
                  </a:cubicBezTo>
                  <a:lnTo>
                    <a:pt x="1673" y="245"/>
                  </a:lnTo>
                  <a:cubicBezTo>
                    <a:pt x="1469" y="79"/>
                    <a:pt x="1228" y="0"/>
                    <a:pt x="99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9" name="Google Shape;2739;p67"/>
            <p:cNvSpPr/>
            <p:nvPr/>
          </p:nvSpPr>
          <p:spPr>
            <a:xfrm>
              <a:off x="7428597" y="2502242"/>
              <a:ext cx="178357" cy="137286"/>
            </a:xfrm>
            <a:custGeom>
              <a:rect b="b" l="l" r="r" t="t"/>
              <a:pathLst>
                <a:path extrusionOk="0" h="1839" w="2389">
                  <a:moveTo>
                    <a:pt x="1345" y="0"/>
                  </a:moveTo>
                  <a:cubicBezTo>
                    <a:pt x="1168" y="0"/>
                    <a:pt x="988" y="49"/>
                    <a:pt x="823" y="155"/>
                  </a:cubicBezTo>
                  <a:cubicBezTo>
                    <a:pt x="1" y="649"/>
                    <a:pt x="952" y="1839"/>
                    <a:pt x="1693" y="1839"/>
                  </a:cubicBezTo>
                  <a:cubicBezTo>
                    <a:pt x="1914" y="1839"/>
                    <a:pt x="2116" y="1733"/>
                    <a:pt x="2246" y="1472"/>
                  </a:cubicBezTo>
                  <a:cubicBezTo>
                    <a:pt x="2353" y="1294"/>
                    <a:pt x="2389" y="1080"/>
                    <a:pt x="2353" y="867"/>
                  </a:cubicBezTo>
                  <a:cubicBezTo>
                    <a:pt x="2275" y="349"/>
                    <a:pt x="1820" y="0"/>
                    <a:pt x="134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0" name="Google Shape;2740;p67"/>
            <p:cNvSpPr/>
            <p:nvPr/>
          </p:nvSpPr>
          <p:spPr>
            <a:xfrm>
              <a:off x="7490039" y="2502242"/>
              <a:ext cx="114301" cy="76146"/>
            </a:xfrm>
            <a:custGeom>
              <a:rect b="b" l="l" r="r" t="t"/>
              <a:pathLst>
                <a:path extrusionOk="0" h="1020" w="1531">
                  <a:moveTo>
                    <a:pt x="522" y="0"/>
                  </a:moveTo>
                  <a:cubicBezTo>
                    <a:pt x="345" y="0"/>
                    <a:pt x="165" y="49"/>
                    <a:pt x="0" y="155"/>
                  </a:cubicBezTo>
                  <a:cubicBezTo>
                    <a:pt x="36" y="475"/>
                    <a:pt x="249" y="760"/>
                    <a:pt x="534" y="902"/>
                  </a:cubicBezTo>
                  <a:cubicBezTo>
                    <a:pt x="678" y="983"/>
                    <a:pt x="830" y="1019"/>
                    <a:pt x="982" y="1019"/>
                  </a:cubicBezTo>
                  <a:cubicBezTo>
                    <a:pt x="1167" y="1019"/>
                    <a:pt x="1354" y="965"/>
                    <a:pt x="1530" y="867"/>
                  </a:cubicBezTo>
                  <a:cubicBezTo>
                    <a:pt x="1452" y="349"/>
                    <a:pt x="997" y="0"/>
                    <a:pt x="522"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1" name="Google Shape;2741;p67"/>
            <p:cNvSpPr/>
            <p:nvPr/>
          </p:nvSpPr>
          <p:spPr>
            <a:xfrm>
              <a:off x="7654355" y="2496942"/>
              <a:ext cx="175744" cy="154157"/>
            </a:xfrm>
            <a:custGeom>
              <a:rect b="b" l="l" r="r" t="t"/>
              <a:pathLst>
                <a:path extrusionOk="0" h="2065" w="2354">
                  <a:moveTo>
                    <a:pt x="1310" y="0"/>
                  </a:moveTo>
                  <a:cubicBezTo>
                    <a:pt x="1133" y="0"/>
                    <a:pt x="952" y="49"/>
                    <a:pt x="788" y="155"/>
                  </a:cubicBezTo>
                  <a:cubicBezTo>
                    <a:pt x="646" y="262"/>
                    <a:pt x="503" y="404"/>
                    <a:pt x="432" y="546"/>
                  </a:cubicBezTo>
                  <a:cubicBezTo>
                    <a:pt x="0" y="1362"/>
                    <a:pt x="685" y="2065"/>
                    <a:pt x="1373" y="2065"/>
                  </a:cubicBezTo>
                  <a:cubicBezTo>
                    <a:pt x="1705" y="2065"/>
                    <a:pt x="2038" y="1901"/>
                    <a:pt x="2247" y="1507"/>
                  </a:cubicBezTo>
                  <a:cubicBezTo>
                    <a:pt x="2318" y="1294"/>
                    <a:pt x="2354" y="1080"/>
                    <a:pt x="2318" y="867"/>
                  </a:cubicBezTo>
                  <a:cubicBezTo>
                    <a:pt x="2240" y="349"/>
                    <a:pt x="1785" y="0"/>
                    <a:pt x="131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2" name="Google Shape;2742;p67"/>
            <p:cNvSpPr/>
            <p:nvPr/>
          </p:nvSpPr>
          <p:spPr>
            <a:xfrm>
              <a:off x="7713108" y="2496942"/>
              <a:ext cx="114301" cy="76295"/>
            </a:xfrm>
            <a:custGeom>
              <a:rect b="b" l="l" r="r" t="t"/>
              <a:pathLst>
                <a:path extrusionOk="0" h="1022" w="1531">
                  <a:moveTo>
                    <a:pt x="523" y="0"/>
                  </a:moveTo>
                  <a:cubicBezTo>
                    <a:pt x="346" y="0"/>
                    <a:pt x="165" y="49"/>
                    <a:pt x="1" y="155"/>
                  </a:cubicBezTo>
                  <a:cubicBezTo>
                    <a:pt x="79" y="673"/>
                    <a:pt x="534" y="1022"/>
                    <a:pt x="1009" y="1022"/>
                  </a:cubicBezTo>
                  <a:cubicBezTo>
                    <a:pt x="1186" y="1022"/>
                    <a:pt x="1367" y="973"/>
                    <a:pt x="1531" y="867"/>
                  </a:cubicBezTo>
                  <a:cubicBezTo>
                    <a:pt x="1453" y="349"/>
                    <a:pt x="998" y="0"/>
                    <a:pt x="523"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3" name="Google Shape;2743;p67"/>
            <p:cNvSpPr/>
            <p:nvPr/>
          </p:nvSpPr>
          <p:spPr>
            <a:xfrm>
              <a:off x="7803143" y="2627215"/>
              <a:ext cx="198664" cy="154755"/>
            </a:xfrm>
            <a:custGeom>
              <a:rect b="b" l="l" r="r" t="t"/>
              <a:pathLst>
                <a:path extrusionOk="0" h="2073" w="2661">
                  <a:moveTo>
                    <a:pt x="1477" y="0"/>
                  </a:moveTo>
                  <a:cubicBezTo>
                    <a:pt x="1426" y="0"/>
                    <a:pt x="1374" y="4"/>
                    <a:pt x="1321" y="11"/>
                  </a:cubicBezTo>
                  <a:cubicBezTo>
                    <a:pt x="1143" y="47"/>
                    <a:pt x="965" y="118"/>
                    <a:pt x="823" y="225"/>
                  </a:cubicBezTo>
                  <a:cubicBezTo>
                    <a:pt x="0" y="934"/>
                    <a:pt x="670" y="2073"/>
                    <a:pt x="1499" y="2073"/>
                  </a:cubicBezTo>
                  <a:cubicBezTo>
                    <a:pt x="1709" y="2073"/>
                    <a:pt x="1930" y="1999"/>
                    <a:pt x="2140" y="1826"/>
                  </a:cubicBezTo>
                  <a:cubicBezTo>
                    <a:pt x="2317" y="1683"/>
                    <a:pt x="2424" y="1470"/>
                    <a:pt x="2495" y="1257"/>
                  </a:cubicBezTo>
                  <a:cubicBezTo>
                    <a:pt x="2661" y="628"/>
                    <a:pt x="2150" y="0"/>
                    <a:pt x="147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4" name="Google Shape;2744;p67"/>
            <p:cNvSpPr/>
            <p:nvPr/>
          </p:nvSpPr>
          <p:spPr>
            <a:xfrm>
              <a:off x="7889370" y="2627215"/>
              <a:ext cx="112434" cy="97347"/>
            </a:xfrm>
            <a:custGeom>
              <a:rect b="b" l="l" r="r" t="t"/>
              <a:pathLst>
                <a:path extrusionOk="0" h="1304" w="1506">
                  <a:moveTo>
                    <a:pt x="322" y="0"/>
                  </a:moveTo>
                  <a:cubicBezTo>
                    <a:pt x="271" y="0"/>
                    <a:pt x="219" y="4"/>
                    <a:pt x="166" y="11"/>
                  </a:cubicBezTo>
                  <a:cubicBezTo>
                    <a:pt x="1" y="673"/>
                    <a:pt x="512" y="1303"/>
                    <a:pt x="1185" y="1303"/>
                  </a:cubicBezTo>
                  <a:cubicBezTo>
                    <a:pt x="1236" y="1303"/>
                    <a:pt x="1288" y="1300"/>
                    <a:pt x="1340" y="1292"/>
                  </a:cubicBezTo>
                  <a:cubicBezTo>
                    <a:pt x="1506" y="631"/>
                    <a:pt x="995" y="0"/>
                    <a:pt x="322"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5" name="Google Shape;2745;p67"/>
            <p:cNvSpPr/>
            <p:nvPr/>
          </p:nvSpPr>
          <p:spPr>
            <a:xfrm>
              <a:off x="7781941" y="2841773"/>
              <a:ext cx="195677" cy="152739"/>
            </a:xfrm>
            <a:custGeom>
              <a:rect b="b" l="l" r="r" t="t"/>
              <a:pathLst>
                <a:path extrusionOk="0" h="2046" w="2621">
                  <a:moveTo>
                    <a:pt x="1512" y="0"/>
                  </a:moveTo>
                  <a:cubicBezTo>
                    <a:pt x="1449" y="0"/>
                    <a:pt x="1385" y="6"/>
                    <a:pt x="1321" y="19"/>
                  </a:cubicBezTo>
                  <a:cubicBezTo>
                    <a:pt x="1143" y="19"/>
                    <a:pt x="965" y="90"/>
                    <a:pt x="822" y="233"/>
                  </a:cubicBezTo>
                  <a:cubicBezTo>
                    <a:pt x="0" y="913"/>
                    <a:pt x="669" y="2045"/>
                    <a:pt x="1497" y="2045"/>
                  </a:cubicBezTo>
                  <a:cubicBezTo>
                    <a:pt x="1708" y="2045"/>
                    <a:pt x="1929" y="1972"/>
                    <a:pt x="2139" y="1798"/>
                  </a:cubicBezTo>
                  <a:cubicBezTo>
                    <a:pt x="2317" y="1656"/>
                    <a:pt x="2424" y="1478"/>
                    <a:pt x="2459" y="1265"/>
                  </a:cubicBezTo>
                  <a:cubicBezTo>
                    <a:pt x="2621" y="618"/>
                    <a:pt x="2136"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6" name="Google Shape;2746;p67"/>
            <p:cNvSpPr/>
            <p:nvPr/>
          </p:nvSpPr>
          <p:spPr>
            <a:xfrm>
              <a:off x="7875185" y="2841773"/>
              <a:ext cx="102430" cy="94809"/>
            </a:xfrm>
            <a:custGeom>
              <a:rect b="b" l="l" r="r" t="t"/>
              <a:pathLst>
                <a:path extrusionOk="0" h="1270" w="1372">
                  <a:moveTo>
                    <a:pt x="263" y="0"/>
                  </a:moveTo>
                  <a:cubicBezTo>
                    <a:pt x="200" y="0"/>
                    <a:pt x="136" y="6"/>
                    <a:pt x="72" y="19"/>
                  </a:cubicBezTo>
                  <a:cubicBezTo>
                    <a:pt x="0" y="304"/>
                    <a:pt x="72" y="660"/>
                    <a:pt x="285" y="909"/>
                  </a:cubicBezTo>
                  <a:cubicBezTo>
                    <a:pt x="477" y="1132"/>
                    <a:pt x="783" y="1270"/>
                    <a:pt x="1101" y="1270"/>
                  </a:cubicBezTo>
                  <a:cubicBezTo>
                    <a:pt x="1138" y="1270"/>
                    <a:pt x="1174" y="1268"/>
                    <a:pt x="1210" y="1265"/>
                  </a:cubicBezTo>
                  <a:cubicBezTo>
                    <a:pt x="1372" y="618"/>
                    <a:pt x="887" y="0"/>
                    <a:pt x="263"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7" name="Google Shape;2747;p67"/>
            <p:cNvSpPr/>
            <p:nvPr/>
          </p:nvSpPr>
          <p:spPr>
            <a:xfrm>
              <a:off x="7775595" y="3086045"/>
              <a:ext cx="211430" cy="153560"/>
            </a:xfrm>
            <a:custGeom>
              <a:rect b="b" l="l" r="r" t="t"/>
              <a:pathLst>
                <a:path extrusionOk="0" h="2057" w="2832">
                  <a:moveTo>
                    <a:pt x="1429" y="0"/>
                  </a:moveTo>
                  <a:cubicBezTo>
                    <a:pt x="1248" y="0"/>
                    <a:pt x="1058" y="50"/>
                    <a:pt x="872" y="163"/>
                  </a:cubicBezTo>
                  <a:cubicBezTo>
                    <a:pt x="0" y="744"/>
                    <a:pt x="476" y="2057"/>
                    <a:pt x="1395" y="2057"/>
                  </a:cubicBezTo>
                  <a:cubicBezTo>
                    <a:pt x="1489" y="2057"/>
                    <a:pt x="1588" y="2043"/>
                    <a:pt x="1690" y="2013"/>
                  </a:cubicBezTo>
                  <a:cubicBezTo>
                    <a:pt x="1904" y="1978"/>
                    <a:pt x="2082" y="1835"/>
                    <a:pt x="2224" y="1693"/>
                  </a:cubicBezTo>
                  <a:cubicBezTo>
                    <a:pt x="2832" y="941"/>
                    <a:pt x="2216" y="0"/>
                    <a:pt x="142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8" name="Google Shape;2748;p67"/>
            <p:cNvSpPr/>
            <p:nvPr/>
          </p:nvSpPr>
          <p:spPr>
            <a:xfrm>
              <a:off x="7869885" y="3090226"/>
              <a:ext cx="106312" cy="119593"/>
            </a:xfrm>
            <a:custGeom>
              <a:rect b="b" l="l" r="r" t="t"/>
              <a:pathLst>
                <a:path extrusionOk="0" h="1602" w="1424">
                  <a:moveTo>
                    <a:pt x="463" y="0"/>
                  </a:moveTo>
                  <a:lnTo>
                    <a:pt x="463" y="0"/>
                  </a:lnTo>
                  <a:cubicBezTo>
                    <a:pt x="0" y="570"/>
                    <a:pt x="249" y="1423"/>
                    <a:pt x="961" y="1601"/>
                  </a:cubicBezTo>
                  <a:cubicBezTo>
                    <a:pt x="1423" y="1032"/>
                    <a:pt x="1139" y="214"/>
                    <a:pt x="463"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49" name="Google Shape;2749;p67"/>
          <p:cNvSpPr/>
          <p:nvPr/>
        </p:nvSpPr>
        <p:spPr>
          <a:xfrm flipH="1">
            <a:off x="3524804" y="1682905"/>
            <a:ext cx="48294" cy="48353"/>
          </a:xfrm>
          <a:custGeom>
            <a:rect b="b" l="l" r="r" t="t"/>
            <a:pathLst>
              <a:path extrusionOk="0" h="820" w="819">
                <a:moveTo>
                  <a:pt x="391" y="1"/>
                </a:moveTo>
                <a:cubicBezTo>
                  <a:pt x="178" y="1"/>
                  <a:pt x="0" y="179"/>
                  <a:pt x="0" y="428"/>
                </a:cubicBezTo>
                <a:cubicBezTo>
                  <a:pt x="0" y="641"/>
                  <a:pt x="178" y="819"/>
                  <a:pt x="391" y="819"/>
                </a:cubicBezTo>
                <a:cubicBezTo>
                  <a:pt x="641" y="819"/>
                  <a:pt x="818" y="641"/>
                  <a:pt x="818" y="428"/>
                </a:cubicBezTo>
                <a:cubicBezTo>
                  <a:pt x="818" y="179"/>
                  <a:pt x="641" y="1"/>
                  <a:pt x="39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0" name="Google Shape;2750;p67"/>
          <p:cNvSpPr/>
          <p:nvPr/>
        </p:nvSpPr>
        <p:spPr>
          <a:xfrm flipH="1">
            <a:off x="2773682" y="2169678"/>
            <a:ext cx="46231" cy="48294"/>
          </a:xfrm>
          <a:custGeom>
            <a:rect b="b" l="l" r="r" t="t"/>
            <a:pathLst>
              <a:path extrusionOk="0" h="819" w="784">
                <a:moveTo>
                  <a:pt x="392" y="1"/>
                </a:moveTo>
                <a:cubicBezTo>
                  <a:pt x="179" y="1"/>
                  <a:pt x="1" y="178"/>
                  <a:pt x="1" y="392"/>
                </a:cubicBezTo>
                <a:cubicBezTo>
                  <a:pt x="1" y="641"/>
                  <a:pt x="179" y="819"/>
                  <a:pt x="392" y="819"/>
                </a:cubicBezTo>
                <a:cubicBezTo>
                  <a:pt x="605" y="819"/>
                  <a:pt x="783" y="641"/>
                  <a:pt x="783" y="392"/>
                </a:cubicBezTo>
                <a:cubicBezTo>
                  <a:pt x="783" y="178"/>
                  <a:pt x="605" y="1"/>
                  <a:pt x="39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1" name="Google Shape;2751;p67"/>
          <p:cNvSpPr/>
          <p:nvPr/>
        </p:nvSpPr>
        <p:spPr>
          <a:xfrm flipH="1">
            <a:off x="2800983" y="2398352"/>
            <a:ext cx="67164" cy="57434"/>
          </a:xfrm>
          <a:custGeom>
            <a:rect b="b" l="l" r="r" t="t"/>
            <a:pathLst>
              <a:path extrusionOk="0" h="974" w="1139">
                <a:moveTo>
                  <a:pt x="641" y="1"/>
                </a:moveTo>
                <a:cubicBezTo>
                  <a:pt x="214" y="1"/>
                  <a:pt x="0" y="535"/>
                  <a:pt x="285" y="819"/>
                </a:cubicBezTo>
                <a:cubicBezTo>
                  <a:pt x="392" y="926"/>
                  <a:pt x="522" y="973"/>
                  <a:pt x="649" y="973"/>
                </a:cubicBezTo>
                <a:cubicBezTo>
                  <a:pt x="902" y="973"/>
                  <a:pt x="1139" y="784"/>
                  <a:pt x="1139" y="499"/>
                </a:cubicBezTo>
                <a:cubicBezTo>
                  <a:pt x="1139" y="214"/>
                  <a:pt x="925" y="1"/>
                  <a:pt x="64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2" name="Google Shape;2752;p67"/>
          <p:cNvSpPr/>
          <p:nvPr/>
        </p:nvSpPr>
        <p:spPr>
          <a:xfrm flipH="1">
            <a:off x="3591967" y="3617378"/>
            <a:ext cx="77660" cy="77660"/>
          </a:xfrm>
          <a:custGeom>
            <a:rect b="b" l="l" r="r" t="t"/>
            <a:pathLst>
              <a:path extrusionOk="0" h="1317" w="1317">
                <a:moveTo>
                  <a:pt x="676" y="0"/>
                </a:moveTo>
                <a:cubicBezTo>
                  <a:pt x="321" y="0"/>
                  <a:pt x="0" y="285"/>
                  <a:pt x="0" y="676"/>
                </a:cubicBezTo>
                <a:cubicBezTo>
                  <a:pt x="0" y="1032"/>
                  <a:pt x="321" y="1317"/>
                  <a:pt x="676" y="1317"/>
                </a:cubicBezTo>
                <a:cubicBezTo>
                  <a:pt x="1032" y="1317"/>
                  <a:pt x="1317" y="1032"/>
                  <a:pt x="1317" y="676"/>
                </a:cubicBezTo>
                <a:cubicBezTo>
                  <a:pt x="1317" y="285"/>
                  <a:pt x="1032" y="0"/>
                  <a:pt x="67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3" name="Google Shape;2753;p67"/>
          <p:cNvSpPr/>
          <p:nvPr/>
        </p:nvSpPr>
        <p:spPr>
          <a:xfrm flipH="1">
            <a:off x="132194" y="3436939"/>
            <a:ext cx="48294" cy="48294"/>
          </a:xfrm>
          <a:custGeom>
            <a:rect b="b" l="l" r="r" t="t"/>
            <a:pathLst>
              <a:path extrusionOk="0" h="819" w="819">
                <a:moveTo>
                  <a:pt x="392" y="0"/>
                </a:moveTo>
                <a:cubicBezTo>
                  <a:pt x="178" y="0"/>
                  <a:pt x="0" y="178"/>
                  <a:pt x="0" y="392"/>
                </a:cubicBezTo>
                <a:cubicBezTo>
                  <a:pt x="0" y="641"/>
                  <a:pt x="178" y="819"/>
                  <a:pt x="392" y="819"/>
                </a:cubicBezTo>
                <a:cubicBezTo>
                  <a:pt x="605" y="819"/>
                  <a:pt x="819" y="641"/>
                  <a:pt x="819" y="392"/>
                </a:cubicBezTo>
                <a:cubicBezTo>
                  <a:pt x="819" y="178"/>
                  <a:pt x="605" y="0"/>
                  <a:pt x="39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4" name="Google Shape;2754;p67"/>
          <p:cNvSpPr/>
          <p:nvPr/>
        </p:nvSpPr>
        <p:spPr>
          <a:xfrm flipH="1">
            <a:off x="-10" y="3713848"/>
            <a:ext cx="67223" cy="57375"/>
          </a:xfrm>
          <a:custGeom>
            <a:rect b="b" l="l" r="r" t="t"/>
            <a:pathLst>
              <a:path extrusionOk="0" h="973" w="1140">
                <a:moveTo>
                  <a:pt x="641" y="1"/>
                </a:moveTo>
                <a:cubicBezTo>
                  <a:pt x="214" y="1"/>
                  <a:pt x="1" y="499"/>
                  <a:pt x="321" y="819"/>
                </a:cubicBezTo>
                <a:cubicBezTo>
                  <a:pt x="415" y="925"/>
                  <a:pt x="535" y="972"/>
                  <a:pt x="655" y="972"/>
                </a:cubicBezTo>
                <a:cubicBezTo>
                  <a:pt x="899" y="972"/>
                  <a:pt x="1139" y="774"/>
                  <a:pt x="1139" y="464"/>
                </a:cubicBezTo>
                <a:cubicBezTo>
                  <a:pt x="1139" y="214"/>
                  <a:pt x="926" y="1"/>
                  <a:pt x="64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5" name="Google Shape;2755;p67"/>
          <p:cNvSpPr/>
          <p:nvPr/>
        </p:nvSpPr>
        <p:spPr>
          <a:xfrm flipH="1">
            <a:off x="1000778" y="2075272"/>
            <a:ext cx="144824" cy="123419"/>
          </a:xfrm>
          <a:custGeom>
            <a:rect b="b" l="l" r="r" t="t"/>
            <a:pathLst>
              <a:path extrusionOk="0" h="2093" w="2456">
                <a:moveTo>
                  <a:pt x="1423" y="0"/>
                </a:moveTo>
                <a:cubicBezTo>
                  <a:pt x="463" y="0"/>
                  <a:pt x="0" y="1103"/>
                  <a:pt x="676" y="1779"/>
                </a:cubicBezTo>
                <a:cubicBezTo>
                  <a:pt x="881" y="1996"/>
                  <a:pt x="1138" y="2092"/>
                  <a:pt x="1392" y="2092"/>
                </a:cubicBezTo>
                <a:cubicBezTo>
                  <a:pt x="1930" y="2092"/>
                  <a:pt x="2455" y="1661"/>
                  <a:pt x="2455" y="1032"/>
                </a:cubicBezTo>
                <a:cubicBezTo>
                  <a:pt x="2455" y="463"/>
                  <a:pt x="1993" y="0"/>
                  <a:pt x="142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6" name="Google Shape;2756;p67"/>
          <p:cNvSpPr/>
          <p:nvPr/>
        </p:nvSpPr>
        <p:spPr>
          <a:xfrm flipH="1">
            <a:off x="1566649" y="1738794"/>
            <a:ext cx="104962" cy="104962"/>
          </a:xfrm>
          <a:custGeom>
            <a:rect b="b" l="l" r="r" t="t"/>
            <a:pathLst>
              <a:path extrusionOk="0" h="1780" w="1780">
                <a:moveTo>
                  <a:pt x="890" y="1"/>
                </a:moveTo>
                <a:cubicBezTo>
                  <a:pt x="392" y="1"/>
                  <a:pt x="1" y="392"/>
                  <a:pt x="1" y="890"/>
                </a:cubicBezTo>
                <a:cubicBezTo>
                  <a:pt x="1" y="1389"/>
                  <a:pt x="392" y="1780"/>
                  <a:pt x="890" y="1780"/>
                </a:cubicBezTo>
                <a:cubicBezTo>
                  <a:pt x="1353" y="1780"/>
                  <a:pt x="1780" y="1389"/>
                  <a:pt x="1780" y="890"/>
                </a:cubicBezTo>
                <a:cubicBezTo>
                  <a:pt x="1780" y="392"/>
                  <a:pt x="1353" y="1"/>
                  <a:pt x="89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757" name="Google Shape;2757;p67"/>
          <p:cNvGrpSpPr/>
          <p:nvPr/>
        </p:nvGrpSpPr>
        <p:grpSpPr>
          <a:xfrm>
            <a:off x="302746" y="2284782"/>
            <a:ext cx="3200765" cy="2724715"/>
            <a:chOff x="4756980" y="1526175"/>
            <a:chExt cx="3317198" cy="2823831"/>
          </a:xfrm>
        </p:grpSpPr>
        <p:sp>
          <p:nvSpPr>
            <p:cNvPr id="2758" name="Google Shape;2758;p67"/>
            <p:cNvSpPr/>
            <p:nvPr/>
          </p:nvSpPr>
          <p:spPr>
            <a:xfrm>
              <a:off x="6003248" y="1526175"/>
              <a:ext cx="619041" cy="781614"/>
            </a:xfrm>
            <a:custGeom>
              <a:rect b="b" l="l" r="r" t="t"/>
              <a:pathLst>
                <a:path extrusionOk="0" h="13255" w="10498">
                  <a:moveTo>
                    <a:pt x="6548" y="1"/>
                  </a:moveTo>
                  <a:cubicBezTo>
                    <a:pt x="6076" y="1"/>
                    <a:pt x="5617" y="149"/>
                    <a:pt x="5231" y="445"/>
                  </a:cubicBezTo>
                  <a:cubicBezTo>
                    <a:pt x="4164" y="1584"/>
                    <a:pt x="3879" y="6423"/>
                    <a:pt x="3915" y="6779"/>
                  </a:cubicBezTo>
                  <a:cubicBezTo>
                    <a:pt x="3950" y="7099"/>
                    <a:pt x="3381" y="6992"/>
                    <a:pt x="1993" y="7775"/>
                  </a:cubicBezTo>
                  <a:cubicBezTo>
                    <a:pt x="1175" y="8273"/>
                    <a:pt x="499" y="8949"/>
                    <a:pt x="1" y="9768"/>
                  </a:cubicBezTo>
                  <a:lnTo>
                    <a:pt x="7829" y="13255"/>
                  </a:lnTo>
                  <a:cubicBezTo>
                    <a:pt x="7829" y="13255"/>
                    <a:pt x="10426" y="11404"/>
                    <a:pt x="10462" y="9768"/>
                  </a:cubicBezTo>
                  <a:cubicBezTo>
                    <a:pt x="10497" y="9056"/>
                    <a:pt x="9786" y="8593"/>
                    <a:pt x="9003" y="8273"/>
                  </a:cubicBezTo>
                  <a:cubicBezTo>
                    <a:pt x="8006" y="7846"/>
                    <a:pt x="6832" y="7562"/>
                    <a:pt x="6761" y="7170"/>
                  </a:cubicBezTo>
                  <a:cubicBezTo>
                    <a:pt x="6654" y="6423"/>
                    <a:pt x="9465" y="2153"/>
                    <a:pt x="9714" y="1442"/>
                  </a:cubicBezTo>
                  <a:cubicBezTo>
                    <a:pt x="9857" y="908"/>
                    <a:pt x="8220" y="125"/>
                    <a:pt x="6832" y="18"/>
                  </a:cubicBezTo>
                  <a:cubicBezTo>
                    <a:pt x="6737" y="7"/>
                    <a:pt x="6643" y="1"/>
                    <a:pt x="654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9" name="Google Shape;2759;p67"/>
            <p:cNvSpPr/>
            <p:nvPr/>
          </p:nvSpPr>
          <p:spPr>
            <a:xfrm>
              <a:off x="6003248" y="1526175"/>
              <a:ext cx="619041" cy="781614"/>
            </a:xfrm>
            <a:custGeom>
              <a:rect b="b" l="l" r="r" t="t"/>
              <a:pathLst>
                <a:path extrusionOk="0" h="13255" w="10498">
                  <a:moveTo>
                    <a:pt x="6548" y="1"/>
                  </a:moveTo>
                  <a:cubicBezTo>
                    <a:pt x="6076" y="1"/>
                    <a:pt x="5617" y="149"/>
                    <a:pt x="5231" y="445"/>
                  </a:cubicBezTo>
                  <a:cubicBezTo>
                    <a:pt x="4164" y="1584"/>
                    <a:pt x="3879" y="6423"/>
                    <a:pt x="3915" y="6779"/>
                  </a:cubicBezTo>
                  <a:cubicBezTo>
                    <a:pt x="3950" y="7099"/>
                    <a:pt x="3381" y="6992"/>
                    <a:pt x="1993" y="7775"/>
                  </a:cubicBezTo>
                  <a:cubicBezTo>
                    <a:pt x="1175" y="8273"/>
                    <a:pt x="499" y="8949"/>
                    <a:pt x="1" y="9768"/>
                  </a:cubicBezTo>
                  <a:lnTo>
                    <a:pt x="7829" y="13255"/>
                  </a:lnTo>
                  <a:cubicBezTo>
                    <a:pt x="7829" y="13255"/>
                    <a:pt x="10426" y="11404"/>
                    <a:pt x="10462" y="9768"/>
                  </a:cubicBezTo>
                  <a:cubicBezTo>
                    <a:pt x="10497" y="9056"/>
                    <a:pt x="9786" y="8593"/>
                    <a:pt x="9003" y="8238"/>
                  </a:cubicBezTo>
                  <a:cubicBezTo>
                    <a:pt x="8496" y="8624"/>
                    <a:pt x="7875" y="8944"/>
                    <a:pt x="7250" y="8944"/>
                  </a:cubicBezTo>
                  <a:cubicBezTo>
                    <a:pt x="6954" y="8944"/>
                    <a:pt x="6656" y="8872"/>
                    <a:pt x="6370" y="8700"/>
                  </a:cubicBezTo>
                  <a:cubicBezTo>
                    <a:pt x="4662" y="7633"/>
                    <a:pt x="5267" y="7028"/>
                    <a:pt x="5978" y="3150"/>
                  </a:cubicBezTo>
                  <a:cubicBezTo>
                    <a:pt x="6156" y="2082"/>
                    <a:pt x="6441" y="1050"/>
                    <a:pt x="6832" y="18"/>
                  </a:cubicBezTo>
                  <a:cubicBezTo>
                    <a:pt x="6737" y="7"/>
                    <a:pt x="6643" y="1"/>
                    <a:pt x="6548" y="1"/>
                  </a:cubicBezTo>
                  <a:close/>
                </a:path>
              </a:pathLst>
            </a:custGeom>
            <a:solidFill>
              <a:srgbClr val="3827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0" name="Google Shape;2760;p67"/>
            <p:cNvSpPr/>
            <p:nvPr/>
          </p:nvSpPr>
          <p:spPr>
            <a:xfrm>
              <a:off x="6198783" y="1711095"/>
              <a:ext cx="314415" cy="114102"/>
            </a:xfrm>
            <a:custGeom>
              <a:rect b="b" l="l" r="r" t="t"/>
              <a:pathLst>
                <a:path extrusionOk="0" h="1935" w="5332">
                  <a:moveTo>
                    <a:pt x="632" y="1"/>
                  </a:moveTo>
                  <a:cubicBezTo>
                    <a:pt x="270" y="1"/>
                    <a:pt x="1" y="506"/>
                    <a:pt x="350" y="796"/>
                  </a:cubicBezTo>
                  <a:cubicBezTo>
                    <a:pt x="1310" y="1472"/>
                    <a:pt x="2449" y="1899"/>
                    <a:pt x="3623" y="1935"/>
                  </a:cubicBezTo>
                  <a:cubicBezTo>
                    <a:pt x="4050" y="1935"/>
                    <a:pt x="4441" y="1899"/>
                    <a:pt x="4797" y="1757"/>
                  </a:cubicBezTo>
                  <a:cubicBezTo>
                    <a:pt x="5331" y="1600"/>
                    <a:pt x="5144" y="861"/>
                    <a:pt x="4702" y="861"/>
                  </a:cubicBezTo>
                  <a:cubicBezTo>
                    <a:pt x="4643" y="861"/>
                    <a:pt x="4579" y="874"/>
                    <a:pt x="4513" y="903"/>
                  </a:cubicBezTo>
                  <a:cubicBezTo>
                    <a:pt x="4219" y="1009"/>
                    <a:pt x="3918" y="1053"/>
                    <a:pt x="3619" y="1053"/>
                  </a:cubicBezTo>
                  <a:cubicBezTo>
                    <a:pt x="2214" y="1053"/>
                    <a:pt x="883" y="85"/>
                    <a:pt x="883" y="85"/>
                  </a:cubicBezTo>
                  <a:cubicBezTo>
                    <a:pt x="799" y="26"/>
                    <a:pt x="713" y="1"/>
                    <a:pt x="632" y="1"/>
                  </a:cubicBezTo>
                  <a:close/>
                </a:path>
              </a:pathLst>
            </a:custGeom>
            <a:solidFill>
              <a:srgbClr val="2116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1" name="Google Shape;2761;p67"/>
            <p:cNvSpPr/>
            <p:nvPr/>
          </p:nvSpPr>
          <p:spPr>
            <a:xfrm>
              <a:off x="6198370" y="1852085"/>
              <a:ext cx="274258" cy="78427"/>
            </a:xfrm>
            <a:custGeom>
              <a:rect b="b" l="l" r="r" t="t"/>
              <a:pathLst>
                <a:path extrusionOk="0" h="1330" w="4651">
                  <a:moveTo>
                    <a:pt x="515" y="0"/>
                  </a:moveTo>
                  <a:cubicBezTo>
                    <a:pt x="340" y="0"/>
                    <a:pt x="186" y="99"/>
                    <a:pt x="108" y="256"/>
                  </a:cubicBezTo>
                  <a:cubicBezTo>
                    <a:pt x="1" y="469"/>
                    <a:pt x="108" y="754"/>
                    <a:pt x="321" y="825"/>
                  </a:cubicBezTo>
                  <a:cubicBezTo>
                    <a:pt x="1068" y="1145"/>
                    <a:pt x="1887" y="1323"/>
                    <a:pt x="2669" y="1323"/>
                  </a:cubicBezTo>
                  <a:cubicBezTo>
                    <a:pt x="2734" y="1328"/>
                    <a:pt x="2798" y="1330"/>
                    <a:pt x="2862" y="1330"/>
                  </a:cubicBezTo>
                  <a:cubicBezTo>
                    <a:pt x="3296" y="1330"/>
                    <a:pt x="3725" y="1229"/>
                    <a:pt x="4128" y="1074"/>
                  </a:cubicBezTo>
                  <a:cubicBezTo>
                    <a:pt x="4651" y="889"/>
                    <a:pt x="4430" y="200"/>
                    <a:pt x="3992" y="200"/>
                  </a:cubicBezTo>
                  <a:cubicBezTo>
                    <a:pt x="3924" y="200"/>
                    <a:pt x="3850" y="217"/>
                    <a:pt x="3772" y="256"/>
                  </a:cubicBezTo>
                  <a:cubicBezTo>
                    <a:pt x="3435" y="396"/>
                    <a:pt x="3064" y="448"/>
                    <a:pt x="2699" y="448"/>
                  </a:cubicBezTo>
                  <a:cubicBezTo>
                    <a:pt x="1678" y="448"/>
                    <a:pt x="712" y="42"/>
                    <a:pt x="712" y="42"/>
                  </a:cubicBezTo>
                  <a:cubicBezTo>
                    <a:pt x="646" y="13"/>
                    <a:pt x="579" y="0"/>
                    <a:pt x="515" y="0"/>
                  </a:cubicBezTo>
                  <a:close/>
                </a:path>
              </a:pathLst>
            </a:custGeom>
            <a:solidFill>
              <a:srgbClr val="2116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2" name="Google Shape;2762;p67"/>
            <p:cNvSpPr/>
            <p:nvPr/>
          </p:nvSpPr>
          <p:spPr>
            <a:xfrm>
              <a:off x="6429049" y="1679489"/>
              <a:ext cx="438246" cy="246720"/>
            </a:xfrm>
            <a:custGeom>
              <a:rect b="b" l="l" r="r" t="t"/>
              <a:pathLst>
                <a:path extrusionOk="0" h="4184" w="7432">
                  <a:moveTo>
                    <a:pt x="4470" y="870"/>
                  </a:moveTo>
                  <a:cubicBezTo>
                    <a:pt x="4603" y="873"/>
                    <a:pt x="4703" y="910"/>
                    <a:pt x="4771" y="1012"/>
                  </a:cubicBezTo>
                  <a:cubicBezTo>
                    <a:pt x="4842" y="1083"/>
                    <a:pt x="4806" y="1332"/>
                    <a:pt x="4593" y="1724"/>
                  </a:cubicBezTo>
                  <a:cubicBezTo>
                    <a:pt x="4344" y="2044"/>
                    <a:pt x="4059" y="2293"/>
                    <a:pt x="3703" y="2471"/>
                  </a:cubicBezTo>
                  <a:cubicBezTo>
                    <a:pt x="3596" y="2257"/>
                    <a:pt x="3561" y="2044"/>
                    <a:pt x="3561" y="1830"/>
                  </a:cubicBezTo>
                  <a:cubicBezTo>
                    <a:pt x="3561" y="1404"/>
                    <a:pt x="3810" y="1048"/>
                    <a:pt x="4201" y="941"/>
                  </a:cubicBezTo>
                  <a:cubicBezTo>
                    <a:pt x="4269" y="907"/>
                    <a:pt x="4369" y="873"/>
                    <a:pt x="4470" y="870"/>
                  </a:cubicBezTo>
                  <a:close/>
                  <a:moveTo>
                    <a:pt x="4437" y="0"/>
                  </a:moveTo>
                  <a:cubicBezTo>
                    <a:pt x="4249" y="0"/>
                    <a:pt x="4059" y="40"/>
                    <a:pt x="3881" y="123"/>
                  </a:cubicBezTo>
                  <a:cubicBezTo>
                    <a:pt x="3134" y="336"/>
                    <a:pt x="2671" y="1048"/>
                    <a:pt x="2671" y="1830"/>
                  </a:cubicBezTo>
                  <a:cubicBezTo>
                    <a:pt x="2671" y="2115"/>
                    <a:pt x="2707" y="2435"/>
                    <a:pt x="2814" y="2720"/>
                  </a:cubicBezTo>
                  <a:cubicBezTo>
                    <a:pt x="2639" y="2738"/>
                    <a:pt x="2462" y="2747"/>
                    <a:pt x="2284" y="2747"/>
                  </a:cubicBezTo>
                  <a:cubicBezTo>
                    <a:pt x="1772" y="2747"/>
                    <a:pt x="1251" y="2674"/>
                    <a:pt x="750" y="2542"/>
                  </a:cubicBezTo>
                  <a:cubicBezTo>
                    <a:pt x="716" y="2535"/>
                    <a:pt x="683" y="2532"/>
                    <a:pt x="652" y="2532"/>
                  </a:cubicBezTo>
                  <a:cubicBezTo>
                    <a:pt x="188" y="2532"/>
                    <a:pt x="1" y="3229"/>
                    <a:pt x="501" y="3396"/>
                  </a:cubicBezTo>
                  <a:cubicBezTo>
                    <a:pt x="1029" y="3559"/>
                    <a:pt x="1581" y="3640"/>
                    <a:pt x="2137" y="3640"/>
                  </a:cubicBezTo>
                  <a:cubicBezTo>
                    <a:pt x="2553" y="3640"/>
                    <a:pt x="2971" y="3594"/>
                    <a:pt x="3383" y="3503"/>
                  </a:cubicBezTo>
                  <a:cubicBezTo>
                    <a:pt x="3418" y="3574"/>
                    <a:pt x="3490" y="3610"/>
                    <a:pt x="3525" y="3645"/>
                  </a:cubicBezTo>
                  <a:cubicBezTo>
                    <a:pt x="4014" y="4004"/>
                    <a:pt x="4593" y="4183"/>
                    <a:pt x="5207" y="4183"/>
                  </a:cubicBezTo>
                  <a:cubicBezTo>
                    <a:pt x="5263" y="4183"/>
                    <a:pt x="5319" y="4182"/>
                    <a:pt x="5375" y="4179"/>
                  </a:cubicBezTo>
                  <a:cubicBezTo>
                    <a:pt x="5874" y="4179"/>
                    <a:pt x="6407" y="4108"/>
                    <a:pt x="6905" y="3965"/>
                  </a:cubicBezTo>
                  <a:cubicBezTo>
                    <a:pt x="7431" y="3834"/>
                    <a:pt x="7259" y="3095"/>
                    <a:pt x="6781" y="3095"/>
                  </a:cubicBezTo>
                  <a:cubicBezTo>
                    <a:pt x="6741" y="3095"/>
                    <a:pt x="6700" y="3101"/>
                    <a:pt x="6656" y="3111"/>
                  </a:cubicBezTo>
                  <a:cubicBezTo>
                    <a:pt x="6283" y="3254"/>
                    <a:pt x="5891" y="3325"/>
                    <a:pt x="5504" y="3325"/>
                  </a:cubicBezTo>
                  <a:cubicBezTo>
                    <a:pt x="5117" y="3325"/>
                    <a:pt x="4735" y="3254"/>
                    <a:pt x="4379" y="3111"/>
                  </a:cubicBezTo>
                  <a:cubicBezTo>
                    <a:pt x="4735" y="2898"/>
                    <a:pt x="5055" y="2578"/>
                    <a:pt x="5304" y="2222"/>
                  </a:cubicBezTo>
                  <a:cubicBezTo>
                    <a:pt x="5909" y="1297"/>
                    <a:pt x="5660" y="727"/>
                    <a:pt x="5447" y="443"/>
                  </a:cubicBezTo>
                  <a:cubicBezTo>
                    <a:pt x="5186" y="158"/>
                    <a:pt x="4814" y="0"/>
                    <a:pt x="4437" y="0"/>
                  </a:cubicBezTo>
                  <a:close/>
                </a:path>
              </a:pathLst>
            </a:custGeom>
            <a:solidFill>
              <a:srgbClr val="2116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3" name="Google Shape;2763;p67"/>
            <p:cNvSpPr/>
            <p:nvPr/>
          </p:nvSpPr>
          <p:spPr>
            <a:xfrm>
              <a:off x="4756980" y="2260255"/>
              <a:ext cx="929564" cy="1771266"/>
            </a:xfrm>
            <a:custGeom>
              <a:rect b="b" l="l" r="r" t="t"/>
              <a:pathLst>
                <a:path extrusionOk="0" h="30038" w="15764">
                  <a:moveTo>
                    <a:pt x="13027" y="1"/>
                  </a:moveTo>
                  <a:cubicBezTo>
                    <a:pt x="12669" y="1"/>
                    <a:pt x="12310" y="43"/>
                    <a:pt x="11956" y="129"/>
                  </a:cubicBezTo>
                  <a:cubicBezTo>
                    <a:pt x="10497" y="485"/>
                    <a:pt x="9181" y="1268"/>
                    <a:pt x="8113" y="2335"/>
                  </a:cubicBezTo>
                  <a:cubicBezTo>
                    <a:pt x="4093" y="6143"/>
                    <a:pt x="1" y="16461"/>
                    <a:pt x="1744" y="23470"/>
                  </a:cubicBezTo>
                  <a:cubicBezTo>
                    <a:pt x="1922" y="24182"/>
                    <a:pt x="2171" y="24894"/>
                    <a:pt x="2491" y="25570"/>
                  </a:cubicBezTo>
                  <a:cubicBezTo>
                    <a:pt x="4269" y="29181"/>
                    <a:pt x="6804" y="30037"/>
                    <a:pt x="8809" y="30037"/>
                  </a:cubicBezTo>
                  <a:cubicBezTo>
                    <a:pt x="10616" y="30037"/>
                    <a:pt x="11991" y="29341"/>
                    <a:pt x="11991" y="29341"/>
                  </a:cubicBezTo>
                  <a:cubicBezTo>
                    <a:pt x="11991" y="29341"/>
                    <a:pt x="8789" y="12654"/>
                    <a:pt x="15763" y="912"/>
                  </a:cubicBezTo>
                  <a:cubicBezTo>
                    <a:pt x="14957" y="314"/>
                    <a:pt x="13998" y="1"/>
                    <a:pt x="13027" y="1"/>
                  </a:cubicBezTo>
                  <a:close/>
                </a:path>
              </a:pathLst>
            </a:custGeom>
            <a:solidFill>
              <a:srgbClr val="D86F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4" name="Google Shape;2764;p67"/>
            <p:cNvSpPr/>
            <p:nvPr/>
          </p:nvSpPr>
          <p:spPr>
            <a:xfrm>
              <a:off x="4859818" y="2261494"/>
              <a:ext cx="826724" cy="1770027"/>
            </a:xfrm>
            <a:custGeom>
              <a:rect b="b" l="l" r="r" t="t"/>
              <a:pathLst>
                <a:path extrusionOk="0" h="30017" w="14020">
                  <a:moveTo>
                    <a:pt x="11223" y="1"/>
                  </a:moveTo>
                  <a:cubicBezTo>
                    <a:pt x="10885" y="1"/>
                    <a:pt x="10546" y="36"/>
                    <a:pt x="10212" y="108"/>
                  </a:cubicBezTo>
                  <a:cubicBezTo>
                    <a:pt x="8646" y="1959"/>
                    <a:pt x="6796" y="5588"/>
                    <a:pt x="5800" y="12882"/>
                  </a:cubicBezTo>
                  <a:cubicBezTo>
                    <a:pt x="4610" y="21694"/>
                    <a:pt x="3104" y="23782"/>
                    <a:pt x="1372" y="23782"/>
                  </a:cubicBezTo>
                  <a:cubicBezTo>
                    <a:pt x="929" y="23782"/>
                    <a:pt x="471" y="23645"/>
                    <a:pt x="0" y="23449"/>
                  </a:cubicBezTo>
                  <a:lnTo>
                    <a:pt x="0" y="23449"/>
                  </a:lnTo>
                  <a:cubicBezTo>
                    <a:pt x="178" y="24161"/>
                    <a:pt x="427" y="24873"/>
                    <a:pt x="747" y="25549"/>
                  </a:cubicBezTo>
                  <a:cubicBezTo>
                    <a:pt x="2525" y="29160"/>
                    <a:pt x="5060" y="30016"/>
                    <a:pt x="7065" y="30016"/>
                  </a:cubicBezTo>
                  <a:cubicBezTo>
                    <a:pt x="8872" y="30016"/>
                    <a:pt x="10247" y="29320"/>
                    <a:pt x="10247" y="29320"/>
                  </a:cubicBezTo>
                  <a:cubicBezTo>
                    <a:pt x="10247" y="29320"/>
                    <a:pt x="7045" y="12633"/>
                    <a:pt x="14019" y="891"/>
                  </a:cubicBezTo>
                  <a:cubicBezTo>
                    <a:pt x="13196" y="307"/>
                    <a:pt x="12215" y="1"/>
                    <a:pt x="1122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5" name="Google Shape;2765;p67"/>
            <p:cNvSpPr/>
            <p:nvPr/>
          </p:nvSpPr>
          <p:spPr>
            <a:xfrm>
              <a:off x="7088005" y="2179647"/>
              <a:ext cx="986172" cy="1874872"/>
            </a:xfrm>
            <a:custGeom>
              <a:rect b="b" l="l" r="r" t="t"/>
              <a:pathLst>
                <a:path extrusionOk="0" h="31795" w="16724">
                  <a:moveTo>
                    <a:pt x="4543" y="0"/>
                  </a:moveTo>
                  <a:cubicBezTo>
                    <a:pt x="4090" y="0"/>
                    <a:pt x="3631" y="47"/>
                    <a:pt x="3167" y="144"/>
                  </a:cubicBezTo>
                  <a:cubicBezTo>
                    <a:pt x="2028" y="393"/>
                    <a:pt x="961" y="856"/>
                    <a:pt x="0" y="1532"/>
                  </a:cubicBezTo>
                  <a:cubicBezTo>
                    <a:pt x="0" y="1532"/>
                    <a:pt x="3950" y="23770"/>
                    <a:pt x="2348" y="27755"/>
                  </a:cubicBezTo>
                  <a:cubicBezTo>
                    <a:pt x="3599" y="30255"/>
                    <a:pt x="6139" y="31795"/>
                    <a:pt x="8860" y="31795"/>
                  </a:cubicBezTo>
                  <a:cubicBezTo>
                    <a:pt x="9237" y="31795"/>
                    <a:pt x="9617" y="31765"/>
                    <a:pt x="9998" y="31705"/>
                  </a:cubicBezTo>
                  <a:cubicBezTo>
                    <a:pt x="12525" y="31349"/>
                    <a:pt x="14375" y="29392"/>
                    <a:pt x="15407" y="26439"/>
                  </a:cubicBezTo>
                  <a:cubicBezTo>
                    <a:pt x="16652" y="22952"/>
                    <a:pt x="16723" y="18077"/>
                    <a:pt x="15442" y="12847"/>
                  </a:cubicBezTo>
                  <a:cubicBezTo>
                    <a:pt x="13554" y="5426"/>
                    <a:pt x="9404" y="0"/>
                    <a:pt x="454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6" name="Google Shape;2766;p67"/>
            <p:cNvSpPr/>
            <p:nvPr/>
          </p:nvSpPr>
          <p:spPr>
            <a:xfrm>
              <a:off x="7088005" y="2188139"/>
              <a:ext cx="908512" cy="1866380"/>
            </a:xfrm>
            <a:custGeom>
              <a:rect b="b" l="l" r="r" t="t"/>
              <a:pathLst>
                <a:path extrusionOk="0" h="31651" w="15407">
                  <a:moveTo>
                    <a:pt x="3167" y="0"/>
                  </a:moveTo>
                  <a:cubicBezTo>
                    <a:pt x="2028" y="249"/>
                    <a:pt x="961" y="712"/>
                    <a:pt x="0" y="1388"/>
                  </a:cubicBezTo>
                  <a:cubicBezTo>
                    <a:pt x="0" y="1388"/>
                    <a:pt x="3950" y="23626"/>
                    <a:pt x="2348" y="27611"/>
                  </a:cubicBezTo>
                  <a:cubicBezTo>
                    <a:pt x="3599" y="30111"/>
                    <a:pt x="6139" y="31651"/>
                    <a:pt x="8860" y="31651"/>
                  </a:cubicBezTo>
                  <a:cubicBezTo>
                    <a:pt x="9237" y="31651"/>
                    <a:pt x="9617" y="31621"/>
                    <a:pt x="9998" y="31561"/>
                  </a:cubicBezTo>
                  <a:cubicBezTo>
                    <a:pt x="12525" y="31205"/>
                    <a:pt x="14375" y="29248"/>
                    <a:pt x="15407" y="26295"/>
                  </a:cubicBezTo>
                  <a:lnTo>
                    <a:pt x="15407" y="26295"/>
                  </a:lnTo>
                  <a:cubicBezTo>
                    <a:pt x="14969" y="26366"/>
                    <a:pt x="14543" y="26404"/>
                    <a:pt x="14130" y="26404"/>
                  </a:cubicBezTo>
                  <a:cubicBezTo>
                    <a:pt x="10453" y="26404"/>
                    <a:pt x="7834" y="23433"/>
                    <a:pt x="7259" y="15371"/>
                  </a:cubicBezTo>
                  <a:cubicBezTo>
                    <a:pt x="6654" y="6939"/>
                    <a:pt x="4448" y="2135"/>
                    <a:pt x="3167" y="0"/>
                  </a:cubicBezTo>
                  <a:close/>
                </a:path>
              </a:pathLst>
            </a:custGeom>
            <a:solidFill>
              <a:srgbClr val="D86F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7" name="Google Shape;2767;p67"/>
            <p:cNvSpPr/>
            <p:nvPr/>
          </p:nvSpPr>
          <p:spPr>
            <a:xfrm>
              <a:off x="6401924" y="2045379"/>
              <a:ext cx="946310" cy="2219065"/>
            </a:xfrm>
            <a:custGeom>
              <a:rect b="b" l="l" r="r" t="t"/>
              <a:pathLst>
                <a:path extrusionOk="0" h="37632" w="16048">
                  <a:moveTo>
                    <a:pt x="6303" y="1"/>
                  </a:moveTo>
                  <a:cubicBezTo>
                    <a:pt x="4711" y="1"/>
                    <a:pt x="3135" y="563"/>
                    <a:pt x="1922" y="1639"/>
                  </a:cubicBezTo>
                  <a:cubicBezTo>
                    <a:pt x="1139" y="2279"/>
                    <a:pt x="498" y="3026"/>
                    <a:pt x="0" y="3916"/>
                  </a:cubicBezTo>
                  <a:cubicBezTo>
                    <a:pt x="2598" y="8506"/>
                    <a:pt x="178" y="33732"/>
                    <a:pt x="178" y="33732"/>
                  </a:cubicBezTo>
                  <a:cubicBezTo>
                    <a:pt x="178" y="33732"/>
                    <a:pt x="178" y="37632"/>
                    <a:pt x="6896" y="37632"/>
                  </a:cubicBezTo>
                  <a:cubicBezTo>
                    <a:pt x="7353" y="37632"/>
                    <a:pt x="7841" y="37614"/>
                    <a:pt x="8362" y="37575"/>
                  </a:cubicBezTo>
                  <a:cubicBezTo>
                    <a:pt x="12667" y="37291"/>
                    <a:pt x="14588" y="33946"/>
                    <a:pt x="15336" y="29392"/>
                  </a:cubicBezTo>
                  <a:cubicBezTo>
                    <a:pt x="16047" y="25264"/>
                    <a:pt x="15834" y="20105"/>
                    <a:pt x="15656" y="15230"/>
                  </a:cubicBezTo>
                  <a:cubicBezTo>
                    <a:pt x="15336" y="4912"/>
                    <a:pt x="12880" y="1141"/>
                    <a:pt x="7686" y="144"/>
                  </a:cubicBezTo>
                  <a:cubicBezTo>
                    <a:pt x="7229" y="48"/>
                    <a:pt x="6766" y="1"/>
                    <a:pt x="630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8" name="Google Shape;2768;p67"/>
            <p:cNvSpPr/>
            <p:nvPr/>
          </p:nvSpPr>
          <p:spPr>
            <a:xfrm>
              <a:off x="6401924" y="2141967"/>
              <a:ext cx="904326" cy="2122476"/>
            </a:xfrm>
            <a:custGeom>
              <a:rect b="b" l="l" r="r" t="t"/>
              <a:pathLst>
                <a:path extrusionOk="0" h="35994" w="15336">
                  <a:moveTo>
                    <a:pt x="1922" y="1"/>
                  </a:moveTo>
                  <a:cubicBezTo>
                    <a:pt x="1139" y="641"/>
                    <a:pt x="498" y="1388"/>
                    <a:pt x="0" y="2278"/>
                  </a:cubicBezTo>
                  <a:cubicBezTo>
                    <a:pt x="2598" y="6868"/>
                    <a:pt x="178" y="32094"/>
                    <a:pt x="178" y="32094"/>
                  </a:cubicBezTo>
                  <a:cubicBezTo>
                    <a:pt x="178" y="32094"/>
                    <a:pt x="178" y="35994"/>
                    <a:pt x="6896" y="35994"/>
                  </a:cubicBezTo>
                  <a:cubicBezTo>
                    <a:pt x="7353" y="35994"/>
                    <a:pt x="7841" y="35976"/>
                    <a:pt x="8362" y="35937"/>
                  </a:cubicBezTo>
                  <a:cubicBezTo>
                    <a:pt x="12667" y="35653"/>
                    <a:pt x="14588" y="32308"/>
                    <a:pt x="15336" y="27754"/>
                  </a:cubicBezTo>
                  <a:lnTo>
                    <a:pt x="15336" y="27754"/>
                  </a:lnTo>
                  <a:cubicBezTo>
                    <a:pt x="13379" y="29931"/>
                    <a:pt x="10582" y="32473"/>
                    <a:pt x="8361" y="32473"/>
                  </a:cubicBezTo>
                  <a:cubicBezTo>
                    <a:pt x="8078" y="32473"/>
                    <a:pt x="7805" y="32432"/>
                    <a:pt x="7543" y="32344"/>
                  </a:cubicBezTo>
                  <a:cubicBezTo>
                    <a:pt x="3629" y="31027"/>
                    <a:pt x="6191" y="21776"/>
                    <a:pt x="5408" y="11209"/>
                  </a:cubicBezTo>
                  <a:cubicBezTo>
                    <a:pt x="4875" y="4270"/>
                    <a:pt x="3096" y="1246"/>
                    <a:pt x="1922" y="1"/>
                  </a:cubicBezTo>
                  <a:close/>
                </a:path>
              </a:pathLst>
            </a:custGeom>
            <a:solidFill>
              <a:srgbClr val="D86F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9" name="Google Shape;2769;p67"/>
            <p:cNvSpPr/>
            <p:nvPr/>
          </p:nvSpPr>
          <p:spPr>
            <a:xfrm>
              <a:off x="5252126" y="2057527"/>
              <a:ext cx="1525430" cy="2292479"/>
            </a:xfrm>
            <a:custGeom>
              <a:rect b="b" l="l" r="r" t="t"/>
              <a:pathLst>
                <a:path extrusionOk="0" h="38877" w="25869">
                  <a:moveTo>
                    <a:pt x="14027" y="0"/>
                  </a:moveTo>
                  <a:cubicBezTo>
                    <a:pt x="13907" y="0"/>
                    <a:pt x="13786" y="3"/>
                    <a:pt x="13664" y="9"/>
                  </a:cubicBezTo>
                  <a:cubicBezTo>
                    <a:pt x="8611" y="258"/>
                    <a:pt x="3594" y="5347"/>
                    <a:pt x="1922" y="14847"/>
                  </a:cubicBezTo>
                  <a:cubicBezTo>
                    <a:pt x="1" y="25663"/>
                    <a:pt x="392" y="37974"/>
                    <a:pt x="10284" y="38792"/>
                  </a:cubicBezTo>
                  <a:cubicBezTo>
                    <a:pt x="10913" y="38849"/>
                    <a:pt x="11505" y="38876"/>
                    <a:pt x="12063" y="38876"/>
                  </a:cubicBezTo>
                  <a:cubicBezTo>
                    <a:pt x="17833" y="38876"/>
                    <a:pt x="19839" y="35933"/>
                    <a:pt x="20780" y="31747"/>
                  </a:cubicBezTo>
                  <a:cubicBezTo>
                    <a:pt x="21171" y="29826"/>
                    <a:pt x="21456" y="27869"/>
                    <a:pt x="21598" y="25912"/>
                  </a:cubicBezTo>
                  <a:cubicBezTo>
                    <a:pt x="22417" y="17373"/>
                    <a:pt x="25868" y="2358"/>
                    <a:pt x="15728" y="187"/>
                  </a:cubicBezTo>
                  <a:cubicBezTo>
                    <a:pt x="15168" y="69"/>
                    <a:pt x="14607" y="0"/>
                    <a:pt x="1402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0" name="Google Shape;2770;p67"/>
            <p:cNvSpPr/>
            <p:nvPr/>
          </p:nvSpPr>
          <p:spPr>
            <a:xfrm>
              <a:off x="5252126" y="2058057"/>
              <a:ext cx="1225404" cy="2291949"/>
            </a:xfrm>
            <a:custGeom>
              <a:rect b="b" l="l" r="r" t="t"/>
              <a:pathLst>
                <a:path extrusionOk="0" h="38868" w="20781">
                  <a:moveTo>
                    <a:pt x="13664" y="0"/>
                  </a:moveTo>
                  <a:lnTo>
                    <a:pt x="13664" y="0"/>
                  </a:lnTo>
                  <a:cubicBezTo>
                    <a:pt x="8611" y="249"/>
                    <a:pt x="3594" y="5338"/>
                    <a:pt x="1922" y="14838"/>
                  </a:cubicBezTo>
                  <a:cubicBezTo>
                    <a:pt x="1" y="25654"/>
                    <a:pt x="392" y="37965"/>
                    <a:pt x="10284" y="38783"/>
                  </a:cubicBezTo>
                  <a:cubicBezTo>
                    <a:pt x="10913" y="38840"/>
                    <a:pt x="11505" y="38867"/>
                    <a:pt x="12063" y="38867"/>
                  </a:cubicBezTo>
                  <a:cubicBezTo>
                    <a:pt x="17833" y="38867"/>
                    <a:pt x="19839" y="35924"/>
                    <a:pt x="20780" y="31738"/>
                  </a:cubicBezTo>
                  <a:lnTo>
                    <a:pt x="20780" y="31738"/>
                  </a:lnTo>
                  <a:cubicBezTo>
                    <a:pt x="19080" y="32353"/>
                    <a:pt x="17404" y="32685"/>
                    <a:pt x="15828" y="32685"/>
                  </a:cubicBezTo>
                  <a:cubicBezTo>
                    <a:pt x="10741" y="32685"/>
                    <a:pt x="6698" y="29229"/>
                    <a:pt x="6263" y="20673"/>
                  </a:cubicBezTo>
                  <a:cubicBezTo>
                    <a:pt x="5801" y="10995"/>
                    <a:pt x="11280" y="2989"/>
                    <a:pt x="13664" y="0"/>
                  </a:cubicBezTo>
                  <a:close/>
                </a:path>
              </a:pathLst>
            </a:custGeom>
            <a:solidFill>
              <a:srgbClr val="D86F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71" name="Google Shape;2771;p67"/>
          <p:cNvSpPr/>
          <p:nvPr/>
        </p:nvSpPr>
        <p:spPr>
          <a:xfrm flipH="1">
            <a:off x="906372" y="1580126"/>
            <a:ext cx="142760" cy="176313"/>
          </a:xfrm>
          <a:custGeom>
            <a:rect b="b" l="l" r="r" t="t"/>
            <a:pathLst>
              <a:path extrusionOk="0" h="2990" w="2421">
                <a:moveTo>
                  <a:pt x="1139" y="0"/>
                </a:moveTo>
                <a:cubicBezTo>
                  <a:pt x="926" y="0"/>
                  <a:pt x="1139" y="783"/>
                  <a:pt x="855" y="1103"/>
                </a:cubicBezTo>
                <a:cubicBezTo>
                  <a:pt x="570" y="1424"/>
                  <a:pt x="1" y="1317"/>
                  <a:pt x="1" y="1530"/>
                </a:cubicBezTo>
                <a:cubicBezTo>
                  <a:pt x="1" y="1637"/>
                  <a:pt x="570" y="1708"/>
                  <a:pt x="819" y="1922"/>
                </a:cubicBezTo>
                <a:cubicBezTo>
                  <a:pt x="1068" y="2100"/>
                  <a:pt x="1033" y="2989"/>
                  <a:pt x="1211" y="2989"/>
                </a:cubicBezTo>
                <a:cubicBezTo>
                  <a:pt x="1389" y="2989"/>
                  <a:pt x="1317" y="2349"/>
                  <a:pt x="1460" y="2064"/>
                </a:cubicBezTo>
                <a:cubicBezTo>
                  <a:pt x="1709" y="1602"/>
                  <a:pt x="2420" y="1673"/>
                  <a:pt x="2420" y="1530"/>
                </a:cubicBezTo>
                <a:cubicBezTo>
                  <a:pt x="2420" y="1352"/>
                  <a:pt x="1958" y="1352"/>
                  <a:pt x="1602" y="1139"/>
                </a:cubicBezTo>
                <a:cubicBezTo>
                  <a:pt x="1211" y="961"/>
                  <a:pt x="1353" y="0"/>
                  <a:pt x="113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2" name="Google Shape;2772;p67"/>
          <p:cNvSpPr/>
          <p:nvPr/>
        </p:nvSpPr>
        <p:spPr>
          <a:xfrm flipH="1">
            <a:off x="2410669" y="1504851"/>
            <a:ext cx="140579" cy="178377"/>
          </a:xfrm>
          <a:custGeom>
            <a:rect b="b" l="l" r="r" t="t"/>
            <a:pathLst>
              <a:path extrusionOk="0" h="3025" w="2384">
                <a:moveTo>
                  <a:pt x="1103" y="0"/>
                </a:moveTo>
                <a:cubicBezTo>
                  <a:pt x="890" y="0"/>
                  <a:pt x="1103" y="783"/>
                  <a:pt x="818" y="1139"/>
                </a:cubicBezTo>
                <a:cubicBezTo>
                  <a:pt x="534" y="1459"/>
                  <a:pt x="0" y="1352"/>
                  <a:pt x="0" y="1530"/>
                </a:cubicBezTo>
                <a:cubicBezTo>
                  <a:pt x="0" y="1673"/>
                  <a:pt x="534" y="1744"/>
                  <a:pt x="783" y="1922"/>
                </a:cubicBezTo>
                <a:cubicBezTo>
                  <a:pt x="1032" y="2135"/>
                  <a:pt x="996" y="3025"/>
                  <a:pt x="1174" y="3025"/>
                </a:cubicBezTo>
                <a:cubicBezTo>
                  <a:pt x="1352" y="3025"/>
                  <a:pt x="1281" y="2349"/>
                  <a:pt x="1423" y="2064"/>
                </a:cubicBezTo>
                <a:cubicBezTo>
                  <a:pt x="1708" y="1637"/>
                  <a:pt x="2384" y="1673"/>
                  <a:pt x="2384" y="1530"/>
                </a:cubicBezTo>
                <a:cubicBezTo>
                  <a:pt x="2384" y="1388"/>
                  <a:pt x="1921" y="1388"/>
                  <a:pt x="1566" y="1174"/>
                </a:cubicBezTo>
                <a:cubicBezTo>
                  <a:pt x="1174" y="961"/>
                  <a:pt x="1352" y="0"/>
                  <a:pt x="110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3" name="Google Shape;2773;p67"/>
          <p:cNvSpPr/>
          <p:nvPr/>
        </p:nvSpPr>
        <p:spPr>
          <a:xfrm flipH="1">
            <a:off x="37788" y="4049547"/>
            <a:ext cx="140637" cy="178436"/>
          </a:xfrm>
          <a:custGeom>
            <a:rect b="b" l="l" r="r" t="t"/>
            <a:pathLst>
              <a:path extrusionOk="0" h="3026" w="2385">
                <a:moveTo>
                  <a:pt x="1140" y="1"/>
                </a:moveTo>
                <a:cubicBezTo>
                  <a:pt x="890" y="1"/>
                  <a:pt x="1104" y="819"/>
                  <a:pt x="855" y="1139"/>
                </a:cubicBezTo>
                <a:cubicBezTo>
                  <a:pt x="570" y="1460"/>
                  <a:pt x="1" y="1353"/>
                  <a:pt x="1" y="1531"/>
                </a:cubicBezTo>
                <a:cubicBezTo>
                  <a:pt x="1" y="1673"/>
                  <a:pt x="570" y="1744"/>
                  <a:pt x="819" y="1922"/>
                </a:cubicBezTo>
                <a:cubicBezTo>
                  <a:pt x="1068" y="2136"/>
                  <a:pt x="1033" y="3025"/>
                  <a:pt x="1211" y="3025"/>
                </a:cubicBezTo>
                <a:cubicBezTo>
                  <a:pt x="1389" y="3025"/>
                  <a:pt x="1282" y="2385"/>
                  <a:pt x="1460" y="2100"/>
                </a:cubicBezTo>
                <a:cubicBezTo>
                  <a:pt x="1709" y="1638"/>
                  <a:pt x="2385" y="1709"/>
                  <a:pt x="2385" y="1531"/>
                </a:cubicBezTo>
                <a:cubicBezTo>
                  <a:pt x="2385" y="1389"/>
                  <a:pt x="1958" y="1389"/>
                  <a:pt x="1566" y="1175"/>
                </a:cubicBezTo>
                <a:cubicBezTo>
                  <a:pt x="1211" y="997"/>
                  <a:pt x="1353" y="1"/>
                  <a:pt x="114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4" name="Google Shape;2774;p67"/>
          <p:cNvSpPr/>
          <p:nvPr/>
        </p:nvSpPr>
        <p:spPr>
          <a:xfrm flipH="1">
            <a:off x="3581471" y="3864921"/>
            <a:ext cx="104962" cy="134328"/>
          </a:xfrm>
          <a:custGeom>
            <a:rect b="b" l="l" r="r" t="t"/>
            <a:pathLst>
              <a:path extrusionOk="0" h="2278" w="1780">
                <a:moveTo>
                  <a:pt x="855" y="1"/>
                </a:moveTo>
                <a:cubicBezTo>
                  <a:pt x="677" y="1"/>
                  <a:pt x="819" y="606"/>
                  <a:pt x="641" y="855"/>
                </a:cubicBezTo>
                <a:cubicBezTo>
                  <a:pt x="428" y="1104"/>
                  <a:pt x="1" y="1033"/>
                  <a:pt x="1" y="1175"/>
                </a:cubicBezTo>
                <a:cubicBezTo>
                  <a:pt x="1" y="1246"/>
                  <a:pt x="392" y="1317"/>
                  <a:pt x="606" y="1460"/>
                </a:cubicBezTo>
                <a:cubicBezTo>
                  <a:pt x="783" y="1602"/>
                  <a:pt x="748" y="2278"/>
                  <a:pt x="890" y="2278"/>
                </a:cubicBezTo>
                <a:cubicBezTo>
                  <a:pt x="1033" y="2278"/>
                  <a:pt x="961" y="1780"/>
                  <a:pt x="1068" y="1566"/>
                </a:cubicBezTo>
                <a:cubicBezTo>
                  <a:pt x="1282" y="1246"/>
                  <a:pt x="1780" y="1282"/>
                  <a:pt x="1780" y="1175"/>
                </a:cubicBezTo>
                <a:cubicBezTo>
                  <a:pt x="1780" y="1068"/>
                  <a:pt x="1424" y="1068"/>
                  <a:pt x="1175" y="890"/>
                </a:cubicBezTo>
                <a:cubicBezTo>
                  <a:pt x="926" y="748"/>
                  <a:pt x="1033" y="1"/>
                  <a:pt x="85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775" name="Google Shape;2775;p67"/>
          <p:cNvGrpSpPr/>
          <p:nvPr/>
        </p:nvGrpSpPr>
        <p:grpSpPr>
          <a:xfrm rot="4293251">
            <a:off x="7595251" y="3985994"/>
            <a:ext cx="1108522" cy="459847"/>
            <a:chOff x="5090840" y="1660784"/>
            <a:chExt cx="1108549" cy="459858"/>
          </a:xfrm>
        </p:grpSpPr>
        <p:sp>
          <p:nvSpPr>
            <p:cNvPr id="2776" name="Google Shape;2776;p67"/>
            <p:cNvSpPr/>
            <p:nvPr/>
          </p:nvSpPr>
          <p:spPr>
            <a:xfrm>
              <a:off x="5090840" y="1660784"/>
              <a:ext cx="967294" cy="459858"/>
            </a:xfrm>
            <a:custGeom>
              <a:rect b="b" l="l" r="r" t="t"/>
              <a:pathLst>
                <a:path extrusionOk="0" h="27904" w="58695">
                  <a:moveTo>
                    <a:pt x="20335" y="13922"/>
                  </a:moveTo>
                  <a:cubicBezTo>
                    <a:pt x="15137" y="15168"/>
                    <a:pt x="10851" y="19211"/>
                    <a:pt x="5228" y="18663"/>
                  </a:cubicBezTo>
                  <a:cubicBezTo>
                    <a:pt x="3617" y="18511"/>
                    <a:pt x="669" y="18177"/>
                    <a:pt x="304" y="16080"/>
                  </a:cubicBezTo>
                  <a:cubicBezTo>
                    <a:pt x="0" y="14226"/>
                    <a:pt x="3252" y="13375"/>
                    <a:pt x="4529" y="13131"/>
                  </a:cubicBezTo>
                  <a:cubicBezTo>
                    <a:pt x="9544" y="12159"/>
                    <a:pt x="14104" y="13466"/>
                    <a:pt x="19089" y="13527"/>
                  </a:cubicBezTo>
                  <a:close/>
                  <a:moveTo>
                    <a:pt x="32949" y="13192"/>
                  </a:moveTo>
                  <a:lnTo>
                    <a:pt x="32645" y="13071"/>
                  </a:lnTo>
                  <a:cubicBezTo>
                    <a:pt x="29666" y="12432"/>
                    <a:pt x="26900" y="12037"/>
                    <a:pt x="23891" y="11551"/>
                  </a:cubicBezTo>
                  <a:cubicBezTo>
                    <a:pt x="22037" y="11338"/>
                    <a:pt x="20213" y="10852"/>
                    <a:pt x="18481" y="10153"/>
                  </a:cubicBezTo>
                  <a:cubicBezTo>
                    <a:pt x="16505" y="9332"/>
                    <a:pt x="9392" y="4347"/>
                    <a:pt x="15927" y="3982"/>
                  </a:cubicBezTo>
                  <a:cubicBezTo>
                    <a:pt x="16687" y="3952"/>
                    <a:pt x="17447" y="4013"/>
                    <a:pt x="18207" y="4134"/>
                  </a:cubicBezTo>
                  <a:cubicBezTo>
                    <a:pt x="22402" y="4803"/>
                    <a:pt x="26292" y="6718"/>
                    <a:pt x="29393" y="9636"/>
                  </a:cubicBezTo>
                  <a:cubicBezTo>
                    <a:pt x="30487" y="10639"/>
                    <a:pt x="31490" y="11764"/>
                    <a:pt x="32584" y="12797"/>
                  </a:cubicBezTo>
                  <a:cubicBezTo>
                    <a:pt x="32736" y="12888"/>
                    <a:pt x="32858" y="13010"/>
                    <a:pt x="32979" y="13131"/>
                  </a:cubicBezTo>
                  <a:cubicBezTo>
                    <a:pt x="32979" y="13162"/>
                    <a:pt x="32979" y="13162"/>
                    <a:pt x="32949" y="13192"/>
                  </a:cubicBezTo>
                  <a:close/>
                  <a:moveTo>
                    <a:pt x="32919" y="13344"/>
                  </a:moveTo>
                  <a:cubicBezTo>
                    <a:pt x="32554" y="14651"/>
                    <a:pt x="31095" y="16110"/>
                    <a:pt x="30365" y="17144"/>
                  </a:cubicBezTo>
                  <a:cubicBezTo>
                    <a:pt x="27782" y="20822"/>
                    <a:pt x="25259" y="23253"/>
                    <a:pt x="20882" y="24499"/>
                  </a:cubicBezTo>
                  <a:cubicBezTo>
                    <a:pt x="20061" y="24712"/>
                    <a:pt x="16201" y="26080"/>
                    <a:pt x="15623" y="24925"/>
                  </a:cubicBezTo>
                  <a:cubicBezTo>
                    <a:pt x="14681" y="23010"/>
                    <a:pt x="17599" y="20244"/>
                    <a:pt x="18815" y="19241"/>
                  </a:cubicBezTo>
                  <a:cubicBezTo>
                    <a:pt x="22766" y="15958"/>
                    <a:pt x="28025" y="14590"/>
                    <a:pt x="32919" y="13344"/>
                  </a:cubicBezTo>
                  <a:cubicBezTo>
                    <a:pt x="32919" y="13314"/>
                    <a:pt x="32949" y="13253"/>
                    <a:pt x="32949" y="13192"/>
                  </a:cubicBezTo>
                  <a:lnTo>
                    <a:pt x="33192" y="13283"/>
                  </a:lnTo>
                  <a:close/>
                  <a:moveTo>
                    <a:pt x="44621" y="14317"/>
                  </a:moveTo>
                  <a:cubicBezTo>
                    <a:pt x="44803" y="15350"/>
                    <a:pt x="44560" y="16505"/>
                    <a:pt x="43770" y="18025"/>
                  </a:cubicBezTo>
                  <a:cubicBezTo>
                    <a:pt x="43405" y="18846"/>
                    <a:pt x="42888" y="19575"/>
                    <a:pt x="42250" y="20244"/>
                  </a:cubicBezTo>
                  <a:cubicBezTo>
                    <a:pt x="40305" y="22250"/>
                    <a:pt x="37691" y="22919"/>
                    <a:pt x="35016" y="23071"/>
                  </a:cubicBezTo>
                  <a:cubicBezTo>
                    <a:pt x="34438" y="23101"/>
                    <a:pt x="32341" y="23375"/>
                    <a:pt x="32220" y="22524"/>
                  </a:cubicBezTo>
                  <a:cubicBezTo>
                    <a:pt x="32007" y="21126"/>
                    <a:pt x="33557" y="19788"/>
                    <a:pt x="34499" y="18967"/>
                  </a:cubicBezTo>
                  <a:cubicBezTo>
                    <a:pt x="37052" y="16688"/>
                    <a:pt x="40153" y="14986"/>
                    <a:pt x="43618" y="14651"/>
                  </a:cubicBezTo>
                  <a:lnTo>
                    <a:pt x="44621" y="14317"/>
                  </a:lnTo>
                  <a:close/>
                  <a:moveTo>
                    <a:pt x="44621" y="14317"/>
                  </a:moveTo>
                  <a:cubicBezTo>
                    <a:pt x="39180" y="13709"/>
                    <a:pt x="34590" y="10639"/>
                    <a:pt x="30517" y="6961"/>
                  </a:cubicBezTo>
                  <a:cubicBezTo>
                    <a:pt x="29879" y="6384"/>
                    <a:pt x="25624" y="1855"/>
                    <a:pt x="27903" y="973"/>
                  </a:cubicBezTo>
                  <a:cubicBezTo>
                    <a:pt x="30365" y="1"/>
                    <a:pt x="33952" y="2280"/>
                    <a:pt x="35897" y="3648"/>
                  </a:cubicBezTo>
                  <a:cubicBezTo>
                    <a:pt x="38116" y="5320"/>
                    <a:pt x="40122" y="7296"/>
                    <a:pt x="41764" y="9545"/>
                  </a:cubicBezTo>
                  <a:cubicBezTo>
                    <a:pt x="43253" y="11460"/>
                    <a:pt x="44378" y="12767"/>
                    <a:pt x="44621" y="14317"/>
                  </a:cubicBezTo>
                  <a:close/>
                  <a:moveTo>
                    <a:pt x="57661" y="17174"/>
                  </a:moveTo>
                  <a:cubicBezTo>
                    <a:pt x="52311" y="15442"/>
                    <a:pt x="46597" y="12858"/>
                    <a:pt x="43284" y="8086"/>
                  </a:cubicBezTo>
                  <a:cubicBezTo>
                    <a:pt x="42311" y="6718"/>
                    <a:pt x="39545" y="2432"/>
                    <a:pt x="42463" y="1368"/>
                  </a:cubicBezTo>
                  <a:cubicBezTo>
                    <a:pt x="44469" y="639"/>
                    <a:pt x="46901" y="2098"/>
                    <a:pt x="48481" y="3192"/>
                  </a:cubicBezTo>
                  <a:cubicBezTo>
                    <a:pt x="49667" y="4074"/>
                    <a:pt x="50731" y="5077"/>
                    <a:pt x="51703" y="6201"/>
                  </a:cubicBezTo>
                  <a:cubicBezTo>
                    <a:pt x="53405" y="8147"/>
                    <a:pt x="58694" y="15138"/>
                    <a:pt x="58481" y="18208"/>
                  </a:cubicBezTo>
                  <a:cubicBezTo>
                    <a:pt x="58421" y="19180"/>
                    <a:pt x="57843" y="20062"/>
                    <a:pt x="57326" y="20852"/>
                  </a:cubicBezTo>
                  <a:cubicBezTo>
                    <a:pt x="55351" y="23648"/>
                    <a:pt x="52493" y="25715"/>
                    <a:pt x="49180" y="26688"/>
                  </a:cubicBezTo>
                  <a:cubicBezTo>
                    <a:pt x="47053" y="27296"/>
                    <a:pt x="40913" y="27904"/>
                    <a:pt x="44439" y="23740"/>
                  </a:cubicBezTo>
                  <a:cubicBezTo>
                    <a:pt x="45350" y="22676"/>
                    <a:pt x="46597" y="21855"/>
                    <a:pt x="47691" y="20974"/>
                  </a:cubicBezTo>
                  <a:cubicBezTo>
                    <a:pt x="48694" y="20153"/>
                    <a:pt x="49758" y="19454"/>
                    <a:pt x="50913" y="18907"/>
                  </a:cubicBezTo>
                  <a:cubicBezTo>
                    <a:pt x="52767" y="18056"/>
                    <a:pt x="54743" y="17539"/>
                    <a:pt x="56779" y="17417"/>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7" name="Google Shape;2777;p67"/>
            <p:cNvSpPr/>
            <p:nvPr/>
          </p:nvSpPr>
          <p:spPr>
            <a:xfrm>
              <a:off x="5369851" y="1848133"/>
              <a:ext cx="829537" cy="167321"/>
            </a:xfrm>
            <a:custGeom>
              <a:rect b="b" l="l" r="r" t="t"/>
              <a:pathLst>
                <a:path extrusionOk="0" h="10153" w="50336">
                  <a:moveTo>
                    <a:pt x="700" y="3405"/>
                  </a:moveTo>
                  <a:cubicBezTo>
                    <a:pt x="17569" y="1156"/>
                    <a:pt x="33497" y="3678"/>
                    <a:pt x="49242" y="9879"/>
                  </a:cubicBezTo>
                  <a:cubicBezTo>
                    <a:pt x="49910" y="10153"/>
                    <a:pt x="50336" y="9119"/>
                    <a:pt x="49637" y="8815"/>
                  </a:cubicBezTo>
                  <a:cubicBezTo>
                    <a:pt x="33740" y="2554"/>
                    <a:pt x="17600" y="1"/>
                    <a:pt x="548" y="2250"/>
                  </a:cubicBezTo>
                  <a:cubicBezTo>
                    <a:pt x="244" y="2311"/>
                    <a:pt x="0" y="2584"/>
                    <a:pt x="61" y="2888"/>
                  </a:cubicBezTo>
                  <a:cubicBezTo>
                    <a:pt x="92" y="3222"/>
                    <a:pt x="396" y="3435"/>
                    <a:pt x="700" y="3405"/>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78" name="Google Shape;2778;p67"/>
          <p:cNvGrpSpPr/>
          <p:nvPr/>
        </p:nvGrpSpPr>
        <p:grpSpPr>
          <a:xfrm rot="-8232268">
            <a:off x="4435802" y="3860985"/>
            <a:ext cx="746912" cy="555554"/>
            <a:chOff x="6363675" y="3616168"/>
            <a:chExt cx="746895" cy="555541"/>
          </a:xfrm>
        </p:grpSpPr>
        <p:sp>
          <p:nvSpPr>
            <p:cNvPr id="2779" name="Google Shape;2779;p67"/>
            <p:cNvSpPr/>
            <p:nvPr/>
          </p:nvSpPr>
          <p:spPr>
            <a:xfrm>
              <a:off x="6363675" y="3637213"/>
              <a:ext cx="681778" cy="500432"/>
            </a:xfrm>
            <a:custGeom>
              <a:rect b="b" l="l" r="r" t="t"/>
              <a:pathLst>
                <a:path extrusionOk="0" h="30366" w="41370">
                  <a:moveTo>
                    <a:pt x="33041" y="17964"/>
                  </a:moveTo>
                  <a:cubicBezTo>
                    <a:pt x="33558" y="19028"/>
                    <a:pt x="33983" y="20152"/>
                    <a:pt x="34348" y="21277"/>
                  </a:cubicBezTo>
                  <a:cubicBezTo>
                    <a:pt x="35290" y="23952"/>
                    <a:pt x="35807" y="26748"/>
                    <a:pt x="35898" y="29605"/>
                  </a:cubicBezTo>
                  <a:cubicBezTo>
                    <a:pt x="35898" y="30365"/>
                    <a:pt x="34743" y="30365"/>
                    <a:pt x="34743" y="29605"/>
                  </a:cubicBezTo>
                  <a:cubicBezTo>
                    <a:pt x="34713" y="28055"/>
                    <a:pt x="34530" y="26505"/>
                    <a:pt x="34196" y="24985"/>
                  </a:cubicBezTo>
                  <a:cubicBezTo>
                    <a:pt x="33132" y="26140"/>
                    <a:pt x="31764" y="26961"/>
                    <a:pt x="30245" y="27417"/>
                  </a:cubicBezTo>
                  <a:cubicBezTo>
                    <a:pt x="29485" y="27660"/>
                    <a:pt x="29150" y="26505"/>
                    <a:pt x="29910" y="26323"/>
                  </a:cubicBezTo>
                  <a:cubicBezTo>
                    <a:pt x="31491" y="25867"/>
                    <a:pt x="32859" y="24924"/>
                    <a:pt x="33862" y="23617"/>
                  </a:cubicBezTo>
                  <a:cubicBezTo>
                    <a:pt x="33679" y="22949"/>
                    <a:pt x="33497" y="22280"/>
                    <a:pt x="33254" y="21611"/>
                  </a:cubicBezTo>
                  <a:cubicBezTo>
                    <a:pt x="32737" y="20031"/>
                    <a:pt x="32220" y="18511"/>
                    <a:pt x="31248" y="17143"/>
                  </a:cubicBezTo>
                  <a:cubicBezTo>
                    <a:pt x="27722" y="15563"/>
                    <a:pt x="24165" y="14012"/>
                    <a:pt x="20609" y="12401"/>
                  </a:cubicBezTo>
                  <a:cubicBezTo>
                    <a:pt x="17539" y="11034"/>
                    <a:pt x="14500" y="9605"/>
                    <a:pt x="11399" y="8237"/>
                  </a:cubicBezTo>
                  <a:cubicBezTo>
                    <a:pt x="13801" y="11854"/>
                    <a:pt x="15320" y="16018"/>
                    <a:pt x="16810" y="20091"/>
                  </a:cubicBezTo>
                  <a:cubicBezTo>
                    <a:pt x="17174" y="20851"/>
                    <a:pt x="15928" y="21307"/>
                    <a:pt x="15715" y="20487"/>
                  </a:cubicBezTo>
                  <a:cubicBezTo>
                    <a:pt x="14044" y="15927"/>
                    <a:pt x="12372" y="11216"/>
                    <a:pt x="9393" y="7325"/>
                  </a:cubicBezTo>
                  <a:cubicBezTo>
                    <a:pt x="6536" y="6110"/>
                    <a:pt x="3679" y="4985"/>
                    <a:pt x="730" y="4012"/>
                  </a:cubicBezTo>
                  <a:cubicBezTo>
                    <a:pt x="1" y="3799"/>
                    <a:pt x="335" y="2705"/>
                    <a:pt x="1065" y="2948"/>
                  </a:cubicBezTo>
                  <a:cubicBezTo>
                    <a:pt x="2007" y="3252"/>
                    <a:pt x="2949" y="3556"/>
                    <a:pt x="3861" y="3891"/>
                  </a:cubicBezTo>
                  <a:cubicBezTo>
                    <a:pt x="3952" y="3860"/>
                    <a:pt x="4044" y="3830"/>
                    <a:pt x="4165" y="3830"/>
                  </a:cubicBezTo>
                  <a:cubicBezTo>
                    <a:pt x="9697" y="4073"/>
                    <a:pt x="15351" y="2644"/>
                    <a:pt x="20366" y="334"/>
                  </a:cubicBezTo>
                  <a:cubicBezTo>
                    <a:pt x="21096" y="0"/>
                    <a:pt x="21582" y="1064"/>
                    <a:pt x="20852" y="1368"/>
                  </a:cubicBezTo>
                  <a:cubicBezTo>
                    <a:pt x="19302" y="2097"/>
                    <a:pt x="17722" y="2705"/>
                    <a:pt x="16111" y="3222"/>
                  </a:cubicBezTo>
                  <a:cubicBezTo>
                    <a:pt x="18269" y="4012"/>
                    <a:pt x="20336" y="5046"/>
                    <a:pt x="22494" y="5897"/>
                  </a:cubicBezTo>
                  <a:cubicBezTo>
                    <a:pt x="23193" y="6201"/>
                    <a:pt x="22767" y="7234"/>
                    <a:pt x="22068" y="6961"/>
                  </a:cubicBezTo>
                  <a:cubicBezTo>
                    <a:pt x="19545" y="5958"/>
                    <a:pt x="17174" y="4681"/>
                    <a:pt x="14560" y="3921"/>
                  </a:cubicBezTo>
                  <a:cubicBezTo>
                    <a:pt x="14469" y="3891"/>
                    <a:pt x="14378" y="3830"/>
                    <a:pt x="14317" y="3769"/>
                  </a:cubicBezTo>
                  <a:cubicBezTo>
                    <a:pt x="11794" y="4438"/>
                    <a:pt x="9241" y="4863"/>
                    <a:pt x="6658" y="4985"/>
                  </a:cubicBezTo>
                  <a:cubicBezTo>
                    <a:pt x="7661" y="5380"/>
                    <a:pt x="8664" y="5806"/>
                    <a:pt x="9697" y="6231"/>
                  </a:cubicBezTo>
                  <a:cubicBezTo>
                    <a:pt x="9849" y="6231"/>
                    <a:pt x="10001" y="6292"/>
                    <a:pt x="10092" y="6413"/>
                  </a:cubicBezTo>
                  <a:cubicBezTo>
                    <a:pt x="13801" y="7994"/>
                    <a:pt x="17418" y="9727"/>
                    <a:pt x="21096" y="11368"/>
                  </a:cubicBezTo>
                  <a:lnTo>
                    <a:pt x="21643" y="11611"/>
                  </a:lnTo>
                  <a:cubicBezTo>
                    <a:pt x="21703" y="11550"/>
                    <a:pt x="21764" y="11550"/>
                    <a:pt x="21855" y="11520"/>
                  </a:cubicBezTo>
                  <a:cubicBezTo>
                    <a:pt x="27266" y="11064"/>
                    <a:pt x="32585" y="9787"/>
                    <a:pt x="37600" y="7720"/>
                  </a:cubicBezTo>
                  <a:cubicBezTo>
                    <a:pt x="38330" y="7417"/>
                    <a:pt x="38755" y="8511"/>
                    <a:pt x="38056" y="8784"/>
                  </a:cubicBezTo>
                  <a:cubicBezTo>
                    <a:pt x="33436" y="10669"/>
                    <a:pt x="28573" y="11915"/>
                    <a:pt x="23618" y="12493"/>
                  </a:cubicBezTo>
                  <a:cubicBezTo>
                    <a:pt x="29302" y="15015"/>
                    <a:pt x="35017" y="17477"/>
                    <a:pt x="40640" y="20213"/>
                  </a:cubicBezTo>
                  <a:cubicBezTo>
                    <a:pt x="41369" y="20517"/>
                    <a:pt x="40853" y="21611"/>
                    <a:pt x="40154" y="21216"/>
                  </a:cubicBezTo>
                  <a:cubicBezTo>
                    <a:pt x="37783" y="20122"/>
                    <a:pt x="35412" y="19028"/>
                    <a:pt x="33041" y="17964"/>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0" name="Google Shape;2780;p67"/>
            <p:cNvSpPr/>
            <p:nvPr/>
          </p:nvSpPr>
          <p:spPr>
            <a:xfrm>
              <a:off x="6607139" y="3616168"/>
              <a:ext cx="503431" cy="555541"/>
            </a:xfrm>
            <a:custGeom>
              <a:rect b="b" l="l" r="r" t="t"/>
              <a:pathLst>
                <a:path extrusionOk="0" h="33710" w="30548">
                  <a:moveTo>
                    <a:pt x="19757" y="30791"/>
                  </a:moveTo>
                  <a:cubicBezTo>
                    <a:pt x="19484" y="31338"/>
                    <a:pt x="19453" y="31946"/>
                    <a:pt x="19666" y="32524"/>
                  </a:cubicBezTo>
                  <a:cubicBezTo>
                    <a:pt x="20122" y="33588"/>
                    <a:pt x="21733" y="33709"/>
                    <a:pt x="22402" y="32767"/>
                  </a:cubicBezTo>
                  <a:cubicBezTo>
                    <a:pt x="23071" y="31794"/>
                    <a:pt x="22311" y="30670"/>
                    <a:pt x="21308" y="30305"/>
                  </a:cubicBezTo>
                  <a:cubicBezTo>
                    <a:pt x="20730" y="30031"/>
                    <a:pt x="20092" y="30274"/>
                    <a:pt x="19757" y="30791"/>
                  </a:cubicBezTo>
                  <a:close/>
                  <a:moveTo>
                    <a:pt x="25867" y="21885"/>
                  </a:moveTo>
                  <a:cubicBezTo>
                    <a:pt x="25472" y="22615"/>
                    <a:pt x="25411" y="23527"/>
                    <a:pt x="25745" y="24317"/>
                  </a:cubicBezTo>
                  <a:cubicBezTo>
                    <a:pt x="26384" y="25837"/>
                    <a:pt x="28663" y="26019"/>
                    <a:pt x="29606" y="24651"/>
                  </a:cubicBezTo>
                  <a:cubicBezTo>
                    <a:pt x="30548" y="23314"/>
                    <a:pt x="29484" y="21672"/>
                    <a:pt x="28086" y="21156"/>
                  </a:cubicBezTo>
                  <a:cubicBezTo>
                    <a:pt x="27265" y="20791"/>
                    <a:pt x="26323" y="21125"/>
                    <a:pt x="25867" y="21885"/>
                  </a:cubicBezTo>
                  <a:close/>
                  <a:moveTo>
                    <a:pt x="13253" y="27873"/>
                  </a:moveTo>
                  <a:cubicBezTo>
                    <a:pt x="12979" y="28390"/>
                    <a:pt x="12918" y="29028"/>
                    <a:pt x="13162" y="29606"/>
                  </a:cubicBezTo>
                  <a:cubicBezTo>
                    <a:pt x="13617" y="30700"/>
                    <a:pt x="15259" y="30791"/>
                    <a:pt x="15928" y="29849"/>
                  </a:cubicBezTo>
                  <a:cubicBezTo>
                    <a:pt x="16596" y="28876"/>
                    <a:pt x="15836" y="27721"/>
                    <a:pt x="14833" y="27356"/>
                  </a:cubicBezTo>
                  <a:cubicBezTo>
                    <a:pt x="14256" y="27083"/>
                    <a:pt x="13557" y="27326"/>
                    <a:pt x="13253" y="27873"/>
                  </a:cubicBezTo>
                  <a:close/>
                  <a:moveTo>
                    <a:pt x="22280" y="8268"/>
                  </a:moveTo>
                  <a:cubicBezTo>
                    <a:pt x="21976" y="8815"/>
                    <a:pt x="21946" y="9453"/>
                    <a:pt x="22189" y="10001"/>
                  </a:cubicBezTo>
                  <a:cubicBezTo>
                    <a:pt x="22645" y="11064"/>
                    <a:pt x="24256" y="11186"/>
                    <a:pt x="24925" y="10244"/>
                  </a:cubicBezTo>
                  <a:cubicBezTo>
                    <a:pt x="25563" y="9301"/>
                    <a:pt x="24803" y="8146"/>
                    <a:pt x="23830" y="7782"/>
                  </a:cubicBezTo>
                  <a:cubicBezTo>
                    <a:pt x="23253" y="7508"/>
                    <a:pt x="22584" y="7721"/>
                    <a:pt x="22280" y="8268"/>
                  </a:cubicBezTo>
                  <a:close/>
                  <a:moveTo>
                    <a:pt x="335" y="21217"/>
                  </a:moveTo>
                  <a:cubicBezTo>
                    <a:pt x="61" y="21733"/>
                    <a:pt x="0" y="22372"/>
                    <a:pt x="243" y="22919"/>
                  </a:cubicBezTo>
                  <a:cubicBezTo>
                    <a:pt x="699" y="24013"/>
                    <a:pt x="2310" y="24134"/>
                    <a:pt x="2979" y="23162"/>
                  </a:cubicBezTo>
                  <a:cubicBezTo>
                    <a:pt x="3617" y="22220"/>
                    <a:pt x="2857" y="21065"/>
                    <a:pt x="1885" y="20700"/>
                  </a:cubicBezTo>
                  <a:cubicBezTo>
                    <a:pt x="1307" y="20457"/>
                    <a:pt x="639" y="20669"/>
                    <a:pt x="335" y="21217"/>
                  </a:cubicBezTo>
                  <a:close/>
                  <a:moveTo>
                    <a:pt x="7751" y="7204"/>
                  </a:moveTo>
                  <a:cubicBezTo>
                    <a:pt x="7356" y="7964"/>
                    <a:pt x="7295" y="8846"/>
                    <a:pt x="7630" y="9636"/>
                  </a:cubicBezTo>
                  <a:cubicBezTo>
                    <a:pt x="8268" y="11156"/>
                    <a:pt x="10548" y="11338"/>
                    <a:pt x="11490" y="9970"/>
                  </a:cubicBezTo>
                  <a:cubicBezTo>
                    <a:pt x="12432" y="8633"/>
                    <a:pt x="11338" y="7022"/>
                    <a:pt x="9970" y="6505"/>
                  </a:cubicBezTo>
                  <a:cubicBezTo>
                    <a:pt x="9149" y="6110"/>
                    <a:pt x="8177" y="6414"/>
                    <a:pt x="7721" y="7204"/>
                  </a:cubicBezTo>
                  <a:close/>
                  <a:moveTo>
                    <a:pt x="5502" y="760"/>
                  </a:moveTo>
                  <a:cubicBezTo>
                    <a:pt x="5198" y="1307"/>
                    <a:pt x="5167" y="1946"/>
                    <a:pt x="5411" y="2493"/>
                  </a:cubicBezTo>
                  <a:cubicBezTo>
                    <a:pt x="5867" y="3557"/>
                    <a:pt x="7478" y="3678"/>
                    <a:pt x="8116" y="2736"/>
                  </a:cubicBezTo>
                  <a:cubicBezTo>
                    <a:pt x="8785" y="1763"/>
                    <a:pt x="8025" y="639"/>
                    <a:pt x="7052" y="274"/>
                  </a:cubicBezTo>
                  <a:cubicBezTo>
                    <a:pt x="6475" y="0"/>
                    <a:pt x="5806" y="213"/>
                    <a:pt x="5471" y="76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81" name="Google Shape;2781;p67"/>
          <p:cNvGrpSpPr/>
          <p:nvPr/>
        </p:nvGrpSpPr>
        <p:grpSpPr>
          <a:xfrm>
            <a:off x="5815577" y="3877065"/>
            <a:ext cx="1190157" cy="677708"/>
            <a:chOff x="6973805" y="2370828"/>
            <a:chExt cx="1190157" cy="677708"/>
          </a:xfrm>
        </p:grpSpPr>
        <p:grpSp>
          <p:nvGrpSpPr>
            <p:cNvPr id="2782" name="Google Shape;2782;p67"/>
            <p:cNvGrpSpPr/>
            <p:nvPr/>
          </p:nvGrpSpPr>
          <p:grpSpPr>
            <a:xfrm rot="-5400000">
              <a:off x="7587200" y="2463757"/>
              <a:ext cx="661675" cy="491850"/>
              <a:chOff x="9017600" y="1935450"/>
              <a:chExt cx="661675" cy="491850"/>
            </a:xfrm>
          </p:grpSpPr>
          <p:sp>
            <p:nvSpPr>
              <p:cNvPr id="2783" name="Google Shape;2783;p67"/>
              <p:cNvSpPr/>
              <p:nvPr/>
            </p:nvSpPr>
            <p:spPr>
              <a:xfrm>
                <a:off x="9039600" y="1969250"/>
                <a:ext cx="639675" cy="458050"/>
              </a:xfrm>
              <a:custGeom>
                <a:rect b="b" l="l" r="r" t="t"/>
                <a:pathLst>
                  <a:path extrusionOk="0" h="18322" w="25587">
                    <a:moveTo>
                      <a:pt x="8818" y="1"/>
                    </a:moveTo>
                    <a:cubicBezTo>
                      <a:pt x="8699" y="1"/>
                      <a:pt x="8577" y="9"/>
                      <a:pt x="8452" y="25"/>
                    </a:cubicBezTo>
                    <a:cubicBezTo>
                      <a:pt x="5584" y="446"/>
                      <a:pt x="4704" y="4347"/>
                      <a:pt x="4704" y="4347"/>
                    </a:cubicBezTo>
                    <a:cubicBezTo>
                      <a:pt x="4704" y="4347"/>
                      <a:pt x="0" y="5188"/>
                      <a:pt x="77" y="8172"/>
                    </a:cubicBezTo>
                    <a:cubicBezTo>
                      <a:pt x="153" y="11117"/>
                      <a:pt x="5507" y="11576"/>
                      <a:pt x="5507" y="11576"/>
                    </a:cubicBezTo>
                    <a:cubicBezTo>
                      <a:pt x="5507" y="11576"/>
                      <a:pt x="4628" y="15630"/>
                      <a:pt x="6884" y="17083"/>
                    </a:cubicBezTo>
                    <a:cubicBezTo>
                      <a:pt x="7266" y="17326"/>
                      <a:pt x="7700" y="17427"/>
                      <a:pt x="8157" y="17427"/>
                    </a:cubicBezTo>
                    <a:cubicBezTo>
                      <a:pt x="10354" y="17427"/>
                      <a:pt x="13080" y="15094"/>
                      <a:pt x="13080" y="15094"/>
                    </a:cubicBezTo>
                    <a:cubicBezTo>
                      <a:pt x="13080" y="15094"/>
                      <a:pt x="17331" y="18322"/>
                      <a:pt x="20138" y="18322"/>
                    </a:cubicBezTo>
                    <a:cubicBezTo>
                      <a:pt x="20720" y="18322"/>
                      <a:pt x="21240" y="18183"/>
                      <a:pt x="21647" y="17848"/>
                    </a:cubicBezTo>
                    <a:cubicBezTo>
                      <a:pt x="25587" y="14635"/>
                      <a:pt x="17631" y="9204"/>
                      <a:pt x="17631" y="9204"/>
                    </a:cubicBezTo>
                    <a:cubicBezTo>
                      <a:pt x="17631" y="9204"/>
                      <a:pt x="20576" y="6336"/>
                      <a:pt x="19046" y="4576"/>
                    </a:cubicBezTo>
                    <a:cubicBezTo>
                      <a:pt x="18360" y="3767"/>
                      <a:pt x="16946" y="3549"/>
                      <a:pt x="15618" y="3549"/>
                    </a:cubicBezTo>
                    <a:cubicBezTo>
                      <a:pt x="14060" y="3549"/>
                      <a:pt x="12621" y="3850"/>
                      <a:pt x="12621" y="3850"/>
                    </a:cubicBezTo>
                    <a:cubicBezTo>
                      <a:pt x="12621" y="3850"/>
                      <a:pt x="11431" y="1"/>
                      <a:pt x="881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4" name="Google Shape;2784;p67"/>
              <p:cNvSpPr/>
              <p:nvPr/>
            </p:nvSpPr>
            <p:spPr>
              <a:xfrm>
                <a:off x="9017600" y="1935450"/>
                <a:ext cx="516350" cy="391075"/>
              </a:xfrm>
              <a:custGeom>
                <a:rect b="b" l="l" r="r" t="t"/>
                <a:pathLst>
                  <a:path extrusionOk="0" fill="none" h="15643" w="20654">
                    <a:moveTo>
                      <a:pt x="0" y="0"/>
                    </a:moveTo>
                    <a:cubicBezTo>
                      <a:pt x="5929" y="6349"/>
                      <a:pt x="12928" y="11627"/>
                      <a:pt x="20653" y="15643"/>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5" name="Google Shape;2785;p67"/>
              <p:cNvSpPr/>
              <p:nvPr/>
            </p:nvSpPr>
            <p:spPr>
              <a:xfrm>
                <a:off x="9180150" y="2090350"/>
                <a:ext cx="39225" cy="170200"/>
              </a:xfrm>
              <a:custGeom>
                <a:rect b="b" l="l" r="r" t="t"/>
                <a:pathLst>
                  <a:path extrusionOk="0" fill="none" h="6808" w="1569">
                    <a:moveTo>
                      <a:pt x="0" y="0"/>
                    </a:moveTo>
                    <a:lnTo>
                      <a:pt x="1568" y="6808"/>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6" name="Google Shape;2786;p67"/>
              <p:cNvSpPr/>
              <p:nvPr/>
            </p:nvSpPr>
            <p:spPr>
              <a:xfrm>
                <a:off x="9269075" y="2160150"/>
                <a:ext cx="55475" cy="153950"/>
              </a:xfrm>
              <a:custGeom>
                <a:rect b="b" l="l" r="r" t="t"/>
                <a:pathLst>
                  <a:path extrusionOk="0" fill="none" h="6158" w="2219">
                    <a:moveTo>
                      <a:pt x="0" y="0"/>
                    </a:moveTo>
                    <a:lnTo>
                      <a:pt x="2218" y="6158"/>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7" name="Google Shape;2787;p67"/>
              <p:cNvSpPr/>
              <p:nvPr/>
            </p:nvSpPr>
            <p:spPr>
              <a:xfrm>
                <a:off x="9403875" y="2251925"/>
                <a:ext cx="64100" cy="91825"/>
              </a:xfrm>
              <a:custGeom>
                <a:rect b="b" l="l" r="r" t="t"/>
                <a:pathLst>
                  <a:path extrusionOk="0" fill="none" h="3673" w="2564">
                    <a:moveTo>
                      <a:pt x="1" y="1"/>
                    </a:moveTo>
                    <a:lnTo>
                      <a:pt x="2563" y="3672"/>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8" name="Google Shape;2788;p67"/>
              <p:cNvSpPr/>
              <p:nvPr/>
            </p:nvSpPr>
            <p:spPr>
              <a:xfrm>
                <a:off x="9467950" y="2290175"/>
                <a:ext cx="75550" cy="25"/>
              </a:xfrm>
              <a:custGeom>
                <a:rect b="b" l="l" r="r" t="t"/>
                <a:pathLst>
                  <a:path extrusionOk="0" fill="none" h="1" w="3022">
                    <a:moveTo>
                      <a:pt x="0" y="1"/>
                    </a:moveTo>
                    <a:lnTo>
                      <a:pt x="3022" y="1"/>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9" name="Google Shape;2789;p67"/>
              <p:cNvSpPr/>
              <p:nvPr/>
            </p:nvSpPr>
            <p:spPr>
              <a:xfrm>
                <a:off x="9314950" y="2160150"/>
                <a:ext cx="153025" cy="33475"/>
              </a:xfrm>
              <a:custGeom>
                <a:rect b="b" l="l" r="r" t="t"/>
                <a:pathLst>
                  <a:path extrusionOk="0" fill="none" h="1339" w="6121">
                    <a:moveTo>
                      <a:pt x="1" y="1339"/>
                    </a:moveTo>
                    <a:lnTo>
                      <a:pt x="6120" y="0"/>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0" name="Google Shape;2790;p67"/>
              <p:cNvSpPr/>
              <p:nvPr/>
            </p:nvSpPr>
            <p:spPr>
              <a:xfrm>
                <a:off x="9212650" y="2116150"/>
                <a:ext cx="152050" cy="25"/>
              </a:xfrm>
              <a:custGeom>
                <a:rect b="b" l="l" r="r" t="t"/>
                <a:pathLst>
                  <a:path extrusionOk="0" fill="none" h="1" w="6082">
                    <a:moveTo>
                      <a:pt x="1" y="1"/>
                    </a:moveTo>
                    <a:lnTo>
                      <a:pt x="6082" y="1"/>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91" name="Google Shape;2791;p67"/>
            <p:cNvGrpSpPr/>
            <p:nvPr/>
          </p:nvGrpSpPr>
          <p:grpSpPr>
            <a:xfrm rot="-7200044">
              <a:off x="7123749" y="2410401"/>
              <a:ext cx="436965" cy="598562"/>
              <a:chOff x="8899700" y="901250"/>
              <a:chExt cx="436975" cy="598575"/>
            </a:xfrm>
          </p:grpSpPr>
          <p:sp>
            <p:nvSpPr>
              <p:cNvPr id="2792" name="Google Shape;2792;p67"/>
              <p:cNvSpPr/>
              <p:nvPr/>
            </p:nvSpPr>
            <p:spPr>
              <a:xfrm>
                <a:off x="8899700" y="1034150"/>
                <a:ext cx="436975" cy="465675"/>
              </a:xfrm>
              <a:custGeom>
                <a:rect b="b" l="l" r="r" t="t"/>
                <a:pathLst>
                  <a:path extrusionOk="0" h="18627" w="17479">
                    <a:moveTo>
                      <a:pt x="6578" y="1"/>
                    </a:moveTo>
                    <a:cubicBezTo>
                      <a:pt x="6578" y="1"/>
                      <a:pt x="0" y="7650"/>
                      <a:pt x="11130" y="18627"/>
                    </a:cubicBezTo>
                    <a:cubicBezTo>
                      <a:pt x="11130" y="18627"/>
                      <a:pt x="17478" y="2984"/>
                      <a:pt x="657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3" name="Google Shape;2793;p67"/>
              <p:cNvSpPr/>
              <p:nvPr/>
            </p:nvSpPr>
            <p:spPr>
              <a:xfrm>
                <a:off x="8987650" y="901250"/>
                <a:ext cx="173100" cy="446550"/>
              </a:xfrm>
              <a:custGeom>
                <a:rect b="b" l="l" r="r" t="t"/>
                <a:pathLst>
                  <a:path extrusionOk="0" fill="none" h="17862" w="6924">
                    <a:moveTo>
                      <a:pt x="1" y="1"/>
                    </a:moveTo>
                    <a:cubicBezTo>
                      <a:pt x="3596" y="5355"/>
                      <a:pt x="5967" y="11436"/>
                      <a:pt x="6923" y="17862"/>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4" name="Google Shape;2794;p67"/>
              <p:cNvSpPr/>
              <p:nvPr/>
            </p:nvSpPr>
            <p:spPr>
              <a:xfrm>
                <a:off x="9108125" y="1249300"/>
                <a:ext cx="32550" cy="98500"/>
              </a:xfrm>
              <a:custGeom>
                <a:rect b="b" l="l" r="r" t="t"/>
                <a:pathLst>
                  <a:path extrusionOk="0" fill="none" h="3940" w="1302">
                    <a:moveTo>
                      <a:pt x="1" y="3940"/>
                    </a:moveTo>
                    <a:lnTo>
                      <a:pt x="1301" y="0"/>
                    </a:ln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5" name="Google Shape;2795;p67"/>
              <p:cNvSpPr/>
              <p:nvPr/>
            </p:nvSpPr>
            <p:spPr>
              <a:xfrm>
                <a:off x="9124375" y="1190025"/>
                <a:ext cx="66975" cy="108050"/>
              </a:xfrm>
              <a:custGeom>
                <a:rect b="b" l="l" r="r" t="t"/>
                <a:pathLst>
                  <a:path extrusionOk="0" fill="none" h="4322" w="2679">
                    <a:moveTo>
                      <a:pt x="2678" y="4322"/>
                    </a:moveTo>
                    <a:lnTo>
                      <a:pt x="1" y="0"/>
                    </a:ln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6" name="Google Shape;2796;p67"/>
              <p:cNvSpPr/>
              <p:nvPr/>
            </p:nvSpPr>
            <p:spPr>
              <a:xfrm>
                <a:off x="9073700" y="1125950"/>
                <a:ext cx="28725" cy="111900"/>
              </a:xfrm>
              <a:custGeom>
                <a:rect b="b" l="l" r="r" t="t"/>
                <a:pathLst>
                  <a:path extrusionOk="0" fill="none" h="4476" w="1149">
                    <a:moveTo>
                      <a:pt x="1148" y="1"/>
                    </a:moveTo>
                    <a:lnTo>
                      <a:pt x="1" y="4475"/>
                    </a:ln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7" name="Google Shape;2797;p67"/>
              <p:cNvSpPr/>
              <p:nvPr/>
            </p:nvSpPr>
            <p:spPr>
              <a:xfrm>
                <a:off x="9084225" y="1079100"/>
                <a:ext cx="75550" cy="67900"/>
              </a:xfrm>
              <a:custGeom>
                <a:rect b="b" l="l" r="r" t="t"/>
                <a:pathLst>
                  <a:path extrusionOk="0" fill="none" h="2716" w="3022">
                    <a:moveTo>
                      <a:pt x="1" y="0"/>
                    </a:moveTo>
                    <a:lnTo>
                      <a:pt x="3022" y="2716"/>
                    </a:ln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1" name="Shape 2801"/>
        <p:cNvGrpSpPr/>
        <p:nvPr/>
      </p:nvGrpSpPr>
      <p:grpSpPr>
        <a:xfrm>
          <a:off x="0" y="0"/>
          <a:ext cx="0" cy="0"/>
          <a:chOff x="0" y="0"/>
          <a:chExt cx="0" cy="0"/>
        </a:xfrm>
      </p:grpSpPr>
      <p:sp>
        <p:nvSpPr>
          <p:cNvPr id="2802" name="Google Shape;2802;p68"/>
          <p:cNvSpPr txBox="1"/>
          <p:nvPr>
            <p:ph idx="4294967295" type="body"/>
          </p:nvPr>
        </p:nvSpPr>
        <p:spPr>
          <a:xfrm>
            <a:off x="3134125" y="1161000"/>
            <a:ext cx="5278500" cy="3580800"/>
          </a:xfrm>
          <a:prstGeom prst="rect">
            <a:avLst/>
          </a:prstGeom>
        </p:spPr>
        <p:txBody>
          <a:bodyPr anchorCtr="0" anchor="t" bIns="91425" lIns="91425" spcFirstLastPara="1" rIns="91425" wrap="square" tIns="91425">
            <a:noAutofit/>
          </a:bodyPr>
          <a:lstStyle/>
          <a:p>
            <a:pPr indent="-323850" lvl="0" marL="457200" rtl="0" algn="l">
              <a:lnSpc>
                <a:spcPct val="100000"/>
              </a:lnSpc>
              <a:spcBef>
                <a:spcPts val="0"/>
              </a:spcBef>
              <a:spcAft>
                <a:spcPts val="0"/>
              </a:spcAft>
              <a:buSzPts val="1500"/>
              <a:buChar char="●"/>
            </a:pPr>
            <a:r>
              <a:rPr lang="en" sz="1500"/>
              <a:t>I’m from a small town in SouthWest VA called Dublin. If you blink, you would miss it </a:t>
            </a:r>
            <a:endParaRPr sz="1500"/>
          </a:p>
          <a:p>
            <a:pPr indent="-323850" lvl="0" marL="457200" rtl="0" algn="l">
              <a:lnSpc>
                <a:spcPct val="100000"/>
              </a:lnSpc>
              <a:spcBef>
                <a:spcPts val="0"/>
              </a:spcBef>
              <a:spcAft>
                <a:spcPts val="0"/>
              </a:spcAft>
              <a:buSzPts val="1500"/>
              <a:buChar char="●"/>
            </a:pPr>
            <a:r>
              <a:rPr lang="en" sz="1500"/>
              <a:t>I’m a senior at Radford University graduating this December </a:t>
            </a:r>
            <a:endParaRPr sz="1500"/>
          </a:p>
          <a:p>
            <a:pPr indent="-323850" lvl="0" marL="457200" rtl="0" algn="l">
              <a:lnSpc>
                <a:spcPct val="100000"/>
              </a:lnSpc>
              <a:spcBef>
                <a:spcPts val="0"/>
              </a:spcBef>
              <a:spcAft>
                <a:spcPts val="0"/>
              </a:spcAft>
              <a:buSzPts val="1500"/>
              <a:buChar char="●"/>
            </a:pPr>
            <a:r>
              <a:rPr lang="en" sz="1500"/>
              <a:t>I'm</a:t>
            </a:r>
            <a:r>
              <a:rPr lang="en" sz="1500"/>
              <a:t> the community service chair in our Student Nurse Organization </a:t>
            </a:r>
            <a:endParaRPr sz="1500"/>
          </a:p>
          <a:p>
            <a:pPr indent="-323850" lvl="0" marL="457200" rtl="0" algn="l">
              <a:spcBef>
                <a:spcPts val="0"/>
              </a:spcBef>
              <a:spcAft>
                <a:spcPts val="0"/>
              </a:spcAft>
              <a:buSzPts val="1500"/>
              <a:buChar char="●"/>
            </a:pPr>
            <a:r>
              <a:rPr lang="en" sz="1500"/>
              <a:t>I’m also President and founder of a club called the Global and Local Outreach Education Club </a:t>
            </a:r>
            <a:endParaRPr sz="1500"/>
          </a:p>
          <a:p>
            <a:pPr indent="-323850" lvl="0" marL="457200" rtl="0" algn="l">
              <a:spcBef>
                <a:spcPts val="0"/>
              </a:spcBef>
              <a:spcAft>
                <a:spcPts val="0"/>
              </a:spcAft>
              <a:buSzPts val="1500"/>
              <a:buChar char="●"/>
            </a:pPr>
            <a:r>
              <a:rPr lang="en" sz="1500"/>
              <a:t>I’m a mom to a 5 year old named Emma</a:t>
            </a:r>
            <a:endParaRPr sz="1500"/>
          </a:p>
          <a:p>
            <a:pPr indent="-323850" lvl="0" marL="457200" rtl="0" algn="l">
              <a:spcBef>
                <a:spcPts val="0"/>
              </a:spcBef>
              <a:spcAft>
                <a:spcPts val="0"/>
              </a:spcAft>
              <a:buSzPts val="1500"/>
              <a:buChar char="●"/>
            </a:pPr>
            <a:r>
              <a:rPr lang="en" sz="1500"/>
              <a:t>I have accepted a job at Roanoke Memorial Hospital in the Medical Surgical Department with plans to begins my masters degree in the Spring so I can become a nursing professor</a:t>
            </a:r>
            <a:endParaRPr sz="1500"/>
          </a:p>
        </p:txBody>
      </p:sp>
      <p:sp>
        <p:nvSpPr>
          <p:cNvPr id="2803" name="Google Shape;2803;p68"/>
          <p:cNvSpPr txBox="1"/>
          <p:nvPr>
            <p:ph idx="4294967295" type="title"/>
          </p:nvPr>
        </p:nvSpPr>
        <p:spPr>
          <a:xfrm>
            <a:off x="731525" y="445025"/>
            <a:ext cx="76812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Director at Large</a:t>
            </a:r>
            <a:endParaRPr/>
          </a:p>
        </p:txBody>
      </p:sp>
      <p:pic>
        <p:nvPicPr>
          <p:cNvPr id="2804" name="Google Shape;2804;p68"/>
          <p:cNvPicPr preferRelativeResize="0"/>
          <p:nvPr/>
        </p:nvPicPr>
        <p:blipFill>
          <a:blip r:embed="rId3">
            <a:alphaModFix/>
          </a:blip>
          <a:stretch>
            <a:fillRect/>
          </a:stretch>
        </p:blipFill>
        <p:spPr>
          <a:xfrm>
            <a:off x="278025" y="1300163"/>
            <a:ext cx="2537876" cy="2543174"/>
          </a:xfrm>
          <a:prstGeom prst="rect">
            <a:avLst/>
          </a:prstGeom>
          <a:noFill/>
          <a:ln cap="flat" cmpd="sng" w="19050">
            <a:solidFill>
              <a:schemeClr val="dk2"/>
            </a:solidFill>
            <a:prstDash val="solid"/>
            <a:round/>
            <a:headEnd len="sm" w="sm" type="none"/>
            <a:tailEnd len="sm" w="sm" type="none"/>
          </a:ln>
        </p:spPr>
      </p:pic>
      <p:grpSp>
        <p:nvGrpSpPr>
          <p:cNvPr id="2805" name="Google Shape;2805;p68"/>
          <p:cNvGrpSpPr/>
          <p:nvPr/>
        </p:nvGrpSpPr>
        <p:grpSpPr>
          <a:xfrm>
            <a:off x="7983846" y="4261239"/>
            <a:ext cx="913686" cy="714823"/>
            <a:chOff x="7462730" y="3249992"/>
            <a:chExt cx="913686" cy="714823"/>
          </a:xfrm>
        </p:grpSpPr>
        <p:sp>
          <p:nvSpPr>
            <p:cNvPr id="2806" name="Google Shape;2806;p68"/>
            <p:cNvSpPr/>
            <p:nvPr/>
          </p:nvSpPr>
          <p:spPr>
            <a:xfrm flipH="1">
              <a:off x="7462730" y="3249992"/>
              <a:ext cx="836541" cy="712315"/>
            </a:xfrm>
            <a:custGeom>
              <a:rect b="b" l="l" r="r" t="t"/>
              <a:pathLst>
                <a:path extrusionOk="0" h="43223" w="50761">
                  <a:moveTo>
                    <a:pt x="37539" y="12098"/>
                  </a:moveTo>
                  <a:cubicBezTo>
                    <a:pt x="37751" y="11277"/>
                    <a:pt x="37812" y="10487"/>
                    <a:pt x="38086" y="9696"/>
                  </a:cubicBezTo>
                  <a:cubicBezTo>
                    <a:pt x="39119" y="6383"/>
                    <a:pt x="40913" y="3101"/>
                    <a:pt x="44013" y="1368"/>
                  </a:cubicBezTo>
                  <a:cubicBezTo>
                    <a:pt x="45624" y="456"/>
                    <a:pt x="47296" y="152"/>
                    <a:pt x="49119" y="31"/>
                  </a:cubicBezTo>
                  <a:cubicBezTo>
                    <a:pt x="49545" y="0"/>
                    <a:pt x="49971" y="0"/>
                    <a:pt x="50366" y="0"/>
                  </a:cubicBezTo>
                  <a:cubicBezTo>
                    <a:pt x="50518" y="0"/>
                    <a:pt x="50639" y="0"/>
                    <a:pt x="50761" y="0"/>
                  </a:cubicBezTo>
                  <a:cubicBezTo>
                    <a:pt x="50761" y="365"/>
                    <a:pt x="50426" y="699"/>
                    <a:pt x="50244" y="1003"/>
                  </a:cubicBezTo>
                  <a:cubicBezTo>
                    <a:pt x="49788" y="1672"/>
                    <a:pt x="49393" y="2341"/>
                    <a:pt x="48968" y="3009"/>
                  </a:cubicBezTo>
                  <a:cubicBezTo>
                    <a:pt x="48329" y="4195"/>
                    <a:pt x="47569" y="5289"/>
                    <a:pt x="46688" y="6292"/>
                  </a:cubicBezTo>
                  <a:cubicBezTo>
                    <a:pt x="44317" y="8785"/>
                    <a:pt x="41034" y="10365"/>
                    <a:pt x="37934" y="11703"/>
                  </a:cubicBezTo>
                  <a:close/>
                  <a:moveTo>
                    <a:pt x="30457" y="19545"/>
                  </a:moveTo>
                  <a:cubicBezTo>
                    <a:pt x="30335" y="19666"/>
                    <a:pt x="30213" y="19788"/>
                    <a:pt x="30122" y="19909"/>
                  </a:cubicBezTo>
                  <a:lnTo>
                    <a:pt x="30426" y="19545"/>
                  </a:lnTo>
                  <a:close/>
                  <a:moveTo>
                    <a:pt x="30457" y="19545"/>
                  </a:moveTo>
                  <a:cubicBezTo>
                    <a:pt x="31551" y="18511"/>
                    <a:pt x="32858" y="17934"/>
                    <a:pt x="34286" y="17356"/>
                  </a:cubicBezTo>
                  <a:cubicBezTo>
                    <a:pt x="35928" y="16687"/>
                    <a:pt x="37569" y="16110"/>
                    <a:pt x="39241" y="15593"/>
                  </a:cubicBezTo>
                  <a:cubicBezTo>
                    <a:pt x="40913" y="15076"/>
                    <a:pt x="42736" y="14529"/>
                    <a:pt x="44469" y="14803"/>
                  </a:cubicBezTo>
                  <a:cubicBezTo>
                    <a:pt x="45958" y="15046"/>
                    <a:pt x="47174" y="15928"/>
                    <a:pt x="48512" y="16505"/>
                  </a:cubicBezTo>
                  <a:cubicBezTo>
                    <a:pt x="48664" y="16566"/>
                    <a:pt x="49575" y="16839"/>
                    <a:pt x="49575" y="17083"/>
                  </a:cubicBezTo>
                  <a:cubicBezTo>
                    <a:pt x="49545" y="17478"/>
                    <a:pt x="48664" y="17599"/>
                    <a:pt x="48420" y="17660"/>
                  </a:cubicBezTo>
                  <a:cubicBezTo>
                    <a:pt x="47326" y="17934"/>
                    <a:pt x="46201" y="18207"/>
                    <a:pt x="45107" y="18511"/>
                  </a:cubicBezTo>
                  <a:cubicBezTo>
                    <a:pt x="41946" y="19423"/>
                    <a:pt x="38846" y="20213"/>
                    <a:pt x="35563" y="20335"/>
                  </a:cubicBezTo>
                  <a:cubicBezTo>
                    <a:pt x="33830" y="20396"/>
                    <a:pt x="32037" y="20304"/>
                    <a:pt x="30457" y="19575"/>
                  </a:cubicBezTo>
                  <a:close/>
                  <a:moveTo>
                    <a:pt x="28481" y="21125"/>
                  </a:moveTo>
                  <a:cubicBezTo>
                    <a:pt x="27934" y="19666"/>
                    <a:pt x="27599" y="18146"/>
                    <a:pt x="27508" y="16566"/>
                  </a:cubicBezTo>
                  <a:cubicBezTo>
                    <a:pt x="27295" y="14073"/>
                    <a:pt x="27356" y="11429"/>
                    <a:pt x="28542" y="9149"/>
                  </a:cubicBezTo>
                  <a:cubicBezTo>
                    <a:pt x="29332" y="7721"/>
                    <a:pt x="30305" y="6414"/>
                    <a:pt x="31429" y="5259"/>
                  </a:cubicBezTo>
                  <a:cubicBezTo>
                    <a:pt x="31642" y="4985"/>
                    <a:pt x="31855" y="4742"/>
                    <a:pt x="32098" y="4529"/>
                  </a:cubicBezTo>
                  <a:lnTo>
                    <a:pt x="32280" y="4347"/>
                  </a:lnTo>
                  <a:cubicBezTo>
                    <a:pt x="32311" y="4316"/>
                    <a:pt x="32341" y="4256"/>
                    <a:pt x="32371" y="4286"/>
                  </a:cubicBezTo>
                  <a:cubicBezTo>
                    <a:pt x="32493" y="4468"/>
                    <a:pt x="32219" y="5167"/>
                    <a:pt x="32159" y="5380"/>
                  </a:cubicBezTo>
                  <a:cubicBezTo>
                    <a:pt x="31916" y="6414"/>
                    <a:pt x="31733" y="7447"/>
                    <a:pt x="31642" y="8511"/>
                  </a:cubicBezTo>
                  <a:cubicBezTo>
                    <a:pt x="31460" y="10274"/>
                    <a:pt x="31490" y="12067"/>
                    <a:pt x="31247" y="13830"/>
                  </a:cubicBezTo>
                  <a:cubicBezTo>
                    <a:pt x="31004" y="15472"/>
                    <a:pt x="30517" y="17083"/>
                    <a:pt x="29818" y="18572"/>
                  </a:cubicBezTo>
                  <a:cubicBezTo>
                    <a:pt x="29545" y="19271"/>
                    <a:pt x="29180" y="19909"/>
                    <a:pt x="28754" y="20517"/>
                  </a:cubicBezTo>
                  <a:close/>
                  <a:moveTo>
                    <a:pt x="23617" y="26201"/>
                  </a:moveTo>
                  <a:cubicBezTo>
                    <a:pt x="25776" y="23982"/>
                    <a:pt x="29028" y="23435"/>
                    <a:pt x="31976" y="23162"/>
                  </a:cubicBezTo>
                  <a:cubicBezTo>
                    <a:pt x="33405" y="23040"/>
                    <a:pt x="34833" y="22919"/>
                    <a:pt x="36232" y="23466"/>
                  </a:cubicBezTo>
                  <a:cubicBezTo>
                    <a:pt x="37448" y="23952"/>
                    <a:pt x="38724" y="24469"/>
                    <a:pt x="39940" y="25046"/>
                  </a:cubicBezTo>
                  <a:cubicBezTo>
                    <a:pt x="40366" y="25259"/>
                    <a:pt x="40791" y="25502"/>
                    <a:pt x="41217" y="25715"/>
                  </a:cubicBezTo>
                  <a:lnTo>
                    <a:pt x="41642" y="25897"/>
                  </a:lnTo>
                  <a:cubicBezTo>
                    <a:pt x="41703" y="25928"/>
                    <a:pt x="41946" y="25958"/>
                    <a:pt x="41885" y="25988"/>
                  </a:cubicBezTo>
                  <a:cubicBezTo>
                    <a:pt x="41460" y="26201"/>
                    <a:pt x="40791" y="26140"/>
                    <a:pt x="40366" y="26171"/>
                  </a:cubicBezTo>
                  <a:cubicBezTo>
                    <a:pt x="39119" y="26262"/>
                    <a:pt x="37873" y="26353"/>
                    <a:pt x="36657" y="26414"/>
                  </a:cubicBezTo>
                  <a:cubicBezTo>
                    <a:pt x="35320" y="26475"/>
                    <a:pt x="33982" y="26505"/>
                    <a:pt x="32675" y="26688"/>
                  </a:cubicBezTo>
                  <a:cubicBezTo>
                    <a:pt x="29818" y="27113"/>
                    <a:pt x="26657" y="27782"/>
                    <a:pt x="23861" y="26627"/>
                  </a:cubicBezTo>
                  <a:close/>
                  <a:moveTo>
                    <a:pt x="19484" y="29241"/>
                  </a:moveTo>
                  <a:cubicBezTo>
                    <a:pt x="18754" y="28572"/>
                    <a:pt x="18724" y="27113"/>
                    <a:pt x="18633" y="26201"/>
                  </a:cubicBezTo>
                  <a:cubicBezTo>
                    <a:pt x="18207" y="22736"/>
                    <a:pt x="18876" y="19757"/>
                    <a:pt x="20517" y="16718"/>
                  </a:cubicBezTo>
                  <a:cubicBezTo>
                    <a:pt x="21064" y="15532"/>
                    <a:pt x="21885" y="14499"/>
                    <a:pt x="22888" y="13678"/>
                  </a:cubicBezTo>
                  <a:cubicBezTo>
                    <a:pt x="23162" y="13465"/>
                    <a:pt x="23435" y="13253"/>
                    <a:pt x="23739" y="13040"/>
                  </a:cubicBezTo>
                  <a:cubicBezTo>
                    <a:pt x="23861" y="12918"/>
                    <a:pt x="23921" y="12888"/>
                    <a:pt x="24073" y="12766"/>
                  </a:cubicBezTo>
                  <a:cubicBezTo>
                    <a:pt x="24195" y="12675"/>
                    <a:pt x="24317" y="12523"/>
                    <a:pt x="24317" y="12614"/>
                  </a:cubicBezTo>
                  <a:cubicBezTo>
                    <a:pt x="24377" y="13222"/>
                    <a:pt x="24134" y="13891"/>
                    <a:pt x="23982" y="14499"/>
                  </a:cubicBezTo>
                  <a:cubicBezTo>
                    <a:pt x="23739" y="15654"/>
                    <a:pt x="23526" y="16839"/>
                    <a:pt x="23314" y="18025"/>
                  </a:cubicBezTo>
                  <a:cubicBezTo>
                    <a:pt x="23101" y="19119"/>
                    <a:pt x="22918" y="20244"/>
                    <a:pt x="22766" y="21368"/>
                  </a:cubicBezTo>
                  <a:cubicBezTo>
                    <a:pt x="22584" y="22919"/>
                    <a:pt x="22493" y="24560"/>
                    <a:pt x="21824" y="26019"/>
                  </a:cubicBezTo>
                  <a:cubicBezTo>
                    <a:pt x="21247" y="27143"/>
                    <a:pt x="20456" y="28177"/>
                    <a:pt x="19544" y="29089"/>
                  </a:cubicBezTo>
                  <a:close/>
                  <a:moveTo>
                    <a:pt x="9240" y="36080"/>
                  </a:moveTo>
                  <a:cubicBezTo>
                    <a:pt x="8693" y="34986"/>
                    <a:pt x="8693" y="33739"/>
                    <a:pt x="8784" y="32554"/>
                  </a:cubicBezTo>
                  <a:cubicBezTo>
                    <a:pt x="8967" y="29758"/>
                    <a:pt x="9787" y="27022"/>
                    <a:pt x="11216" y="24590"/>
                  </a:cubicBezTo>
                  <a:cubicBezTo>
                    <a:pt x="11946" y="23344"/>
                    <a:pt x="12918" y="22311"/>
                    <a:pt x="14104" y="21490"/>
                  </a:cubicBezTo>
                  <a:cubicBezTo>
                    <a:pt x="14316" y="21338"/>
                    <a:pt x="14560" y="21156"/>
                    <a:pt x="14803" y="21004"/>
                  </a:cubicBezTo>
                  <a:cubicBezTo>
                    <a:pt x="14894" y="20943"/>
                    <a:pt x="15076" y="20700"/>
                    <a:pt x="15107" y="20821"/>
                  </a:cubicBezTo>
                  <a:cubicBezTo>
                    <a:pt x="15167" y="21277"/>
                    <a:pt x="15107" y="21763"/>
                    <a:pt x="14955" y="22189"/>
                  </a:cubicBezTo>
                  <a:cubicBezTo>
                    <a:pt x="14742" y="23040"/>
                    <a:pt x="14560" y="23861"/>
                    <a:pt x="14377" y="24681"/>
                  </a:cubicBezTo>
                  <a:cubicBezTo>
                    <a:pt x="13587" y="28663"/>
                    <a:pt x="13101" y="33162"/>
                    <a:pt x="9696" y="35837"/>
                  </a:cubicBezTo>
                  <a:close/>
                  <a:moveTo>
                    <a:pt x="13708" y="33679"/>
                  </a:moveTo>
                  <a:cubicBezTo>
                    <a:pt x="16140" y="32615"/>
                    <a:pt x="19301" y="31946"/>
                    <a:pt x="21946" y="32311"/>
                  </a:cubicBezTo>
                  <a:cubicBezTo>
                    <a:pt x="23283" y="32524"/>
                    <a:pt x="24590" y="32919"/>
                    <a:pt x="25836" y="33496"/>
                  </a:cubicBezTo>
                  <a:cubicBezTo>
                    <a:pt x="27143" y="33982"/>
                    <a:pt x="28359" y="34742"/>
                    <a:pt x="29362" y="35685"/>
                  </a:cubicBezTo>
                  <a:cubicBezTo>
                    <a:pt x="29545" y="35897"/>
                    <a:pt x="29757" y="36080"/>
                    <a:pt x="29940" y="36232"/>
                  </a:cubicBezTo>
                  <a:cubicBezTo>
                    <a:pt x="30061" y="36323"/>
                    <a:pt x="30153" y="36445"/>
                    <a:pt x="30274" y="36536"/>
                  </a:cubicBezTo>
                  <a:cubicBezTo>
                    <a:pt x="30092" y="36718"/>
                    <a:pt x="29545" y="36597"/>
                    <a:pt x="29362" y="36566"/>
                  </a:cubicBezTo>
                  <a:cubicBezTo>
                    <a:pt x="28298" y="36475"/>
                    <a:pt x="27235" y="36414"/>
                    <a:pt x="26171" y="36414"/>
                  </a:cubicBezTo>
                  <a:cubicBezTo>
                    <a:pt x="24438" y="36414"/>
                    <a:pt x="22675" y="36597"/>
                    <a:pt x="20943" y="36505"/>
                  </a:cubicBezTo>
                  <a:cubicBezTo>
                    <a:pt x="19514" y="36414"/>
                    <a:pt x="18116" y="36141"/>
                    <a:pt x="16718" y="35715"/>
                  </a:cubicBezTo>
                  <a:cubicBezTo>
                    <a:pt x="15745" y="35411"/>
                    <a:pt x="14347" y="34955"/>
                    <a:pt x="13678" y="34104"/>
                  </a:cubicBezTo>
                  <a:close/>
                  <a:moveTo>
                    <a:pt x="1307" y="40214"/>
                  </a:moveTo>
                  <a:cubicBezTo>
                    <a:pt x="0" y="38086"/>
                    <a:pt x="608" y="35411"/>
                    <a:pt x="881" y="33071"/>
                  </a:cubicBezTo>
                  <a:cubicBezTo>
                    <a:pt x="973" y="32037"/>
                    <a:pt x="1155" y="31004"/>
                    <a:pt x="1368" y="30001"/>
                  </a:cubicBezTo>
                  <a:cubicBezTo>
                    <a:pt x="1581" y="29058"/>
                    <a:pt x="1976" y="28177"/>
                    <a:pt x="2553" y="27417"/>
                  </a:cubicBezTo>
                  <a:cubicBezTo>
                    <a:pt x="3374" y="26323"/>
                    <a:pt x="4347" y="25350"/>
                    <a:pt x="5228" y="24317"/>
                  </a:cubicBezTo>
                  <a:cubicBezTo>
                    <a:pt x="5532" y="23952"/>
                    <a:pt x="5836" y="23648"/>
                    <a:pt x="6140" y="23314"/>
                  </a:cubicBezTo>
                  <a:cubicBezTo>
                    <a:pt x="6322" y="23131"/>
                    <a:pt x="6292" y="23162"/>
                    <a:pt x="6505" y="22919"/>
                  </a:cubicBezTo>
                  <a:cubicBezTo>
                    <a:pt x="6535" y="22888"/>
                    <a:pt x="6596" y="22767"/>
                    <a:pt x="6596" y="22827"/>
                  </a:cubicBezTo>
                  <a:cubicBezTo>
                    <a:pt x="6626" y="23952"/>
                    <a:pt x="6049" y="25259"/>
                    <a:pt x="5988" y="26444"/>
                  </a:cubicBezTo>
                  <a:cubicBezTo>
                    <a:pt x="5806" y="29575"/>
                    <a:pt x="5410" y="32493"/>
                    <a:pt x="4347" y="35441"/>
                  </a:cubicBezTo>
                  <a:cubicBezTo>
                    <a:pt x="3799" y="36992"/>
                    <a:pt x="2766" y="39332"/>
                    <a:pt x="1307" y="40214"/>
                  </a:cubicBezTo>
                  <a:close/>
                  <a:moveTo>
                    <a:pt x="4499" y="38694"/>
                  </a:moveTo>
                  <a:cubicBezTo>
                    <a:pt x="6231" y="38025"/>
                    <a:pt x="8055" y="37752"/>
                    <a:pt x="9909" y="37812"/>
                  </a:cubicBezTo>
                  <a:cubicBezTo>
                    <a:pt x="11398" y="37873"/>
                    <a:pt x="13070" y="38116"/>
                    <a:pt x="14408" y="38846"/>
                  </a:cubicBezTo>
                  <a:cubicBezTo>
                    <a:pt x="15471" y="39423"/>
                    <a:pt x="16323" y="40366"/>
                    <a:pt x="17204" y="41217"/>
                  </a:cubicBezTo>
                  <a:cubicBezTo>
                    <a:pt x="17721" y="41703"/>
                    <a:pt x="18268" y="42159"/>
                    <a:pt x="18754" y="42676"/>
                  </a:cubicBezTo>
                  <a:cubicBezTo>
                    <a:pt x="18754" y="42676"/>
                    <a:pt x="19058" y="43071"/>
                    <a:pt x="19058" y="43071"/>
                  </a:cubicBezTo>
                  <a:cubicBezTo>
                    <a:pt x="18815" y="43223"/>
                    <a:pt x="18359" y="43101"/>
                    <a:pt x="18085" y="43071"/>
                  </a:cubicBezTo>
                  <a:cubicBezTo>
                    <a:pt x="17295" y="42949"/>
                    <a:pt x="16505" y="42858"/>
                    <a:pt x="15684" y="42797"/>
                  </a:cubicBezTo>
                  <a:cubicBezTo>
                    <a:pt x="12949" y="42493"/>
                    <a:pt x="10274" y="41794"/>
                    <a:pt x="7781" y="40700"/>
                  </a:cubicBezTo>
                  <a:cubicBezTo>
                    <a:pt x="6748" y="40274"/>
                    <a:pt x="5441" y="39818"/>
                    <a:pt x="4803" y="38815"/>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7" name="Google Shape;2807;p68"/>
            <p:cNvSpPr/>
            <p:nvPr/>
          </p:nvSpPr>
          <p:spPr>
            <a:xfrm flipH="1">
              <a:off x="7647571" y="3413295"/>
              <a:ext cx="728844" cy="551520"/>
            </a:xfrm>
            <a:custGeom>
              <a:rect b="b" l="l" r="r" t="t"/>
              <a:pathLst>
                <a:path extrusionOk="0" h="33466" w="44226">
                  <a:moveTo>
                    <a:pt x="42828" y="578"/>
                  </a:moveTo>
                  <a:cubicBezTo>
                    <a:pt x="35685" y="7964"/>
                    <a:pt x="28906" y="15502"/>
                    <a:pt x="20517" y="21611"/>
                  </a:cubicBezTo>
                  <a:cubicBezTo>
                    <a:pt x="14438" y="26019"/>
                    <a:pt x="7690" y="29362"/>
                    <a:pt x="760" y="32068"/>
                  </a:cubicBezTo>
                  <a:cubicBezTo>
                    <a:pt x="0" y="32341"/>
                    <a:pt x="426" y="33466"/>
                    <a:pt x="1155" y="33131"/>
                  </a:cubicBezTo>
                  <a:cubicBezTo>
                    <a:pt x="8207" y="30396"/>
                    <a:pt x="15046" y="26991"/>
                    <a:pt x="21186" y="22523"/>
                  </a:cubicBezTo>
                  <a:cubicBezTo>
                    <a:pt x="29636" y="16383"/>
                    <a:pt x="36475" y="8815"/>
                    <a:pt x="43648" y="1368"/>
                  </a:cubicBezTo>
                  <a:cubicBezTo>
                    <a:pt x="44226" y="821"/>
                    <a:pt x="43375" y="0"/>
                    <a:pt x="42858" y="578"/>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08" name="Google Shape;2808;p68"/>
          <p:cNvGrpSpPr/>
          <p:nvPr/>
        </p:nvGrpSpPr>
        <p:grpSpPr>
          <a:xfrm rot="2265346">
            <a:off x="862485" y="4189819"/>
            <a:ext cx="1012699" cy="587728"/>
            <a:chOff x="7932500" y="1790100"/>
            <a:chExt cx="1380700" cy="801300"/>
          </a:xfrm>
        </p:grpSpPr>
        <p:sp>
          <p:nvSpPr>
            <p:cNvPr id="2809" name="Google Shape;2809;p68"/>
            <p:cNvSpPr/>
            <p:nvPr/>
          </p:nvSpPr>
          <p:spPr>
            <a:xfrm>
              <a:off x="8471750" y="1790100"/>
              <a:ext cx="841450" cy="801300"/>
            </a:xfrm>
            <a:custGeom>
              <a:rect b="b" l="l" r="r" t="t"/>
              <a:pathLst>
                <a:path extrusionOk="0" h="32052" w="33658">
                  <a:moveTo>
                    <a:pt x="33657" y="1"/>
                  </a:moveTo>
                  <a:lnTo>
                    <a:pt x="33657" y="1"/>
                  </a:lnTo>
                  <a:cubicBezTo>
                    <a:pt x="29986" y="2716"/>
                    <a:pt x="16753" y="4629"/>
                    <a:pt x="9256" y="10710"/>
                  </a:cubicBezTo>
                  <a:cubicBezTo>
                    <a:pt x="1760" y="16753"/>
                    <a:pt x="1" y="32051"/>
                    <a:pt x="1" y="32051"/>
                  </a:cubicBezTo>
                  <a:cubicBezTo>
                    <a:pt x="1" y="32051"/>
                    <a:pt x="16102" y="32051"/>
                    <a:pt x="24861" y="20883"/>
                  </a:cubicBezTo>
                  <a:cubicBezTo>
                    <a:pt x="31133" y="12928"/>
                    <a:pt x="33657" y="1"/>
                    <a:pt x="3365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0" name="Google Shape;2810;p68"/>
            <p:cNvSpPr/>
            <p:nvPr/>
          </p:nvSpPr>
          <p:spPr>
            <a:xfrm>
              <a:off x="8471750" y="1790100"/>
              <a:ext cx="841450" cy="801300"/>
            </a:xfrm>
            <a:custGeom>
              <a:rect b="b" l="l" r="r" t="t"/>
              <a:pathLst>
                <a:path extrusionOk="0" fill="none" h="32052" w="33658">
                  <a:moveTo>
                    <a:pt x="1" y="32051"/>
                  </a:moveTo>
                  <a:cubicBezTo>
                    <a:pt x="1" y="32051"/>
                    <a:pt x="11398" y="16408"/>
                    <a:pt x="33657" y="1"/>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1" name="Google Shape;2811;p68"/>
            <p:cNvSpPr/>
            <p:nvPr/>
          </p:nvSpPr>
          <p:spPr>
            <a:xfrm>
              <a:off x="8933575" y="1889550"/>
              <a:ext cx="121450" cy="211325"/>
            </a:xfrm>
            <a:custGeom>
              <a:rect b="b" l="l" r="r" t="t"/>
              <a:pathLst>
                <a:path extrusionOk="0" fill="none" h="8453" w="4858">
                  <a:moveTo>
                    <a:pt x="4858" y="1"/>
                  </a:moveTo>
                  <a:cubicBezTo>
                    <a:pt x="4858" y="1"/>
                    <a:pt x="2372" y="1875"/>
                    <a:pt x="1" y="8453"/>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2" name="Google Shape;2812;p68"/>
            <p:cNvSpPr/>
            <p:nvPr/>
          </p:nvSpPr>
          <p:spPr>
            <a:xfrm>
              <a:off x="8874300" y="1994725"/>
              <a:ext cx="381525" cy="160650"/>
            </a:xfrm>
            <a:custGeom>
              <a:rect b="b" l="l" r="r" t="t"/>
              <a:pathLst>
                <a:path extrusionOk="0" fill="none" h="6426" w="15261">
                  <a:moveTo>
                    <a:pt x="0" y="6426"/>
                  </a:moveTo>
                  <a:cubicBezTo>
                    <a:pt x="0" y="6426"/>
                    <a:pt x="8912" y="4590"/>
                    <a:pt x="15261" y="1"/>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3" name="Google Shape;2813;p68"/>
            <p:cNvSpPr/>
            <p:nvPr/>
          </p:nvSpPr>
          <p:spPr>
            <a:xfrm>
              <a:off x="9055000" y="1889550"/>
              <a:ext cx="233325" cy="105200"/>
            </a:xfrm>
            <a:custGeom>
              <a:rect b="b" l="l" r="r" t="t"/>
              <a:pathLst>
                <a:path extrusionOk="0" fill="none" h="4208" w="9333">
                  <a:moveTo>
                    <a:pt x="1" y="4208"/>
                  </a:moveTo>
                  <a:cubicBezTo>
                    <a:pt x="1" y="4208"/>
                    <a:pt x="5738" y="2487"/>
                    <a:pt x="9333" y="1"/>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4" name="Google Shape;2814;p68"/>
            <p:cNvSpPr/>
            <p:nvPr/>
          </p:nvSpPr>
          <p:spPr>
            <a:xfrm>
              <a:off x="8785375" y="1953625"/>
              <a:ext cx="95650" cy="286850"/>
            </a:xfrm>
            <a:custGeom>
              <a:rect b="b" l="l" r="r" t="t"/>
              <a:pathLst>
                <a:path extrusionOk="0" fill="none" h="11474" w="3826">
                  <a:moveTo>
                    <a:pt x="3825" y="0"/>
                  </a:moveTo>
                  <a:cubicBezTo>
                    <a:pt x="2066" y="3633"/>
                    <a:pt x="766" y="7496"/>
                    <a:pt x="1" y="11474"/>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5" name="Google Shape;2815;p68"/>
            <p:cNvSpPr/>
            <p:nvPr/>
          </p:nvSpPr>
          <p:spPr>
            <a:xfrm>
              <a:off x="8707925" y="2213675"/>
              <a:ext cx="451325" cy="107125"/>
            </a:xfrm>
            <a:custGeom>
              <a:rect b="b" l="l" r="r" t="t"/>
              <a:pathLst>
                <a:path extrusionOk="0" fill="none" h="4285" w="18053">
                  <a:moveTo>
                    <a:pt x="1" y="4246"/>
                  </a:moveTo>
                  <a:cubicBezTo>
                    <a:pt x="1" y="4246"/>
                    <a:pt x="9180" y="4284"/>
                    <a:pt x="18053" y="1"/>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6" name="Google Shape;2816;p68"/>
            <p:cNvSpPr/>
            <p:nvPr/>
          </p:nvSpPr>
          <p:spPr>
            <a:xfrm>
              <a:off x="8611350" y="2086525"/>
              <a:ext cx="60275" cy="336575"/>
            </a:xfrm>
            <a:custGeom>
              <a:rect b="b" l="l" r="r" t="t"/>
              <a:pathLst>
                <a:path extrusionOk="0" fill="none" h="13463" w="2411">
                  <a:moveTo>
                    <a:pt x="2410" y="0"/>
                  </a:moveTo>
                  <a:cubicBezTo>
                    <a:pt x="2410" y="0"/>
                    <a:pt x="728" y="4590"/>
                    <a:pt x="1" y="13463"/>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7" name="Google Shape;2817;p68"/>
            <p:cNvSpPr/>
            <p:nvPr/>
          </p:nvSpPr>
          <p:spPr>
            <a:xfrm>
              <a:off x="8532000" y="2390575"/>
              <a:ext cx="488625" cy="137700"/>
            </a:xfrm>
            <a:custGeom>
              <a:rect b="b" l="l" r="r" t="t"/>
              <a:pathLst>
                <a:path extrusionOk="0" fill="none" h="5508" w="19545">
                  <a:moveTo>
                    <a:pt x="0" y="5011"/>
                  </a:moveTo>
                  <a:cubicBezTo>
                    <a:pt x="0" y="5011"/>
                    <a:pt x="7573" y="5508"/>
                    <a:pt x="19544" y="0"/>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8" name="Google Shape;2818;p68"/>
            <p:cNvSpPr/>
            <p:nvPr/>
          </p:nvSpPr>
          <p:spPr>
            <a:xfrm>
              <a:off x="7932500" y="1790100"/>
              <a:ext cx="709475" cy="754450"/>
            </a:xfrm>
            <a:custGeom>
              <a:rect b="b" l="l" r="r" t="t"/>
              <a:pathLst>
                <a:path extrusionOk="0" h="30178" w="28379">
                  <a:moveTo>
                    <a:pt x="3328" y="1"/>
                  </a:moveTo>
                  <a:lnTo>
                    <a:pt x="3328" y="1"/>
                  </a:lnTo>
                  <a:cubicBezTo>
                    <a:pt x="3328" y="1"/>
                    <a:pt x="0" y="28379"/>
                    <a:pt x="20806" y="30177"/>
                  </a:cubicBezTo>
                  <a:cubicBezTo>
                    <a:pt x="20806" y="30177"/>
                    <a:pt x="28379" y="11857"/>
                    <a:pt x="332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9" name="Google Shape;2819;p68"/>
            <p:cNvSpPr/>
            <p:nvPr/>
          </p:nvSpPr>
          <p:spPr>
            <a:xfrm>
              <a:off x="8015675" y="1790100"/>
              <a:ext cx="437000" cy="754450"/>
            </a:xfrm>
            <a:custGeom>
              <a:rect b="b" l="l" r="r" t="t"/>
              <a:pathLst>
                <a:path extrusionOk="0" fill="none" h="30178" w="17480">
                  <a:moveTo>
                    <a:pt x="1" y="1"/>
                  </a:moveTo>
                  <a:cubicBezTo>
                    <a:pt x="1" y="1"/>
                    <a:pt x="10212" y="13540"/>
                    <a:pt x="17479" y="30177"/>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0" name="Google Shape;2820;p68"/>
            <p:cNvSpPr/>
            <p:nvPr/>
          </p:nvSpPr>
          <p:spPr>
            <a:xfrm>
              <a:off x="8015675" y="1927800"/>
              <a:ext cx="161625" cy="102325"/>
            </a:xfrm>
            <a:custGeom>
              <a:rect b="b" l="l" r="r" t="t"/>
              <a:pathLst>
                <a:path extrusionOk="0" fill="none" h="4093" w="6465">
                  <a:moveTo>
                    <a:pt x="1" y="0"/>
                  </a:moveTo>
                  <a:cubicBezTo>
                    <a:pt x="2028" y="1568"/>
                    <a:pt x="4208" y="2945"/>
                    <a:pt x="6464" y="4093"/>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1" name="Google Shape;2821;p68"/>
            <p:cNvSpPr/>
            <p:nvPr/>
          </p:nvSpPr>
          <p:spPr>
            <a:xfrm>
              <a:off x="8198300" y="1896250"/>
              <a:ext cx="36350" cy="226625"/>
            </a:xfrm>
            <a:custGeom>
              <a:rect b="b" l="l" r="r" t="t"/>
              <a:pathLst>
                <a:path extrusionOk="0" fill="none" h="9065" w="1454">
                  <a:moveTo>
                    <a:pt x="1" y="0"/>
                  </a:moveTo>
                  <a:cubicBezTo>
                    <a:pt x="766" y="2983"/>
                    <a:pt x="1224" y="6005"/>
                    <a:pt x="1454" y="9065"/>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2" name="Google Shape;2822;p68"/>
            <p:cNvSpPr/>
            <p:nvPr/>
          </p:nvSpPr>
          <p:spPr>
            <a:xfrm>
              <a:off x="8026200" y="2086525"/>
              <a:ext cx="267750" cy="139625"/>
            </a:xfrm>
            <a:custGeom>
              <a:rect b="b" l="l" r="r" t="t"/>
              <a:pathLst>
                <a:path extrusionOk="0" fill="none" h="5585" w="10710">
                  <a:moveTo>
                    <a:pt x="0" y="0"/>
                  </a:moveTo>
                  <a:cubicBezTo>
                    <a:pt x="0" y="0"/>
                    <a:pt x="5546" y="3748"/>
                    <a:pt x="10709" y="5584"/>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3" name="Google Shape;2823;p68"/>
            <p:cNvSpPr/>
            <p:nvPr/>
          </p:nvSpPr>
          <p:spPr>
            <a:xfrm>
              <a:off x="8327375" y="2010025"/>
              <a:ext cx="30625" cy="320325"/>
            </a:xfrm>
            <a:custGeom>
              <a:rect b="b" l="l" r="r" t="t"/>
              <a:pathLst>
                <a:path extrusionOk="0" fill="none" h="12813" w="1225">
                  <a:moveTo>
                    <a:pt x="1" y="1"/>
                  </a:moveTo>
                  <a:cubicBezTo>
                    <a:pt x="957" y="4208"/>
                    <a:pt x="1225" y="8529"/>
                    <a:pt x="880" y="12813"/>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4" name="Google Shape;2824;p68"/>
            <p:cNvSpPr/>
            <p:nvPr/>
          </p:nvSpPr>
          <p:spPr>
            <a:xfrm>
              <a:off x="8072100" y="2254800"/>
              <a:ext cx="313625" cy="147275"/>
            </a:xfrm>
            <a:custGeom>
              <a:rect b="b" l="l" r="r" t="t"/>
              <a:pathLst>
                <a:path extrusionOk="0" fill="none" h="5891" w="12545">
                  <a:moveTo>
                    <a:pt x="0" y="1"/>
                  </a:moveTo>
                  <a:cubicBezTo>
                    <a:pt x="0" y="1"/>
                    <a:pt x="6655" y="4284"/>
                    <a:pt x="12545" y="5890"/>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5" name="Google Shape;2825;p68"/>
            <p:cNvSpPr/>
            <p:nvPr/>
          </p:nvSpPr>
          <p:spPr>
            <a:xfrm>
              <a:off x="8429700" y="2190750"/>
              <a:ext cx="34425" cy="302150"/>
            </a:xfrm>
            <a:custGeom>
              <a:rect b="b" l="l" r="r" t="t"/>
              <a:pathLst>
                <a:path extrusionOk="0" fill="none" h="12086" w="1377">
                  <a:moveTo>
                    <a:pt x="536" y="0"/>
                  </a:moveTo>
                  <a:cubicBezTo>
                    <a:pt x="536" y="0"/>
                    <a:pt x="1377" y="6999"/>
                    <a:pt x="0" y="12086"/>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26" name="Google Shape;2826;p68"/>
          <p:cNvGrpSpPr/>
          <p:nvPr/>
        </p:nvGrpSpPr>
        <p:grpSpPr>
          <a:xfrm rot="-7476558">
            <a:off x="827661" y="109419"/>
            <a:ext cx="869572" cy="1150091"/>
            <a:chOff x="9681025" y="636075"/>
            <a:chExt cx="668875" cy="884650"/>
          </a:xfrm>
        </p:grpSpPr>
        <p:sp>
          <p:nvSpPr>
            <p:cNvPr id="2827" name="Google Shape;2827;p68"/>
            <p:cNvSpPr/>
            <p:nvPr/>
          </p:nvSpPr>
          <p:spPr>
            <a:xfrm>
              <a:off x="10171925" y="725950"/>
              <a:ext cx="109125" cy="313150"/>
            </a:xfrm>
            <a:custGeom>
              <a:rect b="b" l="l" r="r" t="t"/>
              <a:pathLst>
                <a:path extrusionOk="0" h="12526" w="4365">
                  <a:moveTo>
                    <a:pt x="3065" y="0"/>
                  </a:moveTo>
                  <a:cubicBezTo>
                    <a:pt x="1387" y="3356"/>
                    <a:pt x="0" y="12525"/>
                    <a:pt x="1986" y="12525"/>
                  </a:cubicBezTo>
                  <a:cubicBezTo>
                    <a:pt x="2037" y="12525"/>
                    <a:pt x="2091" y="12519"/>
                    <a:pt x="2147" y="12507"/>
                  </a:cubicBezTo>
                  <a:cubicBezTo>
                    <a:pt x="4365" y="12009"/>
                    <a:pt x="3065" y="1"/>
                    <a:pt x="30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8" name="Google Shape;2828;p68"/>
            <p:cNvSpPr/>
            <p:nvPr/>
          </p:nvSpPr>
          <p:spPr>
            <a:xfrm>
              <a:off x="9880600" y="762750"/>
              <a:ext cx="326850" cy="70500"/>
            </a:xfrm>
            <a:custGeom>
              <a:rect b="b" l="l" r="r" t="t"/>
              <a:pathLst>
                <a:path extrusionOk="0" h="2820" w="13074">
                  <a:moveTo>
                    <a:pt x="11505" y="0"/>
                  </a:moveTo>
                  <a:cubicBezTo>
                    <a:pt x="7755" y="0"/>
                    <a:pt x="1" y="936"/>
                    <a:pt x="2555" y="2391"/>
                  </a:cubicBezTo>
                  <a:cubicBezTo>
                    <a:pt x="3095" y="2695"/>
                    <a:pt x="3772" y="2820"/>
                    <a:pt x="4521" y="2820"/>
                  </a:cubicBezTo>
                  <a:cubicBezTo>
                    <a:pt x="8015" y="2820"/>
                    <a:pt x="13073" y="96"/>
                    <a:pt x="13073" y="96"/>
                  </a:cubicBezTo>
                  <a:cubicBezTo>
                    <a:pt x="12742" y="31"/>
                    <a:pt x="12191" y="0"/>
                    <a:pt x="1150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9" name="Google Shape;2829;p68"/>
            <p:cNvSpPr/>
            <p:nvPr/>
          </p:nvSpPr>
          <p:spPr>
            <a:xfrm>
              <a:off x="10078075" y="813900"/>
              <a:ext cx="82500" cy="263475"/>
            </a:xfrm>
            <a:custGeom>
              <a:rect b="b" l="l" r="r" t="t"/>
              <a:pathLst>
                <a:path extrusionOk="0" h="10539" w="3300">
                  <a:moveTo>
                    <a:pt x="3300" y="1"/>
                  </a:moveTo>
                  <a:lnTo>
                    <a:pt x="3300" y="1"/>
                  </a:lnTo>
                  <a:cubicBezTo>
                    <a:pt x="1109" y="3305"/>
                    <a:pt x="0" y="10538"/>
                    <a:pt x="1477" y="10538"/>
                  </a:cubicBezTo>
                  <a:cubicBezTo>
                    <a:pt x="1521" y="10538"/>
                    <a:pt x="1568" y="10532"/>
                    <a:pt x="1617" y="10518"/>
                  </a:cubicBezTo>
                  <a:cubicBezTo>
                    <a:pt x="3300" y="10021"/>
                    <a:pt x="3300" y="1"/>
                    <a:pt x="330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0" name="Google Shape;2830;p68"/>
            <p:cNvSpPr/>
            <p:nvPr/>
          </p:nvSpPr>
          <p:spPr>
            <a:xfrm>
              <a:off x="9849075" y="869350"/>
              <a:ext cx="259875" cy="97800"/>
            </a:xfrm>
            <a:custGeom>
              <a:rect b="b" l="l" r="r" t="t"/>
              <a:pathLst>
                <a:path extrusionOk="0" h="3912" w="10395">
                  <a:moveTo>
                    <a:pt x="10284" y="0"/>
                  </a:moveTo>
                  <a:cubicBezTo>
                    <a:pt x="7615" y="0"/>
                    <a:pt x="0" y="1328"/>
                    <a:pt x="604" y="3214"/>
                  </a:cubicBezTo>
                  <a:cubicBezTo>
                    <a:pt x="760" y="3710"/>
                    <a:pt x="1193" y="3912"/>
                    <a:pt x="1797" y="3912"/>
                  </a:cubicBezTo>
                  <a:cubicBezTo>
                    <a:pt x="4453" y="3912"/>
                    <a:pt x="10395" y="1"/>
                    <a:pt x="10395" y="1"/>
                  </a:cubicBezTo>
                  <a:cubicBezTo>
                    <a:pt x="10359" y="1"/>
                    <a:pt x="10322" y="0"/>
                    <a:pt x="1028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1" name="Google Shape;2831;p68"/>
            <p:cNvSpPr/>
            <p:nvPr/>
          </p:nvSpPr>
          <p:spPr>
            <a:xfrm>
              <a:off x="10002575" y="914300"/>
              <a:ext cx="71000" cy="260100"/>
            </a:xfrm>
            <a:custGeom>
              <a:rect b="b" l="l" r="r" t="t"/>
              <a:pathLst>
                <a:path extrusionOk="0" h="10404" w="2840">
                  <a:moveTo>
                    <a:pt x="2687" y="1"/>
                  </a:moveTo>
                  <a:cubicBezTo>
                    <a:pt x="379" y="3957"/>
                    <a:pt x="1" y="10404"/>
                    <a:pt x="1216" y="10404"/>
                  </a:cubicBezTo>
                  <a:cubicBezTo>
                    <a:pt x="1270" y="10404"/>
                    <a:pt x="1326" y="10391"/>
                    <a:pt x="1386" y="10365"/>
                  </a:cubicBezTo>
                  <a:cubicBezTo>
                    <a:pt x="2840" y="9753"/>
                    <a:pt x="2687" y="1"/>
                    <a:pt x="268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2" name="Google Shape;2832;p68"/>
            <p:cNvSpPr/>
            <p:nvPr/>
          </p:nvSpPr>
          <p:spPr>
            <a:xfrm>
              <a:off x="9781425" y="991750"/>
              <a:ext cx="225225" cy="93275"/>
            </a:xfrm>
            <a:custGeom>
              <a:rect b="b" l="l" r="r" t="t"/>
              <a:pathLst>
                <a:path extrusionOk="0" h="3731" w="9009">
                  <a:moveTo>
                    <a:pt x="9008" y="1"/>
                  </a:moveTo>
                  <a:cubicBezTo>
                    <a:pt x="9008" y="1"/>
                    <a:pt x="671" y="613"/>
                    <a:pt x="135" y="2946"/>
                  </a:cubicBezTo>
                  <a:cubicBezTo>
                    <a:pt x="1" y="3503"/>
                    <a:pt x="256" y="3731"/>
                    <a:pt x="765" y="3731"/>
                  </a:cubicBezTo>
                  <a:cubicBezTo>
                    <a:pt x="2421" y="3731"/>
                    <a:pt x="6756" y="1317"/>
                    <a:pt x="900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3" name="Google Shape;2833;p68"/>
            <p:cNvSpPr/>
            <p:nvPr/>
          </p:nvSpPr>
          <p:spPr>
            <a:xfrm>
              <a:off x="9919125" y="1023300"/>
              <a:ext cx="77000" cy="233325"/>
            </a:xfrm>
            <a:custGeom>
              <a:rect b="b" l="l" r="r" t="t"/>
              <a:pathLst>
                <a:path extrusionOk="0" h="9333" w="3080">
                  <a:moveTo>
                    <a:pt x="2506" y="1"/>
                  </a:moveTo>
                  <a:cubicBezTo>
                    <a:pt x="1154" y="2847"/>
                    <a:pt x="1" y="9332"/>
                    <a:pt x="1139" y="9332"/>
                  </a:cubicBezTo>
                  <a:cubicBezTo>
                    <a:pt x="1224" y="9332"/>
                    <a:pt x="1323" y="9296"/>
                    <a:pt x="1435" y="9218"/>
                  </a:cubicBezTo>
                  <a:cubicBezTo>
                    <a:pt x="3080" y="8147"/>
                    <a:pt x="2506" y="1"/>
                    <a:pt x="250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4" name="Google Shape;2834;p68"/>
            <p:cNvSpPr/>
            <p:nvPr/>
          </p:nvSpPr>
          <p:spPr>
            <a:xfrm>
              <a:off x="9753800" y="1084500"/>
              <a:ext cx="182100" cy="113300"/>
            </a:xfrm>
            <a:custGeom>
              <a:rect b="b" l="l" r="r" t="t"/>
              <a:pathLst>
                <a:path extrusionOk="0" h="4532" w="7284">
                  <a:moveTo>
                    <a:pt x="7283" y="0"/>
                  </a:moveTo>
                  <a:lnTo>
                    <a:pt x="7283" y="0"/>
                  </a:lnTo>
                  <a:cubicBezTo>
                    <a:pt x="7283" y="1"/>
                    <a:pt x="705" y="1492"/>
                    <a:pt x="131" y="3825"/>
                  </a:cubicBezTo>
                  <a:cubicBezTo>
                    <a:pt x="1" y="4322"/>
                    <a:pt x="129" y="4531"/>
                    <a:pt x="438" y="4531"/>
                  </a:cubicBezTo>
                  <a:cubicBezTo>
                    <a:pt x="1578" y="4531"/>
                    <a:pt x="5177" y="1686"/>
                    <a:pt x="728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5" name="Google Shape;2835;p68"/>
            <p:cNvSpPr/>
            <p:nvPr/>
          </p:nvSpPr>
          <p:spPr>
            <a:xfrm>
              <a:off x="9842050" y="1134225"/>
              <a:ext cx="88100" cy="214450"/>
            </a:xfrm>
            <a:custGeom>
              <a:rect b="b" l="l" r="r" t="t"/>
              <a:pathLst>
                <a:path extrusionOk="0" h="8578" w="3524">
                  <a:moveTo>
                    <a:pt x="2376" y="0"/>
                  </a:moveTo>
                  <a:cubicBezTo>
                    <a:pt x="1343" y="2445"/>
                    <a:pt x="1" y="8577"/>
                    <a:pt x="1138" y="8577"/>
                  </a:cubicBezTo>
                  <a:cubicBezTo>
                    <a:pt x="1264" y="8577"/>
                    <a:pt x="1421" y="8502"/>
                    <a:pt x="1611" y="8338"/>
                  </a:cubicBezTo>
                  <a:cubicBezTo>
                    <a:pt x="3524" y="6655"/>
                    <a:pt x="2376" y="1"/>
                    <a:pt x="237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6" name="Google Shape;2836;p68"/>
            <p:cNvSpPr/>
            <p:nvPr/>
          </p:nvSpPr>
          <p:spPr>
            <a:xfrm>
              <a:off x="9721050" y="1197325"/>
              <a:ext cx="138350" cy="107425"/>
            </a:xfrm>
            <a:custGeom>
              <a:rect b="b" l="l" r="r" t="t"/>
              <a:pathLst>
                <a:path extrusionOk="0" h="4297" w="5534">
                  <a:moveTo>
                    <a:pt x="5534" y="0"/>
                  </a:moveTo>
                  <a:lnTo>
                    <a:pt x="5534" y="0"/>
                  </a:lnTo>
                  <a:cubicBezTo>
                    <a:pt x="5533" y="1"/>
                    <a:pt x="944" y="1377"/>
                    <a:pt x="179" y="3596"/>
                  </a:cubicBezTo>
                  <a:cubicBezTo>
                    <a:pt x="1" y="4089"/>
                    <a:pt x="60" y="4297"/>
                    <a:pt x="284" y="4297"/>
                  </a:cubicBezTo>
                  <a:cubicBezTo>
                    <a:pt x="1069" y="4297"/>
                    <a:pt x="3868" y="1755"/>
                    <a:pt x="553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7" name="Google Shape;2837;p68"/>
            <p:cNvSpPr/>
            <p:nvPr/>
          </p:nvSpPr>
          <p:spPr>
            <a:xfrm>
              <a:off x="9776825" y="1241300"/>
              <a:ext cx="76850" cy="191450"/>
            </a:xfrm>
            <a:custGeom>
              <a:rect b="b" l="l" r="r" t="t"/>
              <a:pathLst>
                <a:path extrusionOk="0" h="7658" w="3074">
                  <a:moveTo>
                    <a:pt x="2232" y="1"/>
                  </a:moveTo>
                  <a:cubicBezTo>
                    <a:pt x="1323" y="2027"/>
                    <a:pt x="1" y="7657"/>
                    <a:pt x="1031" y="7657"/>
                  </a:cubicBezTo>
                  <a:cubicBezTo>
                    <a:pt x="1129" y="7657"/>
                    <a:pt x="1248" y="7606"/>
                    <a:pt x="1390" y="7497"/>
                  </a:cubicBezTo>
                  <a:cubicBezTo>
                    <a:pt x="3073" y="6235"/>
                    <a:pt x="2232" y="1"/>
                    <a:pt x="223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8" name="Google Shape;2838;p68"/>
            <p:cNvSpPr/>
            <p:nvPr/>
          </p:nvSpPr>
          <p:spPr>
            <a:xfrm>
              <a:off x="9681025" y="1304425"/>
              <a:ext cx="112400" cy="88650"/>
            </a:xfrm>
            <a:custGeom>
              <a:rect b="b" l="l" r="r" t="t"/>
              <a:pathLst>
                <a:path extrusionOk="0" h="3546" w="4496">
                  <a:moveTo>
                    <a:pt x="4496" y="0"/>
                  </a:moveTo>
                  <a:cubicBezTo>
                    <a:pt x="4495" y="0"/>
                    <a:pt x="556" y="1339"/>
                    <a:pt x="97" y="3060"/>
                  </a:cubicBezTo>
                  <a:cubicBezTo>
                    <a:pt x="1" y="3402"/>
                    <a:pt x="65" y="3546"/>
                    <a:pt x="239" y="3546"/>
                  </a:cubicBezTo>
                  <a:cubicBezTo>
                    <a:pt x="960" y="3546"/>
                    <a:pt x="3571" y="1078"/>
                    <a:pt x="449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9" name="Google Shape;2839;p68"/>
            <p:cNvSpPr/>
            <p:nvPr/>
          </p:nvSpPr>
          <p:spPr>
            <a:xfrm>
              <a:off x="9719775" y="1361775"/>
              <a:ext cx="63300" cy="158950"/>
            </a:xfrm>
            <a:custGeom>
              <a:rect b="b" l="l" r="r" t="t"/>
              <a:pathLst>
                <a:path extrusionOk="0" h="6358" w="2532">
                  <a:moveTo>
                    <a:pt x="1760" y="1"/>
                  </a:moveTo>
                  <a:lnTo>
                    <a:pt x="1760" y="1"/>
                  </a:lnTo>
                  <a:cubicBezTo>
                    <a:pt x="1377" y="766"/>
                    <a:pt x="1" y="6235"/>
                    <a:pt x="727" y="6350"/>
                  </a:cubicBezTo>
                  <a:cubicBezTo>
                    <a:pt x="764" y="6355"/>
                    <a:pt x="799" y="6358"/>
                    <a:pt x="833" y="6358"/>
                  </a:cubicBezTo>
                  <a:cubicBezTo>
                    <a:pt x="2532" y="6358"/>
                    <a:pt x="1760" y="1"/>
                    <a:pt x="176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0" name="Google Shape;2840;p68"/>
            <p:cNvSpPr/>
            <p:nvPr/>
          </p:nvSpPr>
          <p:spPr>
            <a:xfrm>
              <a:off x="9725525" y="636075"/>
              <a:ext cx="624375" cy="803175"/>
            </a:xfrm>
            <a:custGeom>
              <a:rect b="b" l="l" r="r" t="t"/>
              <a:pathLst>
                <a:path extrusionOk="0" fill="none" h="32127" w="24975">
                  <a:moveTo>
                    <a:pt x="24975" y="0"/>
                  </a:moveTo>
                  <a:cubicBezTo>
                    <a:pt x="24975" y="0"/>
                    <a:pt x="9562" y="12048"/>
                    <a:pt x="0" y="32127"/>
                  </a:cubicBezTo>
                </a:path>
              </a:pathLst>
            </a:custGeom>
            <a:solidFill>
              <a:schemeClr val="lt2"/>
            </a:solidFill>
            <a:ln cap="rnd"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41" name="Google Shape;2841;p68"/>
          <p:cNvGrpSpPr/>
          <p:nvPr/>
        </p:nvGrpSpPr>
        <p:grpSpPr>
          <a:xfrm>
            <a:off x="436546" y="4125764"/>
            <a:ext cx="913686" cy="714823"/>
            <a:chOff x="7462730" y="3249992"/>
            <a:chExt cx="913686" cy="714823"/>
          </a:xfrm>
        </p:grpSpPr>
        <p:sp>
          <p:nvSpPr>
            <p:cNvPr id="2842" name="Google Shape;2842;p68"/>
            <p:cNvSpPr/>
            <p:nvPr/>
          </p:nvSpPr>
          <p:spPr>
            <a:xfrm flipH="1">
              <a:off x="7462730" y="3249992"/>
              <a:ext cx="836541" cy="712315"/>
            </a:xfrm>
            <a:custGeom>
              <a:rect b="b" l="l" r="r" t="t"/>
              <a:pathLst>
                <a:path extrusionOk="0" h="43223" w="50761">
                  <a:moveTo>
                    <a:pt x="37539" y="12098"/>
                  </a:moveTo>
                  <a:cubicBezTo>
                    <a:pt x="37751" y="11277"/>
                    <a:pt x="37812" y="10487"/>
                    <a:pt x="38086" y="9696"/>
                  </a:cubicBezTo>
                  <a:cubicBezTo>
                    <a:pt x="39119" y="6383"/>
                    <a:pt x="40913" y="3101"/>
                    <a:pt x="44013" y="1368"/>
                  </a:cubicBezTo>
                  <a:cubicBezTo>
                    <a:pt x="45624" y="456"/>
                    <a:pt x="47296" y="152"/>
                    <a:pt x="49119" y="31"/>
                  </a:cubicBezTo>
                  <a:cubicBezTo>
                    <a:pt x="49545" y="0"/>
                    <a:pt x="49971" y="0"/>
                    <a:pt x="50366" y="0"/>
                  </a:cubicBezTo>
                  <a:cubicBezTo>
                    <a:pt x="50518" y="0"/>
                    <a:pt x="50639" y="0"/>
                    <a:pt x="50761" y="0"/>
                  </a:cubicBezTo>
                  <a:cubicBezTo>
                    <a:pt x="50761" y="365"/>
                    <a:pt x="50426" y="699"/>
                    <a:pt x="50244" y="1003"/>
                  </a:cubicBezTo>
                  <a:cubicBezTo>
                    <a:pt x="49788" y="1672"/>
                    <a:pt x="49393" y="2341"/>
                    <a:pt x="48968" y="3009"/>
                  </a:cubicBezTo>
                  <a:cubicBezTo>
                    <a:pt x="48329" y="4195"/>
                    <a:pt x="47569" y="5289"/>
                    <a:pt x="46688" y="6292"/>
                  </a:cubicBezTo>
                  <a:cubicBezTo>
                    <a:pt x="44317" y="8785"/>
                    <a:pt x="41034" y="10365"/>
                    <a:pt x="37934" y="11703"/>
                  </a:cubicBezTo>
                  <a:close/>
                  <a:moveTo>
                    <a:pt x="30457" y="19545"/>
                  </a:moveTo>
                  <a:cubicBezTo>
                    <a:pt x="30335" y="19666"/>
                    <a:pt x="30213" y="19788"/>
                    <a:pt x="30122" y="19909"/>
                  </a:cubicBezTo>
                  <a:lnTo>
                    <a:pt x="30426" y="19545"/>
                  </a:lnTo>
                  <a:close/>
                  <a:moveTo>
                    <a:pt x="30457" y="19545"/>
                  </a:moveTo>
                  <a:cubicBezTo>
                    <a:pt x="31551" y="18511"/>
                    <a:pt x="32858" y="17934"/>
                    <a:pt x="34286" y="17356"/>
                  </a:cubicBezTo>
                  <a:cubicBezTo>
                    <a:pt x="35928" y="16687"/>
                    <a:pt x="37569" y="16110"/>
                    <a:pt x="39241" y="15593"/>
                  </a:cubicBezTo>
                  <a:cubicBezTo>
                    <a:pt x="40913" y="15076"/>
                    <a:pt x="42736" y="14529"/>
                    <a:pt x="44469" y="14803"/>
                  </a:cubicBezTo>
                  <a:cubicBezTo>
                    <a:pt x="45958" y="15046"/>
                    <a:pt x="47174" y="15928"/>
                    <a:pt x="48512" y="16505"/>
                  </a:cubicBezTo>
                  <a:cubicBezTo>
                    <a:pt x="48664" y="16566"/>
                    <a:pt x="49575" y="16839"/>
                    <a:pt x="49575" y="17083"/>
                  </a:cubicBezTo>
                  <a:cubicBezTo>
                    <a:pt x="49545" y="17478"/>
                    <a:pt x="48664" y="17599"/>
                    <a:pt x="48420" y="17660"/>
                  </a:cubicBezTo>
                  <a:cubicBezTo>
                    <a:pt x="47326" y="17934"/>
                    <a:pt x="46201" y="18207"/>
                    <a:pt x="45107" y="18511"/>
                  </a:cubicBezTo>
                  <a:cubicBezTo>
                    <a:pt x="41946" y="19423"/>
                    <a:pt x="38846" y="20213"/>
                    <a:pt x="35563" y="20335"/>
                  </a:cubicBezTo>
                  <a:cubicBezTo>
                    <a:pt x="33830" y="20396"/>
                    <a:pt x="32037" y="20304"/>
                    <a:pt x="30457" y="19575"/>
                  </a:cubicBezTo>
                  <a:close/>
                  <a:moveTo>
                    <a:pt x="28481" y="21125"/>
                  </a:moveTo>
                  <a:cubicBezTo>
                    <a:pt x="27934" y="19666"/>
                    <a:pt x="27599" y="18146"/>
                    <a:pt x="27508" y="16566"/>
                  </a:cubicBezTo>
                  <a:cubicBezTo>
                    <a:pt x="27295" y="14073"/>
                    <a:pt x="27356" y="11429"/>
                    <a:pt x="28542" y="9149"/>
                  </a:cubicBezTo>
                  <a:cubicBezTo>
                    <a:pt x="29332" y="7721"/>
                    <a:pt x="30305" y="6414"/>
                    <a:pt x="31429" y="5259"/>
                  </a:cubicBezTo>
                  <a:cubicBezTo>
                    <a:pt x="31642" y="4985"/>
                    <a:pt x="31855" y="4742"/>
                    <a:pt x="32098" y="4529"/>
                  </a:cubicBezTo>
                  <a:lnTo>
                    <a:pt x="32280" y="4347"/>
                  </a:lnTo>
                  <a:cubicBezTo>
                    <a:pt x="32311" y="4316"/>
                    <a:pt x="32341" y="4256"/>
                    <a:pt x="32371" y="4286"/>
                  </a:cubicBezTo>
                  <a:cubicBezTo>
                    <a:pt x="32493" y="4468"/>
                    <a:pt x="32219" y="5167"/>
                    <a:pt x="32159" y="5380"/>
                  </a:cubicBezTo>
                  <a:cubicBezTo>
                    <a:pt x="31916" y="6414"/>
                    <a:pt x="31733" y="7447"/>
                    <a:pt x="31642" y="8511"/>
                  </a:cubicBezTo>
                  <a:cubicBezTo>
                    <a:pt x="31460" y="10274"/>
                    <a:pt x="31490" y="12067"/>
                    <a:pt x="31247" y="13830"/>
                  </a:cubicBezTo>
                  <a:cubicBezTo>
                    <a:pt x="31004" y="15472"/>
                    <a:pt x="30517" y="17083"/>
                    <a:pt x="29818" y="18572"/>
                  </a:cubicBezTo>
                  <a:cubicBezTo>
                    <a:pt x="29545" y="19271"/>
                    <a:pt x="29180" y="19909"/>
                    <a:pt x="28754" y="20517"/>
                  </a:cubicBezTo>
                  <a:close/>
                  <a:moveTo>
                    <a:pt x="23617" y="26201"/>
                  </a:moveTo>
                  <a:cubicBezTo>
                    <a:pt x="25776" y="23982"/>
                    <a:pt x="29028" y="23435"/>
                    <a:pt x="31976" y="23162"/>
                  </a:cubicBezTo>
                  <a:cubicBezTo>
                    <a:pt x="33405" y="23040"/>
                    <a:pt x="34833" y="22919"/>
                    <a:pt x="36232" y="23466"/>
                  </a:cubicBezTo>
                  <a:cubicBezTo>
                    <a:pt x="37448" y="23952"/>
                    <a:pt x="38724" y="24469"/>
                    <a:pt x="39940" y="25046"/>
                  </a:cubicBezTo>
                  <a:cubicBezTo>
                    <a:pt x="40366" y="25259"/>
                    <a:pt x="40791" y="25502"/>
                    <a:pt x="41217" y="25715"/>
                  </a:cubicBezTo>
                  <a:lnTo>
                    <a:pt x="41642" y="25897"/>
                  </a:lnTo>
                  <a:cubicBezTo>
                    <a:pt x="41703" y="25928"/>
                    <a:pt x="41946" y="25958"/>
                    <a:pt x="41885" y="25988"/>
                  </a:cubicBezTo>
                  <a:cubicBezTo>
                    <a:pt x="41460" y="26201"/>
                    <a:pt x="40791" y="26140"/>
                    <a:pt x="40366" y="26171"/>
                  </a:cubicBezTo>
                  <a:cubicBezTo>
                    <a:pt x="39119" y="26262"/>
                    <a:pt x="37873" y="26353"/>
                    <a:pt x="36657" y="26414"/>
                  </a:cubicBezTo>
                  <a:cubicBezTo>
                    <a:pt x="35320" y="26475"/>
                    <a:pt x="33982" y="26505"/>
                    <a:pt x="32675" y="26688"/>
                  </a:cubicBezTo>
                  <a:cubicBezTo>
                    <a:pt x="29818" y="27113"/>
                    <a:pt x="26657" y="27782"/>
                    <a:pt x="23861" y="26627"/>
                  </a:cubicBezTo>
                  <a:close/>
                  <a:moveTo>
                    <a:pt x="19484" y="29241"/>
                  </a:moveTo>
                  <a:cubicBezTo>
                    <a:pt x="18754" y="28572"/>
                    <a:pt x="18724" y="27113"/>
                    <a:pt x="18633" y="26201"/>
                  </a:cubicBezTo>
                  <a:cubicBezTo>
                    <a:pt x="18207" y="22736"/>
                    <a:pt x="18876" y="19757"/>
                    <a:pt x="20517" y="16718"/>
                  </a:cubicBezTo>
                  <a:cubicBezTo>
                    <a:pt x="21064" y="15532"/>
                    <a:pt x="21885" y="14499"/>
                    <a:pt x="22888" y="13678"/>
                  </a:cubicBezTo>
                  <a:cubicBezTo>
                    <a:pt x="23162" y="13465"/>
                    <a:pt x="23435" y="13253"/>
                    <a:pt x="23739" y="13040"/>
                  </a:cubicBezTo>
                  <a:cubicBezTo>
                    <a:pt x="23861" y="12918"/>
                    <a:pt x="23921" y="12888"/>
                    <a:pt x="24073" y="12766"/>
                  </a:cubicBezTo>
                  <a:cubicBezTo>
                    <a:pt x="24195" y="12675"/>
                    <a:pt x="24317" y="12523"/>
                    <a:pt x="24317" y="12614"/>
                  </a:cubicBezTo>
                  <a:cubicBezTo>
                    <a:pt x="24377" y="13222"/>
                    <a:pt x="24134" y="13891"/>
                    <a:pt x="23982" y="14499"/>
                  </a:cubicBezTo>
                  <a:cubicBezTo>
                    <a:pt x="23739" y="15654"/>
                    <a:pt x="23526" y="16839"/>
                    <a:pt x="23314" y="18025"/>
                  </a:cubicBezTo>
                  <a:cubicBezTo>
                    <a:pt x="23101" y="19119"/>
                    <a:pt x="22918" y="20244"/>
                    <a:pt x="22766" y="21368"/>
                  </a:cubicBezTo>
                  <a:cubicBezTo>
                    <a:pt x="22584" y="22919"/>
                    <a:pt x="22493" y="24560"/>
                    <a:pt x="21824" y="26019"/>
                  </a:cubicBezTo>
                  <a:cubicBezTo>
                    <a:pt x="21247" y="27143"/>
                    <a:pt x="20456" y="28177"/>
                    <a:pt x="19544" y="29089"/>
                  </a:cubicBezTo>
                  <a:close/>
                  <a:moveTo>
                    <a:pt x="9240" y="36080"/>
                  </a:moveTo>
                  <a:cubicBezTo>
                    <a:pt x="8693" y="34986"/>
                    <a:pt x="8693" y="33739"/>
                    <a:pt x="8784" y="32554"/>
                  </a:cubicBezTo>
                  <a:cubicBezTo>
                    <a:pt x="8967" y="29758"/>
                    <a:pt x="9787" y="27022"/>
                    <a:pt x="11216" y="24590"/>
                  </a:cubicBezTo>
                  <a:cubicBezTo>
                    <a:pt x="11946" y="23344"/>
                    <a:pt x="12918" y="22311"/>
                    <a:pt x="14104" y="21490"/>
                  </a:cubicBezTo>
                  <a:cubicBezTo>
                    <a:pt x="14316" y="21338"/>
                    <a:pt x="14560" y="21156"/>
                    <a:pt x="14803" y="21004"/>
                  </a:cubicBezTo>
                  <a:cubicBezTo>
                    <a:pt x="14894" y="20943"/>
                    <a:pt x="15076" y="20700"/>
                    <a:pt x="15107" y="20821"/>
                  </a:cubicBezTo>
                  <a:cubicBezTo>
                    <a:pt x="15167" y="21277"/>
                    <a:pt x="15107" y="21763"/>
                    <a:pt x="14955" y="22189"/>
                  </a:cubicBezTo>
                  <a:cubicBezTo>
                    <a:pt x="14742" y="23040"/>
                    <a:pt x="14560" y="23861"/>
                    <a:pt x="14377" y="24681"/>
                  </a:cubicBezTo>
                  <a:cubicBezTo>
                    <a:pt x="13587" y="28663"/>
                    <a:pt x="13101" y="33162"/>
                    <a:pt x="9696" y="35837"/>
                  </a:cubicBezTo>
                  <a:close/>
                  <a:moveTo>
                    <a:pt x="13708" y="33679"/>
                  </a:moveTo>
                  <a:cubicBezTo>
                    <a:pt x="16140" y="32615"/>
                    <a:pt x="19301" y="31946"/>
                    <a:pt x="21946" y="32311"/>
                  </a:cubicBezTo>
                  <a:cubicBezTo>
                    <a:pt x="23283" y="32524"/>
                    <a:pt x="24590" y="32919"/>
                    <a:pt x="25836" y="33496"/>
                  </a:cubicBezTo>
                  <a:cubicBezTo>
                    <a:pt x="27143" y="33982"/>
                    <a:pt x="28359" y="34742"/>
                    <a:pt x="29362" y="35685"/>
                  </a:cubicBezTo>
                  <a:cubicBezTo>
                    <a:pt x="29545" y="35897"/>
                    <a:pt x="29757" y="36080"/>
                    <a:pt x="29940" y="36232"/>
                  </a:cubicBezTo>
                  <a:cubicBezTo>
                    <a:pt x="30061" y="36323"/>
                    <a:pt x="30153" y="36445"/>
                    <a:pt x="30274" y="36536"/>
                  </a:cubicBezTo>
                  <a:cubicBezTo>
                    <a:pt x="30092" y="36718"/>
                    <a:pt x="29545" y="36597"/>
                    <a:pt x="29362" y="36566"/>
                  </a:cubicBezTo>
                  <a:cubicBezTo>
                    <a:pt x="28298" y="36475"/>
                    <a:pt x="27235" y="36414"/>
                    <a:pt x="26171" y="36414"/>
                  </a:cubicBezTo>
                  <a:cubicBezTo>
                    <a:pt x="24438" y="36414"/>
                    <a:pt x="22675" y="36597"/>
                    <a:pt x="20943" y="36505"/>
                  </a:cubicBezTo>
                  <a:cubicBezTo>
                    <a:pt x="19514" y="36414"/>
                    <a:pt x="18116" y="36141"/>
                    <a:pt x="16718" y="35715"/>
                  </a:cubicBezTo>
                  <a:cubicBezTo>
                    <a:pt x="15745" y="35411"/>
                    <a:pt x="14347" y="34955"/>
                    <a:pt x="13678" y="34104"/>
                  </a:cubicBezTo>
                  <a:close/>
                  <a:moveTo>
                    <a:pt x="1307" y="40214"/>
                  </a:moveTo>
                  <a:cubicBezTo>
                    <a:pt x="0" y="38086"/>
                    <a:pt x="608" y="35411"/>
                    <a:pt x="881" y="33071"/>
                  </a:cubicBezTo>
                  <a:cubicBezTo>
                    <a:pt x="973" y="32037"/>
                    <a:pt x="1155" y="31004"/>
                    <a:pt x="1368" y="30001"/>
                  </a:cubicBezTo>
                  <a:cubicBezTo>
                    <a:pt x="1581" y="29058"/>
                    <a:pt x="1976" y="28177"/>
                    <a:pt x="2553" y="27417"/>
                  </a:cubicBezTo>
                  <a:cubicBezTo>
                    <a:pt x="3374" y="26323"/>
                    <a:pt x="4347" y="25350"/>
                    <a:pt x="5228" y="24317"/>
                  </a:cubicBezTo>
                  <a:cubicBezTo>
                    <a:pt x="5532" y="23952"/>
                    <a:pt x="5836" y="23648"/>
                    <a:pt x="6140" y="23314"/>
                  </a:cubicBezTo>
                  <a:cubicBezTo>
                    <a:pt x="6322" y="23131"/>
                    <a:pt x="6292" y="23162"/>
                    <a:pt x="6505" y="22919"/>
                  </a:cubicBezTo>
                  <a:cubicBezTo>
                    <a:pt x="6535" y="22888"/>
                    <a:pt x="6596" y="22767"/>
                    <a:pt x="6596" y="22827"/>
                  </a:cubicBezTo>
                  <a:cubicBezTo>
                    <a:pt x="6626" y="23952"/>
                    <a:pt x="6049" y="25259"/>
                    <a:pt x="5988" y="26444"/>
                  </a:cubicBezTo>
                  <a:cubicBezTo>
                    <a:pt x="5806" y="29575"/>
                    <a:pt x="5410" y="32493"/>
                    <a:pt x="4347" y="35441"/>
                  </a:cubicBezTo>
                  <a:cubicBezTo>
                    <a:pt x="3799" y="36992"/>
                    <a:pt x="2766" y="39332"/>
                    <a:pt x="1307" y="40214"/>
                  </a:cubicBezTo>
                  <a:close/>
                  <a:moveTo>
                    <a:pt x="4499" y="38694"/>
                  </a:moveTo>
                  <a:cubicBezTo>
                    <a:pt x="6231" y="38025"/>
                    <a:pt x="8055" y="37752"/>
                    <a:pt x="9909" y="37812"/>
                  </a:cubicBezTo>
                  <a:cubicBezTo>
                    <a:pt x="11398" y="37873"/>
                    <a:pt x="13070" y="38116"/>
                    <a:pt x="14408" y="38846"/>
                  </a:cubicBezTo>
                  <a:cubicBezTo>
                    <a:pt x="15471" y="39423"/>
                    <a:pt x="16323" y="40366"/>
                    <a:pt x="17204" y="41217"/>
                  </a:cubicBezTo>
                  <a:cubicBezTo>
                    <a:pt x="17721" y="41703"/>
                    <a:pt x="18268" y="42159"/>
                    <a:pt x="18754" y="42676"/>
                  </a:cubicBezTo>
                  <a:cubicBezTo>
                    <a:pt x="18754" y="42676"/>
                    <a:pt x="19058" y="43071"/>
                    <a:pt x="19058" y="43071"/>
                  </a:cubicBezTo>
                  <a:cubicBezTo>
                    <a:pt x="18815" y="43223"/>
                    <a:pt x="18359" y="43101"/>
                    <a:pt x="18085" y="43071"/>
                  </a:cubicBezTo>
                  <a:cubicBezTo>
                    <a:pt x="17295" y="42949"/>
                    <a:pt x="16505" y="42858"/>
                    <a:pt x="15684" y="42797"/>
                  </a:cubicBezTo>
                  <a:cubicBezTo>
                    <a:pt x="12949" y="42493"/>
                    <a:pt x="10274" y="41794"/>
                    <a:pt x="7781" y="40700"/>
                  </a:cubicBezTo>
                  <a:cubicBezTo>
                    <a:pt x="6748" y="40274"/>
                    <a:pt x="5441" y="39818"/>
                    <a:pt x="4803" y="38815"/>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3" name="Google Shape;2843;p68"/>
            <p:cNvSpPr/>
            <p:nvPr/>
          </p:nvSpPr>
          <p:spPr>
            <a:xfrm flipH="1">
              <a:off x="7647571" y="3413295"/>
              <a:ext cx="728844" cy="551520"/>
            </a:xfrm>
            <a:custGeom>
              <a:rect b="b" l="l" r="r" t="t"/>
              <a:pathLst>
                <a:path extrusionOk="0" h="33466" w="44226">
                  <a:moveTo>
                    <a:pt x="42828" y="578"/>
                  </a:moveTo>
                  <a:cubicBezTo>
                    <a:pt x="35685" y="7964"/>
                    <a:pt x="28906" y="15502"/>
                    <a:pt x="20517" y="21611"/>
                  </a:cubicBezTo>
                  <a:cubicBezTo>
                    <a:pt x="14438" y="26019"/>
                    <a:pt x="7690" y="29362"/>
                    <a:pt x="760" y="32068"/>
                  </a:cubicBezTo>
                  <a:cubicBezTo>
                    <a:pt x="0" y="32341"/>
                    <a:pt x="426" y="33466"/>
                    <a:pt x="1155" y="33131"/>
                  </a:cubicBezTo>
                  <a:cubicBezTo>
                    <a:pt x="8207" y="30396"/>
                    <a:pt x="15046" y="26991"/>
                    <a:pt x="21186" y="22523"/>
                  </a:cubicBezTo>
                  <a:cubicBezTo>
                    <a:pt x="29636" y="16383"/>
                    <a:pt x="36475" y="8815"/>
                    <a:pt x="43648" y="1368"/>
                  </a:cubicBezTo>
                  <a:cubicBezTo>
                    <a:pt x="44226" y="821"/>
                    <a:pt x="43375" y="0"/>
                    <a:pt x="42858" y="578"/>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7" name="Shape 2847"/>
        <p:cNvGrpSpPr/>
        <p:nvPr/>
      </p:nvGrpSpPr>
      <p:grpSpPr>
        <a:xfrm>
          <a:off x="0" y="0"/>
          <a:ext cx="0" cy="0"/>
          <a:chOff x="0" y="0"/>
          <a:chExt cx="0" cy="0"/>
        </a:xfrm>
      </p:grpSpPr>
      <p:sp>
        <p:nvSpPr>
          <p:cNvPr id="2848" name="Google Shape;2848;p69"/>
          <p:cNvSpPr txBox="1"/>
          <p:nvPr>
            <p:ph idx="4294967295" type="title"/>
          </p:nvPr>
        </p:nvSpPr>
        <p:spPr>
          <a:xfrm>
            <a:off x="731550" y="445025"/>
            <a:ext cx="76809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Duties and Responsibilities  </a:t>
            </a:r>
            <a:endParaRPr/>
          </a:p>
        </p:txBody>
      </p:sp>
      <p:sp>
        <p:nvSpPr>
          <p:cNvPr id="2849" name="Google Shape;2849;p69"/>
          <p:cNvSpPr txBox="1"/>
          <p:nvPr>
            <p:ph idx="1" type="body"/>
          </p:nvPr>
        </p:nvSpPr>
        <p:spPr>
          <a:xfrm>
            <a:off x="731525" y="1160996"/>
            <a:ext cx="7681200" cy="35808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Clr>
                <a:srgbClr val="464646"/>
              </a:buClr>
              <a:buSzPts val="2000"/>
              <a:buChar char="●"/>
            </a:pPr>
            <a:r>
              <a:rPr lang="en" sz="2000">
                <a:solidFill>
                  <a:srgbClr val="464646"/>
                </a:solidFill>
              </a:rPr>
              <a:t>Assists the 1st Vice President in the planning of the Annual Convention </a:t>
            </a:r>
            <a:endParaRPr sz="2000">
              <a:solidFill>
                <a:srgbClr val="464646"/>
              </a:solidFill>
            </a:endParaRPr>
          </a:p>
          <a:p>
            <a:pPr indent="-355600" lvl="0" marL="457200" rtl="0" algn="l">
              <a:spcBef>
                <a:spcPts val="0"/>
              </a:spcBef>
              <a:spcAft>
                <a:spcPts val="0"/>
              </a:spcAft>
              <a:buClr>
                <a:srgbClr val="464646"/>
              </a:buClr>
              <a:buSzPts val="2000"/>
              <a:buChar char="●"/>
            </a:pPr>
            <a:r>
              <a:rPr lang="en" sz="2000">
                <a:solidFill>
                  <a:srgbClr val="464646"/>
                </a:solidFill>
              </a:rPr>
              <a:t>Assists the Torch editor</a:t>
            </a:r>
            <a:endParaRPr sz="2000">
              <a:solidFill>
                <a:srgbClr val="464646"/>
              </a:solidFill>
            </a:endParaRPr>
          </a:p>
          <a:p>
            <a:pPr indent="-355600" lvl="0" marL="457200" rtl="0" algn="l">
              <a:spcBef>
                <a:spcPts val="0"/>
              </a:spcBef>
              <a:spcAft>
                <a:spcPts val="0"/>
              </a:spcAft>
              <a:buClr>
                <a:srgbClr val="464646"/>
              </a:buClr>
              <a:buSzPts val="2000"/>
              <a:buChar char="●"/>
            </a:pPr>
            <a:r>
              <a:rPr lang="en" sz="2000">
                <a:solidFill>
                  <a:srgbClr val="464646"/>
                </a:solidFill>
              </a:rPr>
              <a:t>Assist the other members with anything that they may need to make their jobs easier </a:t>
            </a:r>
            <a:endParaRPr sz="2000">
              <a:solidFill>
                <a:srgbClr val="464646"/>
              </a:solidFill>
            </a:endParaRPr>
          </a:p>
        </p:txBody>
      </p:sp>
      <p:grpSp>
        <p:nvGrpSpPr>
          <p:cNvPr id="2850" name="Google Shape;2850;p69"/>
          <p:cNvGrpSpPr/>
          <p:nvPr/>
        </p:nvGrpSpPr>
        <p:grpSpPr>
          <a:xfrm>
            <a:off x="7466844" y="2956564"/>
            <a:ext cx="1482825" cy="1365275"/>
            <a:chOff x="789819" y="1559239"/>
            <a:chExt cx="1482825" cy="1365275"/>
          </a:xfrm>
        </p:grpSpPr>
        <p:grpSp>
          <p:nvGrpSpPr>
            <p:cNvPr id="2851" name="Google Shape;2851;p69"/>
            <p:cNvGrpSpPr/>
            <p:nvPr/>
          </p:nvGrpSpPr>
          <p:grpSpPr>
            <a:xfrm>
              <a:off x="789819" y="1559239"/>
              <a:ext cx="1424775" cy="1062850"/>
              <a:chOff x="789819" y="1559239"/>
              <a:chExt cx="1424775" cy="1062850"/>
            </a:xfrm>
          </p:grpSpPr>
          <p:sp>
            <p:nvSpPr>
              <p:cNvPr id="2852" name="Google Shape;2852;p69"/>
              <p:cNvSpPr/>
              <p:nvPr/>
            </p:nvSpPr>
            <p:spPr>
              <a:xfrm>
                <a:off x="1904244" y="1762789"/>
                <a:ext cx="310350" cy="193525"/>
              </a:xfrm>
              <a:custGeom>
                <a:rect b="b" l="l" r="r" t="t"/>
                <a:pathLst>
                  <a:path extrusionOk="0" h="7741" w="12414">
                    <a:moveTo>
                      <a:pt x="0" y="4386"/>
                    </a:moveTo>
                    <a:cubicBezTo>
                      <a:pt x="29" y="4243"/>
                      <a:pt x="115" y="4071"/>
                      <a:pt x="201" y="3956"/>
                    </a:cubicBezTo>
                    <a:cubicBezTo>
                      <a:pt x="1233" y="2523"/>
                      <a:pt x="5390" y="832"/>
                      <a:pt x="7626" y="574"/>
                    </a:cubicBezTo>
                    <a:cubicBezTo>
                      <a:pt x="12413" y="0"/>
                      <a:pt x="2494" y="7740"/>
                      <a:pt x="0" y="4386"/>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3" name="Google Shape;2853;p69"/>
              <p:cNvSpPr/>
              <p:nvPr/>
            </p:nvSpPr>
            <p:spPr>
              <a:xfrm>
                <a:off x="1821819" y="1658864"/>
                <a:ext cx="111125" cy="224350"/>
              </a:xfrm>
              <a:custGeom>
                <a:rect b="b" l="l" r="r" t="t"/>
                <a:pathLst>
                  <a:path extrusionOk="0" h="8974" w="4445">
                    <a:moveTo>
                      <a:pt x="3699" y="8371"/>
                    </a:moveTo>
                    <a:cubicBezTo>
                      <a:pt x="4100" y="8687"/>
                      <a:pt x="4444" y="1"/>
                      <a:pt x="3498" y="87"/>
                    </a:cubicBezTo>
                    <a:cubicBezTo>
                      <a:pt x="832" y="287"/>
                      <a:pt x="1" y="8973"/>
                      <a:pt x="3699" y="837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4" name="Google Shape;2854;p69"/>
              <p:cNvSpPr/>
              <p:nvPr/>
            </p:nvSpPr>
            <p:spPr>
              <a:xfrm>
                <a:off x="1775244" y="1925464"/>
                <a:ext cx="306750" cy="131900"/>
              </a:xfrm>
              <a:custGeom>
                <a:rect b="b" l="l" r="r" t="t"/>
                <a:pathLst>
                  <a:path extrusionOk="0" h="5276" w="12270">
                    <a:moveTo>
                      <a:pt x="1061" y="1520"/>
                    </a:moveTo>
                    <a:cubicBezTo>
                      <a:pt x="2494" y="1176"/>
                      <a:pt x="9432" y="87"/>
                      <a:pt x="10034" y="87"/>
                    </a:cubicBezTo>
                    <a:cubicBezTo>
                      <a:pt x="12270" y="1"/>
                      <a:pt x="11295" y="803"/>
                      <a:pt x="9604" y="2237"/>
                    </a:cubicBezTo>
                    <a:cubicBezTo>
                      <a:pt x="5906" y="5275"/>
                      <a:pt x="0" y="3211"/>
                      <a:pt x="1061" y="152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5" name="Google Shape;2855;p69"/>
              <p:cNvSpPr/>
              <p:nvPr/>
            </p:nvSpPr>
            <p:spPr>
              <a:xfrm>
                <a:off x="1610419" y="1762064"/>
                <a:ext cx="219325" cy="258025"/>
              </a:xfrm>
              <a:custGeom>
                <a:rect b="b" l="l" r="r" t="t"/>
                <a:pathLst>
                  <a:path extrusionOk="0" h="10321" w="8773">
                    <a:moveTo>
                      <a:pt x="8514" y="9174"/>
                    </a:moveTo>
                    <a:cubicBezTo>
                      <a:pt x="8772" y="7798"/>
                      <a:pt x="7253" y="1"/>
                      <a:pt x="5705" y="402"/>
                    </a:cubicBezTo>
                    <a:cubicBezTo>
                      <a:pt x="0" y="1893"/>
                      <a:pt x="6192" y="10321"/>
                      <a:pt x="8514" y="9174"/>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6" name="Google Shape;2856;p69"/>
              <p:cNvSpPr/>
              <p:nvPr/>
            </p:nvSpPr>
            <p:spPr>
              <a:xfrm>
                <a:off x="1692819" y="2081689"/>
                <a:ext cx="288125" cy="122575"/>
              </a:xfrm>
              <a:custGeom>
                <a:rect b="b" l="l" r="r" t="t"/>
                <a:pathLst>
                  <a:path extrusionOk="0" h="4903" w="11525">
                    <a:moveTo>
                      <a:pt x="1033" y="1119"/>
                    </a:moveTo>
                    <a:cubicBezTo>
                      <a:pt x="1090" y="1348"/>
                      <a:pt x="11525" y="1"/>
                      <a:pt x="11410" y="517"/>
                    </a:cubicBezTo>
                    <a:cubicBezTo>
                      <a:pt x="10579" y="3814"/>
                      <a:pt x="1" y="4903"/>
                      <a:pt x="1033" y="1119"/>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7" name="Google Shape;2857;p69"/>
              <p:cNvSpPr/>
              <p:nvPr/>
            </p:nvSpPr>
            <p:spPr>
              <a:xfrm>
                <a:off x="1527269" y="1907539"/>
                <a:ext cx="203575" cy="275225"/>
              </a:xfrm>
              <a:custGeom>
                <a:rect b="b" l="l" r="r" t="t"/>
                <a:pathLst>
                  <a:path extrusionOk="0" h="11009" w="8143">
                    <a:moveTo>
                      <a:pt x="8142" y="7827"/>
                    </a:moveTo>
                    <a:cubicBezTo>
                      <a:pt x="3355" y="11009"/>
                      <a:pt x="1" y="2810"/>
                      <a:pt x="2724" y="603"/>
                    </a:cubicBezTo>
                    <a:cubicBezTo>
                      <a:pt x="3498" y="1"/>
                      <a:pt x="7425" y="6795"/>
                      <a:pt x="8142" y="7827"/>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8" name="Google Shape;2858;p69"/>
              <p:cNvSpPr/>
              <p:nvPr/>
            </p:nvSpPr>
            <p:spPr>
              <a:xfrm>
                <a:off x="1447719" y="2035114"/>
                <a:ext cx="219325" cy="254450"/>
              </a:xfrm>
              <a:custGeom>
                <a:rect b="b" l="l" r="r" t="t"/>
                <a:pathLst>
                  <a:path extrusionOk="0" h="10178" w="8773">
                    <a:moveTo>
                      <a:pt x="8773" y="8056"/>
                    </a:moveTo>
                    <a:cubicBezTo>
                      <a:pt x="8773" y="8056"/>
                      <a:pt x="2982" y="1"/>
                      <a:pt x="2695" y="545"/>
                    </a:cubicBezTo>
                    <a:cubicBezTo>
                      <a:pt x="1" y="6078"/>
                      <a:pt x="6594" y="10177"/>
                      <a:pt x="8773" y="8056"/>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9" name="Google Shape;2859;p69"/>
              <p:cNvSpPr/>
              <p:nvPr/>
            </p:nvSpPr>
            <p:spPr>
              <a:xfrm>
                <a:off x="1013419" y="1559239"/>
                <a:ext cx="197125" cy="409250"/>
              </a:xfrm>
              <a:custGeom>
                <a:rect b="b" l="l" r="r" t="t"/>
                <a:pathLst>
                  <a:path extrusionOk="0" h="16370" w="7885">
                    <a:moveTo>
                      <a:pt x="2667" y="16370"/>
                    </a:moveTo>
                    <a:cubicBezTo>
                      <a:pt x="2466" y="16284"/>
                      <a:pt x="2294" y="16140"/>
                      <a:pt x="2151" y="15968"/>
                    </a:cubicBezTo>
                    <a:cubicBezTo>
                      <a:pt x="660" y="14277"/>
                      <a:pt x="1" y="8716"/>
                      <a:pt x="488" y="5935"/>
                    </a:cubicBezTo>
                    <a:cubicBezTo>
                      <a:pt x="1491" y="1"/>
                      <a:pt x="7884" y="14506"/>
                      <a:pt x="2667" y="1637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0" name="Google Shape;2860;p69"/>
              <p:cNvSpPr/>
              <p:nvPr/>
            </p:nvSpPr>
            <p:spPr>
              <a:xfrm>
                <a:off x="789819" y="1862389"/>
                <a:ext cx="301025" cy="208575"/>
              </a:xfrm>
              <a:custGeom>
                <a:rect b="b" l="l" r="r" t="t"/>
                <a:pathLst>
                  <a:path extrusionOk="0" h="8343" w="12041">
                    <a:moveTo>
                      <a:pt x="11525" y="3728"/>
                    </a:moveTo>
                    <a:cubicBezTo>
                      <a:pt x="12041" y="3355"/>
                      <a:pt x="947" y="1"/>
                      <a:pt x="689" y="1148"/>
                    </a:cubicBezTo>
                    <a:cubicBezTo>
                      <a:pt x="1" y="4416"/>
                      <a:pt x="10951" y="8343"/>
                      <a:pt x="11525" y="3728"/>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1" name="Google Shape;2861;p69"/>
              <p:cNvSpPr/>
              <p:nvPr/>
            </p:nvSpPr>
            <p:spPr>
              <a:xfrm>
                <a:off x="1160344" y="1772814"/>
                <a:ext cx="165575" cy="394900"/>
              </a:xfrm>
              <a:custGeom>
                <a:rect b="b" l="l" r="r" t="t"/>
                <a:pathLst>
                  <a:path extrusionOk="0" h="15796" w="6623">
                    <a:moveTo>
                      <a:pt x="0" y="13990"/>
                    </a:moveTo>
                    <a:cubicBezTo>
                      <a:pt x="58" y="12155"/>
                      <a:pt x="1204" y="3441"/>
                      <a:pt x="1405" y="2724"/>
                    </a:cubicBezTo>
                    <a:cubicBezTo>
                      <a:pt x="2122" y="1"/>
                      <a:pt x="2838" y="1434"/>
                      <a:pt x="4014" y="3957"/>
                    </a:cubicBezTo>
                    <a:cubicBezTo>
                      <a:pt x="6622" y="9432"/>
                      <a:pt x="1806" y="15796"/>
                      <a:pt x="0" y="1399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2" name="Google Shape;2862;p69"/>
              <p:cNvSpPr/>
              <p:nvPr/>
            </p:nvSpPr>
            <p:spPr>
              <a:xfrm>
                <a:off x="890169" y="2066639"/>
                <a:ext cx="329675" cy="232950"/>
              </a:xfrm>
              <a:custGeom>
                <a:rect b="b" l="l" r="r" t="t"/>
                <a:pathLst>
                  <a:path extrusionOk="0" h="9318" w="13187">
                    <a:moveTo>
                      <a:pt x="12556" y="1578"/>
                    </a:moveTo>
                    <a:cubicBezTo>
                      <a:pt x="10836" y="804"/>
                      <a:pt x="229" y="1"/>
                      <a:pt x="172" y="1979"/>
                    </a:cubicBezTo>
                    <a:cubicBezTo>
                      <a:pt x="0" y="9317"/>
                      <a:pt x="13187" y="4731"/>
                      <a:pt x="12556" y="1578"/>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3" name="Google Shape;2863;p69"/>
              <p:cNvSpPr/>
              <p:nvPr/>
            </p:nvSpPr>
            <p:spPr>
              <a:xfrm>
                <a:off x="1319444" y="1946964"/>
                <a:ext cx="174900" cy="387025"/>
              </a:xfrm>
              <a:custGeom>
                <a:rect b="b" l="l" r="r" t="t"/>
                <a:pathLst>
                  <a:path extrusionOk="0" h="15481" w="6996">
                    <a:moveTo>
                      <a:pt x="0" y="12958"/>
                    </a:moveTo>
                    <a:cubicBezTo>
                      <a:pt x="316" y="12958"/>
                      <a:pt x="2380" y="1"/>
                      <a:pt x="3010" y="316"/>
                    </a:cubicBezTo>
                    <a:cubicBezTo>
                      <a:pt x="6995" y="2409"/>
                      <a:pt x="4501" y="15480"/>
                      <a:pt x="0" y="12958"/>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4" name="Google Shape;2864;p69"/>
              <p:cNvSpPr/>
              <p:nvPr/>
            </p:nvSpPr>
            <p:spPr>
              <a:xfrm>
                <a:off x="1562194" y="1857339"/>
                <a:ext cx="348525" cy="580925"/>
              </a:xfrm>
              <a:custGeom>
                <a:rect b="b" l="l" r="r" t="t"/>
                <a:pathLst>
                  <a:path extrusionOk="0" h="23237" w="13941">
                    <a:moveTo>
                      <a:pt x="13547" y="1"/>
                    </a:moveTo>
                    <a:cubicBezTo>
                      <a:pt x="13465" y="1"/>
                      <a:pt x="13385" y="22"/>
                      <a:pt x="13310" y="60"/>
                    </a:cubicBezTo>
                    <a:cubicBezTo>
                      <a:pt x="13252" y="88"/>
                      <a:pt x="13224" y="88"/>
                      <a:pt x="13195" y="146"/>
                    </a:cubicBezTo>
                    <a:lnTo>
                      <a:pt x="13138" y="203"/>
                    </a:lnTo>
                    <a:cubicBezTo>
                      <a:pt x="11217" y="1923"/>
                      <a:pt x="9554" y="3901"/>
                      <a:pt x="8178" y="6051"/>
                    </a:cubicBezTo>
                    <a:cubicBezTo>
                      <a:pt x="5254" y="10494"/>
                      <a:pt x="2846" y="15282"/>
                      <a:pt x="1012" y="20269"/>
                    </a:cubicBezTo>
                    <a:cubicBezTo>
                      <a:pt x="840" y="20728"/>
                      <a:pt x="696" y="21187"/>
                      <a:pt x="496" y="21617"/>
                    </a:cubicBezTo>
                    <a:cubicBezTo>
                      <a:pt x="0" y="22678"/>
                      <a:pt x="8" y="23237"/>
                      <a:pt x="260" y="23237"/>
                    </a:cubicBezTo>
                    <a:cubicBezTo>
                      <a:pt x="519" y="23237"/>
                      <a:pt x="1034" y="22650"/>
                      <a:pt x="1528" y="21416"/>
                    </a:cubicBezTo>
                    <a:cubicBezTo>
                      <a:pt x="1757" y="20871"/>
                      <a:pt x="1958" y="20298"/>
                      <a:pt x="2158" y="19753"/>
                    </a:cubicBezTo>
                    <a:cubicBezTo>
                      <a:pt x="3764" y="15568"/>
                      <a:pt x="5742" y="11526"/>
                      <a:pt x="8121" y="7714"/>
                    </a:cubicBezTo>
                    <a:cubicBezTo>
                      <a:pt x="9325" y="5736"/>
                      <a:pt x="10730" y="3872"/>
                      <a:pt x="12278" y="2152"/>
                    </a:cubicBezTo>
                    <a:cubicBezTo>
                      <a:pt x="12765" y="1665"/>
                      <a:pt x="13252" y="1149"/>
                      <a:pt x="13797" y="690"/>
                    </a:cubicBezTo>
                    <a:lnTo>
                      <a:pt x="13883" y="604"/>
                    </a:lnTo>
                    <a:cubicBezTo>
                      <a:pt x="13940" y="518"/>
                      <a:pt x="13940" y="432"/>
                      <a:pt x="13940" y="346"/>
                    </a:cubicBezTo>
                    <a:cubicBezTo>
                      <a:pt x="13940" y="289"/>
                      <a:pt x="13940" y="260"/>
                      <a:pt x="13912" y="203"/>
                    </a:cubicBezTo>
                    <a:cubicBezTo>
                      <a:pt x="13883" y="174"/>
                      <a:pt x="13854" y="146"/>
                      <a:pt x="13854" y="117"/>
                    </a:cubicBezTo>
                    <a:cubicBezTo>
                      <a:pt x="13758" y="36"/>
                      <a:pt x="13651" y="1"/>
                      <a:pt x="1354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5" name="Google Shape;2865;p69"/>
              <p:cNvSpPr/>
              <p:nvPr/>
            </p:nvSpPr>
            <p:spPr>
              <a:xfrm>
                <a:off x="1631194" y="2197789"/>
                <a:ext cx="275950" cy="193525"/>
              </a:xfrm>
              <a:custGeom>
                <a:rect b="b" l="l" r="r" t="t"/>
                <a:pathLst>
                  <a:path extrusionOk="0" h="7741" w="11038">
                    <a:moveTo>
                      <a:pt x="0" y="1492"/>
                    </a:moveTo>
                    <a:cubicBezTo>
                      <a:pt x="0" y="1492"/>
                      <a:pt x="10894" y="1"/>
                      <a:pt x="10922" y="976"/>
                    </a:cubicBezTo>
                    <a:cubicBezTo>
                      <a:pt x="11037" y="3498"/>
                      <a:pt x="2236" y="7741"/>
                      <a:pt x="0" y="1492"/>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6" name="Google Shape;2866;p69"/>
              <p:cNvSpPr/>
              <p:nvPr/>
            </p:nvSpPr>
            <p:spPr>
              <a:xfrm>
                <a:off x="1057144" y="1957714"/>
                <a:ext cx="641375" cy="606650"/>
              </a:xfrm>
              <a:custGeom>
                <a:rect b="b" l="l" r="r" t="t"/>
                <a:pathLst>
                  <a:path extrusionOk="0" h="24266" w="25655">
                    <a:moveTo>
                      <a:pt x="631" y="1"/>
                    </a:moveTo>
                    <a:lnTo>
                      <a:pt x="459" y="29"/>
                    </a:lnTo>
                    <a:cubicBezTo>
                      <a:pt x="402" y="29"/>
                      <a:pt x="373" y="58"/>
                      <a:pt x="316" y="87"/>
                    </a:cubicBezTo>
                    <a:cubicBezTo>
                      <a:pt x="115" y="230"/>
                      <a:pt x="0" y="459"/>
                      <a:pt x="58" y="717"/>
                    </a:cubicBezTo>
                    <a:cubicBezTo>
                      <a:pt x="58" y="775"/>
                      <a:pt x="86" y="832"/>
                      <a:pt x="115" y="889"/>
                    </a:cubicBezTo>
                    <a:lnTo>
                      <a:pt x="144" y="975"/>
                    </a:lnTo>
                    <a:cubicBezTo>
                      <a:pt x="1663" y="3899"/>
                      <a:pt x="3727" y="6479"/>
                      <a:pt x="5934" y="8859"/>
                    </a:cubicBezTo>
                    <a:cubicBezTo>
                      <a:pt x="10636" y="13990"/>
                      <a:pt x="16054" y="18347"/>
                      <a:pt x="21730" y="22217"/>
                    </a:cubicBezTo>
                    <a:cubicBezTo>
                      <a:pt x="22246" y="22561"/>
                      <a:pt x="22819" y="22905"/>
                      <a:pt x="23278" y="23306"/>
                    </a:cubicBezTo>
                    <a:cubicBezTo>
                      <a:pt x="24131" y="23979"/>
                      <a:pt x="24746" y="24265"/>
                      <a:pt x="25064" y="24265"/>
                    </a:cubicBezTo>
                    <a:cubicBezTo>
                      <a:pt x="25655" y="24265"/>
                      <a:pt x="25228" y="23282"/>
                      <a:pt x="23421" y="21959"/>
                    </a:cubicBezTo>
                    <a:cubicBezTo>
                      <a:pt x="22762" y="21529"/>
                      <a:pt x="22102" y="21099"/>
                      <a:pt x="21472" y="20640"/>
                    </a:cubicBezTo>
                    <a:cubicBezTo>
                      <a:pt x="16656" y="17372"/>
                      <a:pt x="12155" y="13617"/>
                      <a:pt x="8056" y="9489"/>
                    </a:cubicBezTo>
                    <a:cubicBezTo>
                      <a:pt x="5963" y="7368"/>
                      <a:pt x="4042" y="5075"/>
                      <a:pt x="2380" y="2609"/>
                    </a:cubicBezTo>
                    <a:cubicBezTo>
                      <a:pt x="1892" y="1864"/>
                      <a:pt x="1434" y="1090"/>
                      <a:pt x="1032" y="287"/>
                    </a:cubicBezTo>
                    <a:lnTo>
                      <a:pt x="946" y="144"/>
                    </a:lnTo>
                    <a:cubicBezTo>
                      <a:pt x="860" y="87"/>
                      <a:pt x="746" y="29"/>
                      <a:pt x="63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7" name="Google Shape;2867;p69"/>
              <p:cNvSpPr/>
              <p:nvPr/>
            </p:nvSpPr>
            <p:spPr>
              <a:xfrm>
                <a:off x="1019169" y="2254414"/>
                <a:ext cx="355475" cy="202125"/>
              </a:xfrm>
              <a:custGeom>
                <a:rect b="b" l="l" r="r" t="t"/>
                <a:pathLst>
                  <a:path extrusionOk="0" h="8085" w="14219">
                    <a:moveTo>
                      <a:pt x="11839" y="1"/>
                    </a:moveTo>
                    <a:cubicBezTo>
                      <a:pt x="14219" y="6823"/>
                      <a:pt x="2351" y="8084"/>
                      <a:pt x="516" y="4071"/>
                    </a:cubicBezTo>
                    <a:cubicBezTo>
                      <a:pt x="0" y="2953"/>
                      <a:pt x="10234" y="517"/>
                      <a:pt x="1183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8" name="Google Shape;2868;p69"/>
              <p:cNvSpPr/>
              <p:nvPr/>
            </p:nvSpPr>
            <p:spPr>
              <a:xfrm>
                <a:off x="1150319" y="2376239"/>
                <a:ext cx="363375" cy="245850"/>
              </a:xfrm>
              <a:custGeom>
                <a:rect b="b" l="l" r="r" t="t"/>
                <a:pathLst>
                  <a:path extrusionOk="0" h="9834" w="14535">
                    <a:moveTo>
                      <a:pt x="12585" y="1"/>
                    </a:moveTo>
                    <a:cubicBezTo>
                      <a:pt x="12585" y="1"/>
                      <a:pt x="0" y="4243"/>
                      <a:pt x="631" y="4731"/>
                    </a:cubicBezTo>
                    <a:cubicBezTo>
                      <a:pt x="6794" y="9833"/>
                      <a:pt x="14534" y="3297"/>
                      <a:pt x="1258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69" name="Google Shape;2869;p69"/>
            <p:cNvGrpSpPr/>
            <p:nvPr/>
          </p:nvGrpSpPr>
          <p:grpSpPr>
            <a:xfrm>
              <a:off x="938169" y="1939789"/>
              <a:ext cx="1334475" cy="984725"/>
              <a:chOff x="938169" y="1939789"/>
              <a:chExt cx="1334475" cy="984725"/>
            </a:xfrm>
          </p:grpSpPr>
          <p:sp>
            <p:nvSpPr>
              <p:cNvPr id="2870" name="Google Shape;2870;p69"/>
              <p:cNvSpPr/>
              <p:nvPr/>
            </p:nvSpPr>
            <p:spPr>
              <a:xfrm>
                <a:off x="1147444" y="2126139"/>
                <a:ext cx="506000" cy="743925"/>
              </a:xfrm>
              <a:custGeom>
                <a:rect b="b" l="l" r="r" t="t"/>
                <a:pathLst>
                  <a:path extrusionOk="0" h="29757" w="20240">
                    <a:moveTo>
                      <a:pt x="19035" y="6135"/>
                    </a:moveTo>
                    <a:cubicBezTo>
                      <a:pt x="18146" y="3354"/>
                      <a:pt x="15824" y="0"/>
                      <a:pt x="11811" y="0"/>
                    </a:cubicBezTo>
                    <a:cubicBezTo>
                      <a:pt x="7798" y="0"/>
                      <a:pt x="4042" y="3354"/>
                      <a:pt x="3154" y="6135"/>
                    </a:cubicBezTo>
                    <a:cubicBezTo>
                      <a:pt x="1950" y="9861"/>
                      <a:pt x="0" y="19293"/>
                      <a:pt x="1806" y="22962"/>
                    </a:cubicBezTo>
                    <a:cubicBezTo>
                      <a:pt x="4157" y="27721"/>
                      <a:pt x="8027" y="29756"/>
                      <a:pt x="12012" y="29756"/>
                    </a:cubicBezTo>
                    <a:cubicBezTo>
                      <a:pt x="15996" y="29756"/>
                      <a:pt x="18146" y="25141"/>
                      <a:pt x="19035" y="22360"/>
                    </a:cubicBezTo>
                    <a:cubicBezTo>
                      <a:pt x="20239" y="18633"/>
                      <a:pt x="20239" y="9861"/>
                      <a:pt x="19035" y="6135"/>
                    </a:cubicBezTo>
                    <a:close/>
                  </a:path>
                </a:pathLst>
              </a:custGeom>
              <a:solidFill>
                <a:srgbClr val="D36E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1" name="Google Shape;2871;p69"/>
              <p:cNvSpPr/>
              <p:nvPr/>
            </p:nvSpPr>
            <p:spPr>
              <a:xfrm>
                <a:off x="1638369" y="2126139"/>
                <a:ext cx="506700" cy="743925"/>
              </a:xfrm>
              <a:custGeom>
                <a:rect b="b" l="l" r="r" t="t"/>
                <a:pathLst>
                  <a:path extrusionOk="0" h="29757" w="20268">
                    <a:moveTo>
                      <a:pt x="1204" y="6135"/>
                    </a:moveTo>
                    <a:cubicBezTo>
                      <a:pt x="2121" y="3354"/>
                      <a:pt x="4443" y="0"/>
                      <a:pt x="8457" y="0"/>
                    </a:cubicBezTo>
                    <a:cubicBezTo>
                      <a:pt x="12470" y="0"/>
                      <a:pt x="16197" y="3354"/>
                      <a:pt x="17114" y="6135"/>
                    </a:cubicBezTo>
                    <a:cubicBezTo>
                      <a:pt x="18318" y="9861"/>
                      <a:pt x="20267" y="19293"/>
                      <a:pt x="18433" y="22962"/>
                    </a:cubicBezTo>
                    <a:cubicBezTo>
                      <a:pt x="16082" y="27721"/>
                      <a:pt x="12441" y="29756"/>
                      <a:pt x="8457" y="29756"/>
                    </a:cubicBezTo>
                    <a:cubicBezTo>
                      <a:pt x="4443" y="29756"/>
                      <a:pt x="2121" y="25141"/>
                      <a:pt x="1204" y="22360"/>
                    </a:cubicBezTo>
                    <a:cubicBezTo>
                      <a:pt x="0" y="18633"/>
                      <a:pt x="0" y="9861"/>
                      <a:pt x="1204" y="6135"/>
                    </a:cubicBezTo>
                  </a:path>
                </a:pathLst>
              </a:custGeom>
              <a:solidFill>
                <a:srgbClr val="D36E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2" name="Google Shape;2872;p69"/>
              <p:cNvSpPr/>
              <p:nvPr/>
            </p:nvSpPr>
            <p:spPr>
              <a:xfrm>
                <a:off x="1391119" y="2089589"/>
                <a:ext cx="505275" cy="716675"/>
              </a:xfrm>
              <a:custGeom>
                <a:rect b="b" l="l" r="r" t="t"/>
                <a:pathLst>
                  <a:path extrusionOk="0" h="28667" w="20211">
                    <a:moveTo>
                      <a:pt x="3268" y="5218"/>
                    </a:moveTo>
                    <a:cubicBezTo>
                      <a:pt x="4644" y="2437"/>
                      <a:pt x="6507" y="0"/>
                      <a:pt x="10492" y="0"/>
                    </a:cubicBezTo>
                    <a:cubicBezTo>
                      <a:pt x="14477" y="0"/>
                      <a:pt x="16369" y="1348"/>
                      <a:pt x="17745" y="5218"/>
                    </a:cubicBezTo>
                    <a:cubicBezTo>
                      <a:pt x="19608" y="10435"/>
                      <a:pt x="20210" y="18232"/>
                      <a:pt x="19006" y="22217"/>
                    </a:cubicBezTo>
                    <a:cubicBezTo>
                      <a:pt x="18117" y="25169"/>
                      <a:pt x="14505" y="28667"/>
                      <a:pt x="10521" y="28667"/>
                    </a:cubicBezTo>
                    <a:cubicBezTo>
                      <a:pt x="6507" y="28667"/>
                      <a:pt x="1691" y="25227"/>
                      <a:pt x="1061" y="22217"/>
                    </a:cubicBezTo>
                    <a:cubicBezTo>
                      <a:pt x="0" y="17114"/>
                      <a:pt x="1003" y="9804"/>
                      <a:pt x="3268" y="5218"/>
                    </a:cubicBezTo>
                    <a:close/>
                  </a:path>
                </a:pathLst>
              </a:custGeom>
              <a:solidFill>
                <a:srgbClr val="D36E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3" name="Google Shape;2873;p69"/>
              <p:cNvSpPr/>
              <p:nvPr/>
            </p:nvSpPr>
            <p:spPr>
              <a:xfrm>
                <a:off x="1482844" y="1939789"/>
                <a:ext cx="330400" cy="369825"/>
              </a:xfrm>
              <a:custGeom>
                <a:rect b="b" l="l" r="r" t="t"/>
                <a:pathLst>
                  <a:path extrusionOk="0" h="14793" w="13216">
                    <a:moveTo>
                      <a:pt x="12126" y="12930"/>
                    </a:moveTo>
                    <a:cubicBezTo>
                      <a:pt x="13216" y="12930"/>
                      <a:pt x="7884" y="12844"/>
                      <a:pt x="6536" y="8802"/>
                    </a:cubicBezTo>
                    <a:cubicBezTo>
                      <a:pt x="5304" y="5190"/>
                      <a:pt x="5906" y="718"/>
                      <a:pt x="4902" y="517"/>
                    </a:cubicBezTo>
                    <a:cubicBezTo>
                      <a:pt x="2208" y="1"/>
                      <a:pt x="3039" y="6021"/>
                      <a:pt x="2752" y="10436"/>
                    </a:cubicBezTo>
                    <a:cubicBezTo>
                      <a:pt x="2609" y="12586"/>
                      <a:pt x="0" y="13961"/>
                      <a:pt x="832" y="14793"/>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4" name="Google Shape;2874;p69"/>
              <p:cNvSpPr/>
              <p:nvPr/>
            </p:nvSpPr>
            <p:spPr>
              <a:xfrm>
                <a:off x="1583894" y="1964889"/>
                <a:ext cx="258750" cy="215725"/>
              </a:xfrm>
              <a:custGeom>
                <a:rect b="b" l="l" r="r" t="t"/>
                <a:pathLst>
                  <a:path extrusionOk="0" h="8629" w="10350">
                    <a:moveTo>
                      <a:pt x="5246" y="3612"/>
                    </a:moveTo>
                    <a:cubicBezTo>
                      <a:pt x="5648" y="3612"/>
                      <a:pt x="6020" y="3813"/>
                      <a:pt x="6221" y="4157"/>
                    </a:cubicBezTo>
                    <a:cubicBezTo>
                      <a:pt x="6508" y="4673"/>
                      <a:pt x="6766" y="5332"/>
                      <a:pt x="6508" y="5820"/>
                    </a:cubicBezTo>
                    <a:cubicBezTo>
                      <a:pt x="6364" y="6020"/>
                      <a:pt x="6164" y="6135"/>
                      <a:pt x="5906" y="6164"/>
                    </a:cubicBezTo>
                    <a:cubicBezTo>
                      <a:pt x="5854" y="6171"/>
                      <a:pt x="5803" y="6175"/>
                      <a:pt x="5752" y="6175"/>
                    </a:cubicBezTo>
                    <a:cubicBezTo>
                      <a:pt x="5024" y="6175"/>
                      <a:pt x="4472" y="5425"/>
                      <a:pt x="4472" y="4702"/>
                    </a:cubicBezTo>
                    <a:cubicBezTo>
                      <a:pt x="4501" y="4329"/>
                      <a:pt x="4616" y="3985"/>
                      <a:pt x="4759" y="3670"/>
                    </a:cubicBezTo>
                    <a:cubicBezTo>
                      <a:pt x="4931" y="3641"/>
                      <a:pt x="5074" y="3612"/>
                      <a:pt x="5246" y="3612"/>
                    </a:cubicBezTo>
                    <a:close/>
                    <a:moveTo>
                      <a:pt x="8572" y="0"/>
                    </a:moveTo>
                    <a:cubicBezTo>
                      <a:pt x="8342" y="0"/>
                      <a:pt x="8113" y="29"/>
                      <a:pt x="7912" y="86"/>
                    </a:cubicBezTo>
                    <a:cubicBezTo>
                      <a:pt x="6823" y="430"/>
                      <a:pt x="5848" y="1090"/>
                      <a:pt x="5103" y="1978"/>
                    </a:cubicBezTo>
                    <a:cubicBezTo>
                      <a:pt x="4788" y="2351"/>
                      <a:pt x="4415" y="2838"/>
                      <a:pt x="4415" y="2838"/>
                    </a:cubicBezTo>
                    <a:cubicBezTo>
                      <a:pt x="2781" y="3326"/>
                      <a:pt x="1290" y="4730"/>
                      <a:pt x="430" y="6336"/>
                    </a:cubicBezTo>
                    <a:cubicBezTo>
                      <a:pt x="144" y="6766"/>
                      <a:pt x="0" y="7310"/>
                      <a:pt x="86" y="7826"/>
                    </a:cubicBezTo>
                    <a:cubicBezTo>
                      <a:pt x="144" y="8199"/>
                      <a:pt x="402" y="8486"/>
                      <a:pt x="746" y="8600"/>
                    </a:cubicBezTo>
                    <a:lnTo>
                      <a:pt x="946" y="8629"/>
                    </a:lnTo>
                    <a:cubicBezTo>
                      <a:pt x="1061" y="8629"/>
                      <a:pt x="1204" y="8572"/>
                      <a:pt x="1290" y="8486"/>
                    </a:cubicBezTo>
                    <a:lnTo>
                      <a:pt x="1405" y="8314"/>
                    </a:lnTo>
                    <a:lnTo>
                      <a:pt x="1434" y="8113"/>
                    </a:lnTo>
                    <a:lnTo>
                      <a:pt x="1376" y="7941"/>
                    </a:lnTo>
                    <a:lnTo>
                      <a:pt x="1262" y="7769"/>
                    </a:lnTo>
                    <a:lnTo>
                      <a:pt x="1118" y="7683"/>
                    </a:lnTo>
                    <a:cubicBezTo>
                      <a:pt x="1090" y="7654"/>
                      <a:pt x="1061" y="7654"/>
                      <a:pt x="1061" y="7654"/>
                    </a:cubicBezTo>
                    <a:cubicBezTo>
                      <a:pt x="946" y="7482"/>
                      <a:pt x="1090" y="7196"/>
                      <a:pt x="1204" y="6995"/>
                    </a:cubicBezTo>
                    <a:cubicBezTo>
                      <a:pt x="1778" y="5820"/>
                      <a:pt x="2666" y="4816"/>
                      <a:pt x="3784" y="4128"/>
                    </a:cubicBezTo>
                    <a:lnTo>
                      <a:pt x="3784" y="4128"/>
                    </a:lnTo>
                    <a:cubicBezTo>
                      <a:pt x="3698" y="4530"/>
                      <a:pt x="3698" y="4931"/>
                      <a:pt x="3784" y="5332"/>
                    </a:cubicBezTo>
                    <a:cubicBezTo>
                      <a:pt x="4022" y="6307"/>
                      <a:pt x="4891" y="6967"/>
                      <a:pt x="5852" y="6967"/>
                    </a:cubicBezTo>
                    <a:cubicBezTo>
                      <a:pt x="6049" y="6967"/>
                      <a:pt x="6250" y="6939"/>
                      <a:pt x="6450" y="6880"/>
                    </a:cubicBezTo>
                    <a:cubicBezTo>
                      <a:pt x="7884" y="6364"/>
                      <a:pt x="7654" y="4071"/>
                      <a:pt x="6450" y="3096"/>
                    </a:cubicBezTo>
                    <a:cubicBezTo>
                      <a:pt x="6135" y="2896"/>
                      <a:pt x="5791" y="2752"/>
                      <a:pt x="5418" y="2695"/>
                    </a:cubicBezTo>
                    <a:cubicBezTo>
                      <a:pt x="5848" y="2150"/>
                      <a:pt x="6364" y="1663"/>
                      <a:pt x="6966" y="1262"/>
                    </a:cubicBezTo>
                    <a:cubicBezTo>
                      <a:pt x="7422" y="950"/>
                      <a:pt x="7957" y="619"/>
                      <a:pt x="8539" y="619"/>
                    </a:cubicBezTo>
                    <a:cubicBezTo>
                      <a:pt x="8653" y="619"/>
                      <a:pt x="8769" y="631"/>
                      <a:pt x="8887" y="660"/>
                    </a:cubicBezTo>
                    <a:cubicBezTo>
                      <a:pt x="9346" y="832"/>
                      <a:pt x="9690" y="1204"/>
                      <a:pt x="9776" y="1692"/>
                    </a:cubicBezTo>
                    <a:lnTo>
                      <a:pt x="9919" y="1864"/>
                    </a:lnTo>
                    <a:lnTo>
                      <a:pt x="10148" y="1892"/>
                    </a:lnTo>
                    <a:lnTo>
                      <a:pt x="10320" y="1749"/>
                    </a:lnTo>
                    <a:lnTo>
                      <a:pt x="10349" y="1520"/>
                    </a:lnTo>
                    <a:cubicBezTo>
                      <a:pt x="10263" y="1147"/>
                      <a:pt x="10091" y="832"/>
                      <a:pt x="9862" y="574"/>
                    </a:cubicBezTo>
                    <a:cubicBezTo>
                      <a:pt x="9518" y="201"/>
                      <a:pt x="9059" y="0"/>
                      <a:pt x="857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5" name="Google Shape;2875;p69"/>
              <p:cNvSpPr/>
              <p:nvPr/>
            </p:nvSpPr>
            <p:spPr>
              <a:xfrm>
                <a:off x="938169" y="2167689"/>
                <a:ext cx="678000" cy="718850"/>
              </a:xfrm>
              <a:custGeom>
                <a:rect b="b" l="l" r="r" t="t"/>
                <a:pathLst>
                  <a:path extrusionOk="0" h="28754" w="27120">
                    <a:moveTo>
                      <a:pt x="25485" y="5935"/>
                    </a:moveTo>
                    <a:cubicBezTo>
                      <a:pt x="24281" y="3240"/>
                      <a:pt x="21157" y="1"/>
                      <a:pt x="15825" y="1"/>
                    </a:cubicBezTo>
                    <a:cubicBezTo>
                      <a:pt x="10493" y="1"/>
                      <a:pt x="5447" y="3240"/>
                      <a:pt x="4243" y="5935"/>
                    </a:cubicBezTo>
                    <a:cubicBezTo>
                      <a:pt x="2609" y="9518"/>
                      <a:pt x="1" y="18634"/>
                      <a:pt x="2437" y="22160"/>
                    </a:cubicBezTo>
                    <a:cubicBezTo>
                      <a:pt x="5591" y="26775"/>
                      <a:pt x="10751" y="28753"/>
                      <a:pt x="16083" y="28753"/>
                    </a:cubicBezTo>
                    <a:cubicBezTo>
                      <a:pt x="21443" y="28753"/>
                      <a:pt x="24281" y="24281"/>
                      <a:pt x="25514" y="21587"/>
                    </a:cubicBezTo>
                    <a:cubicBezTo>
                      <a:pt x="27119" y="18003"/>
                      <a:pt x="27119" y="9518"/>
                      <a:pt x="25514" y="5906"/>
                    </a:cubicBezTo>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6" name="Google Shape;2876;p69"/>
              <p:cNvSpPr/>
              <p:nvPr/>
            </p:nvSpPr>
            <p:spPr>
              <a:xfrm>
                <a:off x="1199044" y="2201389"/>
                <a:ext cx="417125" cy="682275"/>
              </a:xfrm>
              <a:custGeom>
                <a:rect b="b" l="l" r="r" t="t"/>
                <a:pathLst>
                  <a:path extrusionOk="0" h="27291" w="16685">
                    <a:moveTo>
                      <a:pt x="10808" y="0"/>
                    </a:moveTo>
                    <a:cubicBezTo>
                      <a:pt x="12671" y="1032"/>
                      <a:pt x="14162" y="2638"/>
                      <a:pt x="15079" y="4587"/>
                    </a:cubicBezTo>
                    <a:cubicBezTo>
                      <a:pt x="16684" y="8170"/>
                      <a:pt x="16684" y="16655"/>
                      <a:pt x="15079" y="20239"/>
                    </a:cubicBezTo>
                    <a:cubicBezTo>
                      <a:pt x="13961" y="22675"/>
                      <a:pt x="11524" y="26574"/>
                      <a:pt x="7081" y="27291"/>
                    </a:cubicBezTo>
                    <a:cubicBezTo>
                      <a:pt x="4214" y="26001"/>
                      <a:pt x="1921" y="24080"/>
                      <a:pt x="1434" y="22360"/>
                    </a:cubicBezTo>
                    <a:cubicBezTo>
                      <a:pt x="0" y="17143"/>
                      <a:pt x="1319" y="9661"/>
                      <a:pt x="4386" y="4988"/>
                    </a:cubicBezTo>
                    <a:cubicBezTo>
                      <a:pt x="5791" y="2781"/>
                      <a:pt x="7597" y="803"/>
                      <a:pt x="10808" y="0"/>
                    </a:cubicBezTo>
                    <a:close/>
                  </a:path>
                </a:pathLst>
              </a:custGeom>
              <a:solidFill>
                <a:srgbClr val="D172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7" name="Google Shape;2877;p69"/>
              <p:cNvSpPr/>
              <p:nvPr/>
            </p:nvSpPr>
            <p:spPr>
              <a:xfrm>
                <a:off x="1595369" y="2167689"/>
                <a:ext cx="677275" cy="718850"/>
              </a:xfrm>
              <a:custGeom>
                <a:rect b="b" l="l" r="r" t="t"/>
                <a:pathLst>
                  <a:path extrusionOk="0" h="28754" w="27091">
                    <a:moveTo>
                      <a:pt x="1634" y="5935"/>
                    </a:moveTo>
                    <a:cubicBezTo>
                      <a:pt x="2838" y="3240"/>
                      <a:pt x="5963" y="1"/>
                      <a:pt x="11295" y="1"/>
                    </a:cubicBezTo>
                    <a:cubicBezTo>
                      <a:pt x="16627" y="1"/>
                      <a:pt x="21701" y="3240"/>
                      <a:pt x="22876" y="5935"/>
                    </a:cubicBezTo>
                    <a:cubicBezTo>
                      <a:pt x="24510" y="9518"/>
                      <a:pt x="27090" y="18634"/>
                      <a:pt x="24682" y="22160"/>
                    </a:cubicBezTo>
                    <a:cubicBezTo>
                      <a:pt x="21529" y="26775"/>
                      <a:pt x="16655" y="28753"/>
                      <a:pt x="11295" y="28753"/>
                    </a:cubicBezTo>
                    <a:cubicBezTo>
                      <a:pt x="5963" y="28753"/>
                      <a:pt x="2809" y="24281"/>
                      <a:pt x="1634" y="21587"/>
                    </a:cubicBezTo>
                    <a:cubicBezTo>
                      <a:pt x="0" y="18003"/>
                      <a:pt x="0" y="9518"/>
                      <a:pt x="1634" y="5906"/>
                    </a:cubicBezTo>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8" name="Google Shape;2878;p69"/>
              <p:cNvSpPr/>
              <p:nvPr/>
            </p:nvSpPr>
            <p:spPr>
              <a:xfrm>
                <a:off x="1595369" y="2197089"/>
                <a:ext cx="407075" cy="685150"/>
              </a:xfrm>
              <a:custGeom>
                <a:rect b="b" l="l" r="r" t="t"/>
                <a:pathLst>
                  <a:path extrusionOk="0" h="27406" w="16283">
                    <a:moveTo>
                      <a:pt x="6221" y="0"/>
                    </a:moveTo>
                    <a:cubicBezTo>
                      <a:pt x="9603" y="488"/>
                      <a:pt x="11495" y="1978"/>
                      <a:pt x="12986" y="5131"/>
                    </a:cubicBezTo>
                    <a:cubicBezTo>
                      <a:pt x="15480" y="10463"/>
                      <a:pt x="16283" y="18433"/>
                      <a:pt x="14677" y="22503"/>
                    </a:cubicBezTo>
                    <a:cubicBezTo>
                      <a:pt x="13989" y="24223"/>
                      <a:pt x="12155" y="26087"/>
                      <a:pt x="9689" y="27405"/>
                    </a:cubicBezTo>
                    <a:cubicBezTo>
                      <a:pt x="5332" y="26631"/>
                      <a:pt x="2695" y="22819"/>
                      <a:pt x="1634" y="20411"/>
                    </a:cubicBezTo>
                    <a:cubicBezTo>
                      <a:pt x="0" y="16827"/>
                      <a:pt x="0" y="8342"/>
                      <a:pt x="1634" y="4759"/>
                    </a:cubicBezTo>
                    <a:cubicBezTo>
                      <a:pt x="2580" y="2695"/>
                      <a:pt x="4185" y="1032"/>
                      <a:pt x="6221" y="0"/>
                    </a:cubicBezTo>
                    <a:close/>
                  </a:path>
                </a:pathLst>
              </a:custGeom>
              <a:solidFill>
                <a:srgbClr val="D172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9" name="Google Shape;2879;p69"/>
              <p:cNvSpPr/>
              <p:nvPr/>
            </p:nvSpPr>
            <p:spPr>
              <a:xfrm>
                <a:off x="1254219" y="2192064"/>
                <a:ext cx="676575" cy="732450"/>
              </a:xfrm>
              <a:custGeom>
                <a:rect b="b" l="l" r="r" t="t"/>
                <a:pathLst>
                  <a:path extrusionOk="0" h="29298" w="27063">
                    <a:moveTo>
                      <a:pt x="4358" y="5361"/>
                    </a:moveTo>
                    <a:cubicBezTo>
                      <a:pt x="6221" y="2523"/>
                      <a:pt x="8658" y="1"/>
                      <a:pt x="14047" y="1"/>
                    </a:cubicBezTo>
                    <a:cubicBezTo>
                      <a:pt x="19408" y="1"/>
                      <a:pt x="21902" y="1377"/>
                      <a:pt x="23765" y="5361"/>
                    </a:cubicBezTo>
                    <a:cubicBezTo>
                      <a:pt x="26259" y="10693"/>
                      <a:pt x="27062" y="18634"/>
                      <a:pt x="25457" y="22704"/>
                    </a:cubicBezTo>
                    <a:cubicBezTo>
                      <a:pt x="24281" y="25714"/>
                      <a:pt x="19408" y="29298"/>
                      <a:pt x="14076" y="29298"/>
                    </a:cubicBezTo>
                    <a:cubicBezTo>
                      <a:pt x="8715" y="29298"/>
                      <a:pt x="2265" y="25772"/>
                      <a:pt x="1434" y="22704"/>
                    </a:cubicBezTo>
                    <a:cubicBezTo>
                      <a:pt x="1" y="17516"/>
                      <a:pt x="1319" y="10034"/>
                      <a:pt x="4387" y="5361"/>
                    </a:cubicBezTo>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0" name="Google Shape;2880;p69"/>
              <p:cNvSpPr/>
              <p:nvPr/>
            </p:nvSpPr>
            <p:spPr>
              <a:xfrm>
                <a:off x="1365319" y="2143639"/>
                <a:ext cx="238675" cy="496550"/>
              </a:xfrm>
              <a:custGeom>
                <a:rect b="b" l="l" r="r" t="t"/>
                <a:pathLst>
                  <a:path extrusionOk="0" h="19862" w="9547">
                    <a:moveTo>
                      <a:pt x="2465" y="11598"/>
                    </a:moveTo>
                    <a:lnTo>
                      <a:pt x="2494" y="11627"/>
                    </a:lnTo>
                    <a:cubicBezTo>
                      <a:pt x="3354" y="11655"/>
                      <a:pt x="4071" y="12401"/>
                      <a:pt x="4386" y="13232"/>
                    </a:cubicBezTo>
                    <a:cubicBezTo>
                      <a:pt x="3956" y="13490"/>
                      <a:pt x="3497" y="13691"/>
                      <a:pt x="3010" y="13805"/>
                    </a:cubicBezTo>
                    <a:cubicBezTo>
                      <a:pt x="2684" y="13883"/>
                      <a:pt x="2332" y="13961"/>
                      <a:pt x="2005" y="13961"/>
                    </a:cubicBezTo>
                    <a:cubicBezTo>
                      <a:pt x="1729" y="13961"/>
                      <a:pt x="1471" y="13906"/>
                      <a:pt x="1261" y="13748"/>
                    </a:cubicBezTo>
                    <a:cubicBezTo>
                      <a:pt x="516" y="13175"/>
                      <a:pt x="1376" y="11598"/>
                      <a:pt x="2465" y="11598"/>
                    </a:cubicBezTo>
                    <a:close/>
                    <a:moveTo>
                      <a:pt x="6263" y="0"/>
                    </a:moveTo>
                    <a:cubicBezTo>
                      <a:pt x="4531" y="0"/>
                      <a:pt x="2523" y="672"/>
                      <a:pt x="1577" y="2167"/>
                    </a:cubicBezTo>
                    <a:cubicBezTo>
                      <a:pt x="917" y="3199"/>
                      <a:pt x="975" y="4546"/>
                      <a:pt x="1720" y="5521"/>
                    </a:cubicBezTo>
                    <a:cubicBezTo>
                      <a:pt x="2494" y="6581"/>
                      <a:pt x="3669" y="7241"/>
                      <a:pt x="4673" y="8043"/>
                    </a:cubicBezTo>
                    <a:cubicBezTo>
                      <a:pt x="5361" y="8588"/>
                      <a:pt x="6106" y="9219"/>
                      <a:pt x="6307" y="10107"/>
                    </a:cubicBezTo>
                    <a:cubicBezTo>
                      <a:pt x="6536" y="11111"/>
                      <a:pt x="5819" y="12114"/>
                      <a:pt x="5017" y="12802"/>
                    </a:cubicBezTo>
                    <a:cubicBezTo>
                      <a:pt x="4558" y="11799"/>
                      <a:pt x="3612" y="10881"/>
                      <a:pt x="2494" y="10853"/>
                    </a:cubicBezTo>
                    <a:lnTo>
                      <a:pt x="2437" y="10853"/>
                    </a:lnTo>
                    <a:cubicBezTo>
                      <a:pt x="1032" y="10910"/>
                      <a:pt x="0" y="12200"/>
                      <a:pt x="258" y="13605"/>
                    </a:cubicBezTo>
                    <a:cubicBezTo>
                      <a:pt x="483" y="14490"/>
                      <a:pt x="1178" y="14788"/>
                      <a:pt x="1982" y="14788"/>
                    </a:cubicBezTo>
                    <a:cubicBezTo>
                      <a:pt x="2611" y="14788"/>
                      <a:pt x="3307" y="14605"/>
                      <a:pt x="3899" y="14379"/>
                    </a:cubicBezTo>
                    <a:cubicBezTo>
                      <a:pt x="4128" y="14293"/>
                      <a:pt x="4357" y="14207"/>
                      <a:pt x="4558" y="14092"/>
                    </a:cubicBezTo>
                    <a:lnTo>
                      <a:pt x="4558" y="14092"/>
                    </a:lnTo>
                    <a:cubicBezTo>
                      <a:pt x="4615" y="14551"/>
                      <a:pt x="4558" y="15038"/>
                      <a:pt x="4443" y="15497"/>
                    </a:cubicBezTo>
                    <a:cubicBezTo>
                      <a:pt x="4300" y="16357"/>
                      <a:pt x="3870" y="17131"/>
                      <a:pt x="3239" y="17733"/>
                    </a:cubicBezTo>
                    <a:cubicBezTo>
                      <a:pt x="3168" y="17718"/>
                      <a:pt x="3094" y="17711"/>
                      <a:pt x="3020" y="17711"/>
                    </a:cubicBezTo>
                    <a:cubicBezTo>
                      <a:pt x="2799" y="17711"/>
                      <a:pt x="2573" y="17776"/>
                      <a:pt x="2379" y="17905"/>
                    </a:cubicBezTo>
                    <a:cubicBezTo>
                      <a:pt x="1986" y="18249"/>
                      <a:pt x="2479" y="18594"/>
                      <a:pt x="2935" y="18594"/>
                    </a:cubicBezTo>
                    <a:cubicBezTo>
                      <a:pt x="3010" y="18594"/>
                      <a:pt x="3084" y="18584"/>
                      <a:pt x="3153" y="18564"/>
                    </a:cubicBezTo>
                    <a:cubicBezTo>
                      <a:pt x="3262" y="18542"/>
                      <a:pt x="3370" y="18439"/>
                      <a:pt x="3490" y="18439"/>
                    </a:cubicBezTo>
                    <a:cubicBezTo>
                      <a:pt x="3529" y="18439"/>
                      <a:pt x="3570" y="18450"/>
                      <a:pt x="3612" y="18478"/>
                    </a:cubicBezTo>
                    <a:cubicBezTo>
                      <a:pt x="3669" y="18535"/>
                      <a:pt x="3641" y="18593"/>
                      <a:pt x="3612" y="18679"/>
                    </a:cubicBezTo>
                    <a:cubicBezTo>
                      <a:pt x="3434" y="19090"/>
                      <a:pt x="3112" y="19239"/>
                      <a:pt x="2749" y="19239"/>
                    </a:cubicBezTo>
                    <a:cubicBezTo>
                      <a:pt x="2353" y="19239"/>
                      <a:pt x="1907" y="19060"/>
                      <a:pt x="1548" y="18851"/>
                    </a:cubicBezTo>
                    <a:lnTo>
                      <a:pt x="1548" y="18650"/>
                    </a:lnTo>
                    <a:lnTo>
                      <a:pt x="1376" y="18507"/>
                    </a:lnTo>
                    <a:cubicBezTo>
                      <a:pt x="1235" y="18436"/>
                      <a:pt x="1093" y="18385"/>
                      <a:pt x="951" y="18385"/>
                    </a:cubicBezTo>
                    <a:cubicBezTo>
                      <a:pt x="921" y="18385"/>
                      <a:pt x="891" y="18387"/>
                      <a:pt x="860" y="18392"/>
                    </a:cubicBezTo>
                    <a:cubicBezTo>
                      <a:pt x="545" y="18478"/>
                      <a:pt x="573" y="18879"/>
                      <a:pt x="803" y="19080"/>
                    </a:cubicBezTo>
                    <a:cubicBezTo>
                      <a:pt x="1354" y="19579"/>
                      <a:pt x="2074" y="19861"/>
                      <a:pt x="2807" y="19861"/>
                    </a:cubicBezTo>
                    <a:cubicBezTo>
                      <a:pt x="2875" y="19861"/>
                      <a:pt x="2942" y="19859"/>
                      <a:pt x="3010" y="19854"/>
                    </a:cubicBezTo>
                    <a:cubicBezTo>
                      <a:pt x="3669" y="19768"/>
                      <a:pt x="4214" y="19252"/>
                      <a:pt x="4271" y="18593"/>
                    </a:cubicBezTo>
                    <a:cubicBezTo>
                      <a:pt x="4300" y="18392"/>
                      <a:pt x="4214" y="18191"/>
                      <a:pt x="4042" y="18048"/>
                    </a:cubicBezTo>
                    <a:cubicBezTo>
                      <a:pt x="4042" y="18019"/>
                      <a:pt x="4013" y="17991"/>
                      <a:pt x="3985" y="17991"/>
                    </a:cubicBezTo>
                    <a:cubicBezTo>
                      <a:pt x="5017" y="16787"/>
                      <a:pt x="5475" y="15210"/>
                      <a:pt x="5246" y="13691"/>
                    </a:cubicBezTo>
                    <a:cubicBezTo>
                      <a:pt x="6278" y="12917"/>
                      <a:pt x="7310" y="11627"/>
                      <a:pt x="7195" y="10251"/>
                    </a:cubicBezTo>
                    <a:cubicBezTo>
                      <a:pt x="7023" y="8473"/>
                      <a:pt x="5246" y="7355"/>
                      <a:pt x="3813" y="6209"/>
                    </a:cubicBezTo>
                    <a:cubicBezTo>
                      <a:pt x="2953" y="5521"/>
                      <a:pt x="2007" y="4690"/>
                      <a:pt x="2064" y="3629"/>
                    </a:cubicBezTo>
                    <a:cubicBezTo>
                      <a:pt x="2150" y="2310"/>
                      <a:pt x="3411" y="1565"/>
                      <a:pt x="4615" y="1221"/>
                    </a:cubicBezTo>
                    <a:cubicBezTo>
                      <a:pt x="5147" y="1066"/>
                      <a:pt x="5712" y="979"/>
                      <a:pt x="6274" y="979"/>
                    </a:cubicBezTo>
                    <a:cubicBezTo>
                      <a:pt x="7167" y="979"/>
                      <a:pt x="8051" y="1198"/>
                      <a:pt x="8772" y="1708"/>
                    </a:cubicBezTo>
                    <a:lnTo>
                      <a:pt x="8973" y="1794"/>
                    </a:lnTo>
                    <a:cubicBezTo>
                      <a:pt x="9087" y="1794"/>
                      <a:pt x="9202" y="1766"/>
                      <a:pt x="9317" y="1737"/>
                    </a:cubicBezTo>
                    <a:lnTo>
                      <a:pt x="9460" y="1594"/>
                    </a:lnTo>
                    <a:lnTo>
                      <a:pt x="9546" y="1393"/>
                    </a:lnTo>
                    <a:lnTo>
                      <a:pt x="9546" y="1221"/>
                    </a:lnTo>
                    <a:lnTo>
                      <a:pt x="9460" y="1049"/>
                    </a:lnTo>
                    <a:lnTo>
                      <a:pt x="9345" y="906"/>
                    </a:lnTo>
                    <a:cubicBezTo>
                      <a:pt x="8657" y="418"/>
                      <a:pt x="7855" y="132"/>
                      <a:pt x="7023" y="46"/>
                    </a:cubicBezTo>
                    <a:cubicBezTo>
                      <a:pt x="6779" y="15"/>
                      <a:pt x="6524" y="0"/>
                      <a:pt x="626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881" name="Google Shape;2881;p69"/>
          <p:cNvGrpSpPr/>
          <p:nvPr/>
        </p:nvGrpSpPr>
        <p:grpSpPr>
          <a:xfrm rot="-4072976">
            <a:off x="970237" y="4004033"/>
            <a:ext cx="530924" cy="872648"/>
            <a:chOff x="7107275" y="1417375"/>
            <a:chExt cx="259500" cy="426525"/>
          </a:xfrm>
        </p:grpSpPr>
        <p:sp>
          <p:nvSpPr>
            <p:cNvPr id="2882" name="Google Shape;2882;p69"/>
            <p:cNvSpPr/>
            <p:nvPr/>
          </p:nvSpPr>
          <p:spPr>
            <a:xfrm>
              <a:off x="7107275" y="1417375"/>
              <a:ext cx="246000" cy="375125"/>
            </a:xfrm>
            <a:custGeom>
              <a:rect b="b" l="l" r="r" t="t"/>
              <a:pathLst>
                <a:path extrusionOk="0" h="15005" w="9840">
                  <a:moveTo>
                    <a:pt x="2421" y="1"/>
                  </a:moveTo>
                  <a:cubicBezTo>
                    <a:pt x="284" y="1"/>
                    <a:pt x="0" y="3232"/>
                    <a:pt x="1128" y="5248"/>
                  </a:cubicBezTo>
                  <a:cubicBezTo>
                    <a:pt x="2082" y="6875"/>
                    <a:pt x="2593" y="7993"/>
                    <a:pt x="2279" y="7993"/>
                  </a:cubicBezTo>
                  <a:cubicBezTo>
                    <a:pt x="2195" y="7993"/>
                    <a:pt x="2051" y="7912"/>
                    <a:pt x="1840" y="7739"/>
                  </a:cubicBezTo>
                  <a:cubicBezTo>
                    <a:pt x="1479" y="7431"/>
                    <a:pt x="1103" y="7280"/>
                    <a:pt x="807" y="7280"/>
                  </a:cubicBezTo>
                  <a:cubicBezTo>
                    <a:pt x="313" y="7280"/>
                    <a:pt x="39" y="7699"/>
                    <a:pt x="416" y="8521"/>
                  </a:cubicBezTo>
                  <a:cubicBezTo>
                    <a:pt x="986" y="9838"/>
                    <a:pt x="4117" y="10727"/>
                    <a:pt x="3726" y="10905"/>
                  </a:cubicBezTo>
                  <a:cubicBezTo>
                    <a:pt x="3334" y="11048"/>
                    <a:pt x="2267" y="10763"/>
                    <a:pt x="1697" y="11332"/>
                  </a:cubicBezTo>
                  <a:cubicBezTo>
                    <a:pt x="820" y="12268"/>
                    <a:pt x="4842" y="15004"/>
                    <a:pt x="7174" y="15004"/>
                  </a:cubicBezTo>
                  <a:cubicBezTo>
                    <a:pt x="7680" y="15004"/>
                    <a:pt x="8107" y="14875"/>
                    <a:pt x="8387" y="14570"/>
                  </a:cubicBezTo>
                  <a:cubicBezTo>
                    <a:pt x="8989" y="13897"/>
                    <a:pt x="9839" y="8984"/>
                    <a:pt x="8050" y="8984"/>
                  </a:cubicBezTo>
                  <a:cubicBezTo>
                    <a:pt x="8044" y="8984"/>
                    <a:pt x="8037" y="8984"/>
                    <a:pt x="8031" y="8984"/>
                  </a:cubicBezTo>
                  <a:cubicBezTo>
                    <a:pt x="6325" y="9018"/>
                    <a:pt x="6745" y="10916"/>
                    <a:pt x="6438" y="10916"/>
                  </a:cubicBezTo>
                  <a:cubicBezTo>
                    <a:pt x="6425" y="10916"/>
                    <a:pt x="6410" y="10913"/>
                    <a:pt x="6394" y="10905"/>
                  </a:cubicBezTo>
                  <a:cubicBezTo>
                    <a:pt x="6038" y="10763"/>
                    <a:pt x="7070" y="5461"/>
                    <a:pt x="5860" y="5035"/>
                  </a:cubicBezTo>
                  <a:cubicBezTo>
                    <a:pt x="5761" y="5002"/>
                    <a:pt x="5669" y="4988"/>
                    <a:pt x="5584" y="4988"/>
                  </a:cubicBezTo>
                  <a:cubicBezTo>
                    <a:pt x="4735" y="4988"/>
                    <a:pt x="4568" y="6451"/>
                    <a:pt x="4214" y="6451"/>
                  </a:cubicBezTo>
                  <a:cubicBezTo>
                    <a:pt x="4173" y="6451"/>
                    <a:pt x="4129" y="6431"/>
                    <a:pt x="4081" y="6387"/>
                  </a:cubicBezTo>
                  <a:cubicBezTo>
                    <a:pt x="3583" y="5924"/>
                    <a:pt x="5078" y="338"/>
                    <a:pt x="2694" y="18"/>
                  </a:cubicBezTo>
                  <a:cubicBezTo>
                    <a:pt x="2599" y="6"/>
                    <a:pt x="2508" y="1"/>
                    <a:pt x="242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3" name="Google Shape;2883;p69"/>
            <p:cNvSpPr/>
            <p:nvPr/>
          </p:nvSpPr>
          <p:spPr>
            <a:xfrm>
              <a:off x="7153675" y="1458700"/>
              <a:ext cx="213100" cy="385200"/>
            </a:xfrm>
            <a:custGeom>
              <a:rect b="b" l="l" r="r" t="t"/>
              <a:pathLst>
                <a:path extrusionOk="0" h="15408" w="8524">
                  <a:moveTo>
                    <a:pt x="293" y="1"/>
                  </a:moveTo>
                  <a:cubicBezTo>
                    <a:pt x="149" y="1"/>
                    <a:pt x="1" y="99"/>
                    <a:pt x="19" y="286"/>
                  </a:cubicBezTo>
                  <a:cubicBezTo>
                    <a:pt x="55" y="749"/>
                    <a:pt x="90" y="1211"/>
                    <a:pt x="162" y="1674"/>
                  </a:cubicBezTo>
                  <a:cubicBezTo>
                    <a:pt x="767" y="6050"/>
                    <a:pt x="2830" y="10142"/>
                    <a:pt x="5997" y="13237"/>
                  </a:cubicBezTo>
                  <a:cubicBezTo>
                    <a:pt x="6780" y="14020"/>
                    <a:pt x="7598" y="14767"/>
                    <a:pt x="8523" y="15408"/>
                  </a:cubicBezTo>
                  <a:lnTo>
                    <a:pt x="8523" y="14732"/>
                  </a:lnTo>
                  <a:cubicBezTo>
                    <a:pt x="7776" y="14198"/>
                    <a:pt x="7100" y="13593"/>
                    <a:pt x="6495" y="12953"/>
                  </a:cubicBezTo>
                  <a:cubicBezTo>
                    <a:pt x="3506" y="10071"/>
                    <a:pt x="1514" y="6299"/>
                    <a:pt x="802" y="2243"/>
                  </a:cubicBezTo>
                  <a:cubicBezTo>
                    <a:pt x="660" y="1567"/>
                    <a:pt x="589" y="926"/>
                    <a:pt x="553" y="250"/>
                  </a:cubicBezTo>
                  <a:cubicBezTo>
                    <a:pt x="553" y="81"/>
                    <a:pt x="425" y="1"/>
                    <a:pt x="29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84" name="Google Shape;2884;p69"/>
          <p:cNvGrpSpPr/>
          <p:nvPr/>
        </p:nvGrpSpPr>
        <p:grpSpPr>
          <a:xfrm>
            <a:off x="5054021" y="3180064"/>
            <a:ext cx="913686" cy="714823"/>
            <a:chOff x="7462730" y="3249992"/>
            <a:chExt cx="913686" cy="714823"/>
          </a:xfrm>
        </p:grpSpPr>
        <p:sp>
          <p:nvSpPr>
            <p:cNvPr id="2885" name="Google Shape;2885;p69"/>
            <p:cNvSpPr/>
            <p:nvPr/>
          </p:nvSpPr>
          <p:spPr>
            <a:xfrm flipH="1">
              <a:off x="7462730" y="3249992"/>
              <a:ext cx="836541" cy="712315"/>
            </a:xfrm>
            <a:custGeom>
              <a:rect b="b" l="l" r="r" t="t"/>
              <a:pathLst>
                <a:path extrusionOk="0" h="43223" w="50761">
                  <a:moveTo>
                    <a:pt x="37539" y="12098"/>
                  </a:moveTo>
                  <a:cubicBezTo>
                    <a:pt x="37751" y="11277"/>
                    <a:pt x="37812" y="10487"/>
                    <a:pt x="38086" y="9696"/>
                  </a:cubicBezTo>
                  <a:cubicBezTo>
                    <a:pt x="39119" y="6383"/>
                    <a:pt x="40913" y="3101"/>
                    <a:pt x="44013" y="1368"/>
                  </a:cubicBezTo>
                  <a:cubicBezTo>
                    <a:pt x="45624" y="456"/>
                    <a:pt x="47296" y="152"/>
                    <a:pt x="49119" y="31"/>
                  </a:cubicBezTo>
                  <a:cubicBezTo>
                    <a:pt x="49545" y="0"/>
                    <a:pt x="49971" y="0"/>
                    <a:pt x="50366" y="0"/>
                  </a:cubicBezTo>
                  <a:cubicBezTo>
                    <a:pt x="50518" y="0"/>
                    <a:pt x="50639" y="0"/>
                    <a:pt x="50761" y="0"/>
                  </a:cubicBezTo>
                  <a:cubicBezTo>
                    <a:pt x="50761" y="365"/>
                    <a:pt x="50426" y="699"/>
                    <a:pt x="50244" y="1003"/>
                  </a:cubicBezTo>
                  <a:cubicBezTo>
                    <a:pt x="49788" y="1672"/>
                    <a:pt x="49393" y="2341"/>
                    <a:pt x="48968" y="3009"/>
                  </a:cubicBezTo>
                  <a:cubicBezTo>
                    <a:pt x="48329" y="4195"/>
                    <a:pt x="47569" y="5289"/>
                    <a:pt x="46688" y="6292"/>
                  </a:cubicBezTo>
                  <a:cubicBezTo>
                    <a:pt x="44317" y="8785"/>
                    <a:pt x="41034" y="10365"/>
                    <a:pt x="37934" y="11703"/>
                  </a:cubicBezTo>
                  <a:close/>
                  <a:moveTo>
                    <a:pt x="30457" y="19545"/>
                  </a:moveTo>
                  <a:cubicBezTo>
                    <a:pt x="30335" y="19666"/>
                    <a:pt x="30213" y="19788"/>
                    <a:pt x="30122" y="19909"/>
                  </a:cubicBezTo>
                  <a:lnTo>
                    <a:pt x="30426" y="19545"/>
                  </a:lnTo>
                  <a:close/>
                  <a:moveTo>
                    <a:pt x="30457" y="19545"/>
                  </a:moveTo>
                  <a:cubicBezTo>
                    <a:pt x="31551" y="18511"/>
                    <a:pt x="32858" y="17934"/>
                    <a:pt x="34286" y="17356"/>
                  </a:cubicBezTo>
                  <a:cubicBezTo>
                    <a:pt x="35928" y="16687"/>
                    <a:pt x="37569" y="16110"/>
                    <a:pt x="39241" y="15593"/>
                  </a:cubicBezTo>
                  <a:cubicBezTo>
                    <a:pt x="40913" y="15076"/>
                    <a:pt x="42736" y="14529"/>
                    <a:pt x="44469" y="14803"/>
                  </a:cubicBezTo>
                  <a:cubicBezTo>
                    <a:pt x="45958" y="15046"/>
                    <a:pt x="47174" y="15928"/>
                    <a:pt x="48512" y="16505"/>
                  </a:cubicBezTo>
                  <a:cubicBezTo>
                    <a:pt x="48664" y="16566"/>
                    <a:pt x="49575" y="16839"/>
                    <a:pt x="49575" y="17083"/>
                  </a:cubicBezTo>
                  <a:cubicBezTo>
                    <a:pt x="49545" y="17478"/>
                    <a:pt x="48664" y="17599"/>
                    <a:pt x="48420" y="17660"/>
                  </a:cubicBezTo>
                  <a:cubicBezTo>
                    <a:pt x="47326" y="17934"/>
                    <a:pt x="46201" y="18207"/>
                    <a:pt x="45107" y="18511"/>
                  </a:cubicBezTo>
                  <a:cubicBezTo>
                    <a:pt x="41946" y="19423"/>
                    <a:pt x="38846" y="20213"/>
                    <a:pt x="35563" y="20335"/>
                  </a:cubicBezTo>
                  <a:cubicBezTo>
                    <a:pt x="33830" y="20396"/>
                    <a:pt x="32037" y="20304"/>
                    <a:pt x="30457" y="19575"/>
                  </a:cubicBezTo>
                  <a:close/>
                  <a:moveTo>
                    <a:pt x="28481" y="21125"/>
                  </a:moveTo>
                  <a:cubicBezTo>
                    <a:pt x="27934" y="19666"/>
                    <a:pt x="27599" y="18146"/>
                    <a:pt x="27508" y="16566"/>
                  </a:cubicBezTo>
                  <a:cubicBezTo>
                    <a:pt x="27295" y="14073"/>
                    <a:pt x="27356" y="11429"/>
                    <a:pt x="28542" y="9149"/>
                  </a:cubicBezTo>
                  <a:cubicBezTo>
                    <a:pt x="29332" y="7721"/>
                    <a:pt x="30305" y="6414"/>
                    <a:pt x="31429" y="5259"/>
                  </a:cubicBezTo>
                  <a:cubicBezTo>
                    <a:pt x="31642" y="4985"/>
                    <a:pt x="31855" y="4742"/>
                    <a:pt x="32098" y="4529"/>
                  </a:cubicBezTo>
                  <a:lnTo>
                    <a:pt x="32280" y="4347"/>
                  </a:lnTo>
                  <a:cubicBezTo>
                    <a:pt x="32311" y="4316"/>
                    <a:pt x="32341" y="4256"/>
                    <a:pt x="32371" y="4286"/>
                  </a:cubicBezTo>
                  <a:cubicBezTo>
                    <a:pt x="32493" y="4468"/>
                    <a:pt x="32219" y="5167"/>
                    <a:pt x="32159" y="5380"/>
                  </a:cubicBezTo>
                  <a:cubicBezTo>
                    <a:pt x="31916" y="6414"/>
                    <a:pt x="31733" y="7447"/>
                    <a:pt x="31642" y="8511"/>
                  </a:cubicBezTo>
                  <a:cubicBezTo>
                    <a:pt x="31460" y="10274"/>
                    <a:pt x="31490" y="12067"/>
                    <a:pt x="31247" y="13830"/>
                  </a:cubicBezTo>
                  <a:cubicBezTo>
                    <a:pt x="31004" y="15472"/>
                    <a:pt x="30517" y="17083"/>
                    <a:pt x="29818" y="18572"/>
                  </a:cubicBezTo>
                  <a:cubicBezTo>
                    <a:pt x="29545" y="19271"/>
                    <a:pt x="29180" y="19909"/>
                    <a:pt x="28754" y="20517"/>
                  </a:cubicBezTo>
                  <a:close/>
                  <a:moveTo>
                    <a:pt x="23617" y="26201"/>
                  </a:moveTo>
                  <a:cubicBezTo>
                    <a:pt x="25776" y="23982"/>
                    <a:pt x="29028" y="23435"/>
                    <a:pt x="31976" y="23162"/>
                  </a:cubicBezTo>
                  <a:cubicBezTo>
                    <a:pt x="33405" y="23040"/>
                    <a:pt x="34833" y="22919"/>
                    <a:pt x="36232" y="23466"/>
                  </a:cubicBezTo>
                  <a:cubicBezTo>
                    <a:pt x="37448" y="23952"/>
                    <a:pt x="38724" y="24469"/>
                    <a:pt x="39940" y="25046"/>
                  </a:cubicBezTo>
                  <a:cubicBezTo>
                    <a:pt x="40366" y="25259"/>
                    <a:pt x="40791" y="25502"/>
                    <a:pt x="41217" y="25715"/>
                  </a:cubicBezTo>
                  <a:lnTo>
                    <a:pt x="41642" y="25897"/>
                  </a:lnTo>
                  <a:cubicBezTo>
                    <a:pt x="41703" y="25928"/>
                    <a:pt x="41946" y="25958"/>
                    <a:pt x="41885" y="25988"/>
                  </a:cubicBezTo>
                  <a:cubicBezTo>
                    <a:pt x="41460" y="26201"/>
                    <a:pt x="40791" y="26140"/>
                    <a:pt x="40366" y="26171"/>
                  </a:cubicBezTo>
                  <a:cubicBezTo>
                    <a:pt x="39119" y="26262"/>
                    <a:pt x="37873" y="26353"/>
                    <a:pt x="36657" y="26414"/>
                  </a:cubicBezTo>
                  <a:cubicBezTo>
                    <a:pt x="35320" y="26475"/>
                    <a:pt x="33982" y="26505"/>
                    <a:pt x="32675" y="26688"/>
                  </a:cubicBezTo>
                  <a:cubicBezTo>
                    <a:pt x="29818" y="27113"/>
                    <a:pt x="26657" y="27782"/>
                    <a:pt x="23861" y="26627"/>
                  </a:cubicBezTo>
                  <a:close/>
                  <a:moveTo>
                    <a:pt x="19484" y="29241"/>
                  </a:moveTo>
                  <a:cubicBezTo>
                    <a:pt x="18754" y="28572"/>
                    <a:pt x="18724" y="27113"/>
                    <a:pt x="18633" y="26201"/>
                  </a:cubicBezTo>
                  <a:cubicBezTo>
                    <a:pt x="18207" y="22736"/>
                    <a:pt x="18876" y="19757"/>
                    <a:pt x="20517" y="16718"/>
                  </a:cubicBezTo>
                  <a:cubicBezTo>
                    <a:pt x="21064" y="15532"/>
                    <a:pt x="21885" y="14499"/>
                    <a:pt x="22888" y="13678"/>
                  </a:cubicBezTo>
                  <a:cubicBezTo>
                    <a:pt x="23162" y="13465"/>
                    <a:pt x="23435" y="13253"/>
                    <a:pt x="23739" y="13040"/>
                  </a:cubicBezTo>
                  <a:cubicBezTo>
                    <a:pt x="23861" y="12918"/>
                    <a:pt x="23921" y="12888"/>
                    <a:pt x="24073" y="12766"/>
                  </a:cubicBezTo>
                  <a:cubicBezTo>
                    <a:pt x="24195" y="12675"/>
                    <a:pt x="24317" y="12523"/>
                    <a:pt x="24317" y="12614"/>
                  </a:cubicBezTo>
                  <a:cubicBezTo>
                    <a:pt x="24377" y="13222"/>
                    <a:pt x="24134" y="13891"/>
                    <a:pt x="23982" y="14499"/>
                  </a:cubicBezTo>
                  <a:cubicBezTo>
                    <a:pt x="23739" y="15654"/>
                    <a:pt x="23526" y="16839"/>
                    <a:pt x="23314" y="18025"/>
                  </a:cubicBezTo>
                  <a:cubicBezTo>
                    <a:pt x="23101" y="19119"/>
                    <a:pt x="22918" y="20244"/>
                    <a:pt x="22766" y="21368"/>
                  </a:cubicBezTo>
                  <a:cubicBezTo>
                    <a:pt x="22584" y="22919"/>
                    <a:pt x="22493" y="24560"/>
                    <a:pt x="21824" y="26019"/>
                  </a:cubicBezTo>
                  <a:cubicBezTo>
                    <a:pt x="21247" y="27143"/>
                    <a:pt x="20456" y="28177"/>
                    <a:pt x="19544" y="29089"/>
                  </a:cubicBezTo>
                  <a:close/>
                  <a:moveTo>
                    <a:pt x="9240" y="36080"/>
                  </a:moveTo>
                  <a:cubicBezTo>
                    <a:pt x="8693" y="34986"/>
                    <a:pt x="8693" y="33739"/>
                    <a:pt x="8784" y="32554"/>
                  </a:cubicBezTo>
                  <a:cubicBezTo>
                    <a:pt x="8967" y="29758"/>
                    <a:pt x="9787" y="27022"/>
                    <a:pt x="11216" y="24590"/>
                  </a:cubicBezTo>
                  <a:cubicBezTo>
                    <a:pt x="11946" y="23344"/>
                    <a:pt x="12918" y="22311"/>
                    <a:pt x="14104" y="21490"/>
                  </a:cubicBezTo>
                  <a:cubicBezTo>
                    <a:pt x="14316" y="21338"/>
                    <a:pt x="14560" y="21156"/>
                    <a:pt x="14803" y="21004"/>
                  </a:cubicBezTo>
                  <a:cubicBezTo>
                    <a:pt x="14894" y="20943"/>
                    <a:pt x="15076" y="20700"/>
                    <a:pt x="15107" y="20821"/>
                  </a:cubicBezTo>
                  <a:cubicBezTo>
                    <a:pt x="15167" y="21277"/>
                    <a:pt x="15107" y="21763"/>
                    <a:pt x="14955" y="22189"/>
                  </a:cubicBezTo>
                  <a:cubicBezTo>
                    <a:pt x="14742" y="23040"/>
                    <a:pt x="14560" y="23861"/>
                    <a:pt x="14377" y="24681"/>
                  </a:cubicBezTo>
                  <a:cubicBezTo>
                    <a:pt x="13587" y="28663"/>
                    <a:pt x="13101" y="33162"/>
                    <a:pt x="9696" y="35837"/>
                  </a:cubicBezTo>
                  <a:close/>
                  <a:moveTo>
                    <a:pt x="13708" y="33679"/>
                  </a:moveTo>
                  <a:cubicBezTo>
                    <a:pt x="16140" y="32615"/>
                    <a:pt x="19301" y="31946"/>
                    <a:pt x="21946" y="32311"/>
                  </a:cubicBezTo>
                  <a:cubicBezTo>
                    <a:pt x="23283" y="32524"/>
                    <a:pt x="24590" y="32919"/>
                    <a:pt x="25836" y="33496"/>
                  </a:cubicBezTo>
                  <a:cubicBezTo>
                    <a:pt x="27143" y="33982"/>
                    <a:pt x="28359" y="34742"/>
                    <a:pt x="29362" y="35685"/>
                  </a:cubicBezTo>
                  <a:cubicBezTo>
                    <a:pt x="29545" y="35897"/>
                    <a:pt x="29757" y="36080"/>
                    <a:pt x="29940" y="36232"/>
                  </a:cubicBezTo>
                  <a:cubicBezTo>
                    <a:pt x="30061" y="36323"/>
                    <a:pt x="30153" y="36445"/>
                    <a:pt x="30274" y="36536"/>
                  </a:cubicBezTo>
                  <a:cubicBezTo>
                    <a:pt x="30092" y="36718"/>
                    <a:pt x="29545" y="36597"/>
                    <a:pt x="29362" y="36566"/>
                  </a:cubicBezTo>
                  <a:cubicBezTo>
                    <a:pt x="28298" y="36475"/>
                    <a:pt x="27235" y="36414"/>
                    <a:pt x="26171" y="36414"/>
                  </a:cubicBezTo>
                  <a:cubicBezTo>
                    <a:pt x="24438" y="36414"/>
                    <a:pt x="22675" y="36597"/>
                    <a:pt x="20943" y="36505"/>
                  </a:cubicBezTo>
                  <a:cubicBezTo>
                    <a:pt x="19514" y="36414"/>
                    <a:pt x="18116" y="36141"/>
                    <a:pt x="16718" y="35715"/>
                  </a:cubicBezTo>
                  <a:cubicBezTo>
                    <a:pt x="15745" y="35411"/>
                    <a:pt x="14347" y="34955"/>
                    <a:pt x="13678" y="34104"/>
                  </a:cubicBezTo>
                  <a:close/>
                  <a:moveTo>
                    <a:pt x="1307" y="40214"/>
                  </a:moveTo>
                  <a:cubicBezTo>
                    <a:pt x="0" y="38086"/>
                    <a:pt x="608" y="35411"/>
                    <a:pt x="881" y="33071"/>
                  </a:cubicBezTo>
                  <a:cubicBezTo>
                    <a:pt x="973" y="32037"/>
                    <a:pt x="1155" y="31004"/>
                    <a:pt x="1368" y="30001"/>
                  </a:cubicBezTo>
                  <a:cubicBezTo>
                    <a:pt x="1581" y="29058"/>
                    <a:pt x="1976" y="28177"/>
                    <a:pt x="2553" y="27417"/>
                  </a:cubicBezTo>
                  <a:cubicBezTo>
                    <a:pt x="3374" y="26323"/>
                    <a:pt x="4347" y="25350"/>
                    <a:pt x="5228" y="24317"/>
                  </a:cubicBezTo>
                  <a:cubicBezTo>
                    <a:pt x="5532" y="23952"/>
                    <a:pt x="5836" y="23648"/>
                    <a:pt x="6140" y="23314"/>
                  </a:cubicBezTo>
                  <a:cubicBezTo>
                    <a:pt x="6322" y="23131"/>
                    <a:pt x="6292" y="23162"/>
                    <a:pt x="6505" y="22919"/>
                  </a:cubicBezTo>
                  <a:cubicBezTo>
                    <a:pt x="6535" y="22888"/>
                    <a:pt x="6596" y="22767"/>
                    <a:pt x="6596" y="22827"/>
                  </a:cubicBezTo>
                  <a:cubicBezTo>
                    <a:pt x="6626" y="23952"/>
                    <a:pt x="6049" y="25259"/>
                    <a:pt x="5988" y="26444"/>
                  </a:cubicBezTo>
                  <a:cubicBezTo>
                    <a:pt x="5806" y="29575"/>
                    <a:pt x="5410" y="32493"/>
                    <a:pt x="4347" y="35441"/>
                  </a:cubicBezTo>
                  <a:cubicBezTo>
                    <a:pt x="3799" y="36992"/>
                    <a:pt x="2766" y="39332"/>
                    <a:pt x="1307" y="40214"/>
                  </a:cubicBezTo>
                  <a:close/>
                  <a:moveTo>
                    <a:pt x="4499" y="38694"/>
                  </a:moveTo>
                  <a:cubicBezTo>
                    <a:pt x="6231" y="38025"/>
                    <a:pt x="8055" y="37752"/>
                    <a:pt x="9909" y="37812"/>
                  </a:cubicBezTo>
                  <a:cubicBezTo>
                    <a:pt x="11398" y="37873"/>
                    <a:pt x="13070" y="38116"/>
                    <a:pt x="14408" y="38846"/>
                  </a:cubicBezTo>
                  <a:cubicBezTo>
                    <a:pt x="15471" y="39423"/>
                    <a:pt x="16323" y="40366"/>
                    <a:pt x="17204" y="41217"/>
                  </a:cubicBezTo>
                  <a:cubicBezTo>
                    <a:pt x="17721" y="41703"/>
                    <a:pt x="18268" y="42159"/>
                    <a:pt x="18754" y="42676"/>
                  </a:cubicBezTo>
                  <a:cubicBezTo>
                    <a:pt x="18754" y="42676"/>
                    <a:pt x="19058" y="43071"/>
                    <a:pt x="19058" y="43071"/>
                  </a:cubicBezTo>
                  <a:cubicBezTo>
                    <a:pt x="18815" y="43223"/>
                    <a:pt x="18359" y="43101"/>
                    <a:pt x="18085" y="43071"/>
                  </a:cubicBezTo>
                  <a:cubicBezTo>
                    <a:pt x="17295" y="42949"/>
                    <a:pt x="16505" y="42858"/>
                    <a:pt x="15684" y="42797"/>
                  </a:cubicBezTo>
                  <a:cubicBezTo>
                    <a:pt x="12949" y="42493"/>
                    <a:pt x="10274" y="41794"/>
                    <a:pt x="7781" y="40700"/>
                  </a:cubicBezTo>
                  <a:cubicBezTo>
                    <a:pt x="6748" y="40274"/>
                    <a:pt x="5441" y="39818"/>
                    <a:pt x="4803" y="38815"/>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6" name="Google Shape;2886;p69"/>
            <p:cNvSpPr/>
            <p:nvPr/>
          </p:nvSpPr>
          <p:spPr>
            <a:xfrm flipH="1">
              <a:off x="7647571" y="3413295"/>
              <a:ext cx="728844" cy="551520"/>
            </a:xfrm>
            <a:custGeom>
              <a:rect b="b" l="l" r="r" t="t"/>
              <a:pathLst>
                <a:path extrusionOk="0" h="33466" w="44226">
                  <a:moveTo>
                    <a:pt x="42828" y="578"/>
                  </a:moveTo>
                  <a:cubicBezTo>
                    <a:pt x="35685" y="7964"/>
                    <a:pt x="28906" y="15502"/>
                    <a:pt x="20517" y="21611"/>
                  </a:cubicBezTo>
                  <a:cubicBezTo>
                    <a:pt x="14438" y="26019"/>
                    <a:pt x="7690" y="29362"/>
                    <a:pt x="760" y="32068"/>
                  </a:cubicBezTo>
                  <a:cubicBezTo>
                    <a:pt x="0" y="32341"/>
                    <a:pt x="426" y="33466"/>
                    <a:pt x="1155" y="33131"/>
                  </a:cubicBezTo>
                  <a:cubicBezTo>
                    <a:pt x="8207" y="30396"/>
                    <a:pt x="15046" y="26991"/>
                    <a:pt x="21186" y="22523"/>
                  </a:cubicBezTo>
                  <a:cubicBezTo>
                    <a:pt x="29636" y="16383"/>
                    <a:pt x="36475" y="8815"/>
                    <a:pt x="43648" y="1368"/>
                  </a:cubicBezTo>
                  <a:cubicBezTo>
                    <a:pt x="44226" y="821"/>
                    <a:pt x="43375" y="0"/>
                    <a:pt x="42858" y="578"/>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87" name="Google Shape;2887;p69"/>
          <p:cNvGrpSpPr/>
          <p:nvPr/>
        </p:nvGrpSpPr>
        <p:grpSpPr>
          <a:xfrm rot="-5400000">
            <a:off x="6446834" y="4188392"/>
            <a:ext cx="558436" cy="721945"/>
            <a:chOff x="6732373" y="3073158"/>
            <a:chExt cx="465363" cy="601621"/>
          </a:xfrm>
        </p:grpSpPr>
        <p:sp>
          <p:nvSpPr>
            <p:cNvPr id="2888" name="Google Shape;2888;p69"/>
            <p:cNvSpPr/>
            <p:nvPr/>
          </p:nvSpPr>
          <p:spPr>
            <a:xfrm>
              <a:off x="6772436" y="3168332"/>
              <a:ext cx="425299" cy="506447"/>
            </a:xfrm>
            <a:custGeom>
              <a:rect b="b" l="l" r="r" t="t"/>
              <a:pathLst>
                <a:path extrusionOk="0" h="30731" w="25807">
                  <a:moveTo>
                    <a:pt x="670" y="153"/>
                  </a:moveTo>
                  <a:cubicBezTo>
                    <a:pt x="1977" y="1"/>
                    <a:pt x="3192" y="366"/>
                    <a:pt x="4408" y="639"/>
                  </a:cubicBezTo>
                  <a:cubicBezTo>
                    <a:pt x="6597" y="1156"/>
                    <a:pt x="8724" y="1855"/>
                    <a:pt x="10791" y="2706"/>
                  </a:cubicBezTo>
                  <a:cubicBezTo>
                    <a:pt x="11703" y="3071"/>
                    <a:pt x="13466" y="3770"/>
                    <a:pt x="13922" y="4742"/>
                  </a:cubicBezTo>
                  <a:cubicBezTo>
                    <a:pt x="14104" y="5138"/>
                    <a:pt x="13284" y="5350"/>
                    <a:pt x="13041" y="5442"/>
                  </a:cubicBezTo>
                  <a:cubicBezTo>
                    <a:pt x="12068" y="5776"/>
                    <a:pt x="11186" y="6505"/>
                    <a:pt x="12038" y="7569"/>
                  </a:cubicBezTo>
                  <a:cubicBezTo>
                    <a:pt x="13800" y="9667"/>
                    <a:pt x="17600" y="9727"/>
                    <a:pt x="18664" y="12493"/>
                  </a:cubicBezTo>
                  <a:cubicBezTo>
                    <a:pt x="18937" y="13192"/>
                    <a:pt x="18573" y="13679"/>
                    <a:pt x="17934" y="13983"/>
                  </a:cubicBezTo>
                  <a:cubicBezTo>
                    <a:pt x="17478" y="14195"/>
                    <a:pt x="16931" y="14499"/>
                    <a:pt x="17235" y="15107"/>
                  </a:cubicBezTo>
                  <a:cubicBezTo>
                    <a:pt x="17722" y="16080"/>
                    <a:pt x="18937" y="16566"/>
                    <a:pt x="19849" y="16992"/>
                  </a:cubicBezTo>
                  <a:cubicBezTo>
                    <a:pt x="21612" y="17813"/>
                    <a:pt x="23861" y="18633"/>
                    <a:pt x="24925" y="20396"/>
                  </a:cubicBezTo>
                  <a:cubicBezTo>
                    <a:pt x="25047" y="20548"/>
                    <a:pt x="25138" y="20761"/>
                    <a:pt x="25199" y="20943"/>
                  </a:cubicBezTo>
                  <a:cubicBezTo>
                    <a:pt x="25807" y="22949"/>
                    <a:pt x="22554" y="22038"/>
                    <a:pt x="22372" y="23679"/>
                  </a:cubicBezTo>
                  <a:cubicBezTo>
                    <a:pt x="22311" y="24287"/>
                    <a:pt x="22706" y="24834"/>
                    <a:pt x="22980" y="25351"/>
                  </a:cubicBezTo>
                  <a:cubicBezTo>
                    <a:pt x="23740" y="26779"/>
                    <a:pt x="24743" y="30609"/>
                    <a:pt x="22007" y="30700"/>
                  </a:cubicBezTo>
                  <a:cubicBezTo>
                    <a:pt x="21004" y="30731"/>
                    <a:pt x="20092" y="29971"/>
                    <a:pt x="19424" y="29332"/>
                  </a:cubicBezTo>
                  <a:cubicBezTo>
                    <a:pt x="18117" y="28086"/>
                    <a:pt x="17205" y="26536"/>
                    <a:pt x="16141" y="25138"/>
                  </a:cubicBezTo>
                  <a:cubicBezTo>
                    <a:pt x="15533" y="24348"/>
                    <a:pt x="14773" y="23345"/>
                    <a:pt x="13770" y="23071"/>
                  </a:cubicBezTo>
                  <a:cubicBezTo>
                    <a:pt x="12645" y="22767"/>
                    <a:pt x="12250" y="23649"/>
                    <a:pt x="11490" y="24196"/>
                  </a:cubicBezTo>
                  <a:cubicBezTo>
                    <a:pt x="10822" y="24682"/>
                    <a:pt x="9849" y="24530"/>
                    <a:pt x="9180" y="24165"/>
                  </a:cubicBezTo>
                  <a:cubicBezTo>
                    <a:pt x="6566" y="22828"/>
                    <a:pt x="7053" y="19028"/>
                    <a:pt x="6627" y="16627"/>
                  </a:cubicBezTo>
                  <a:cubicBezTo>
                    <a:pt x="6475" y="15715"/>
                    <a:pt x="6171" y="14165"/>
                    <a:pt x="5320" y="13618"/>
                  </a:cubicBezTo>
                  <a:cubicBezTo>
                    <a:pt x="4834" y="13344"/>
                    <a:pt x="4287" y="13679"/>
                    <a:pt x="3922" y="13983"/>
                  </a:cubicBezTo>
                  <a:cubicBezTo>
                    <a:pt x="3223" y="14560"/>
                    <a:pt x="2341" y="15320"/>
                    <a:pt x="1399" y="14773"/>
                  </a:cubicBezTo>
                  <a:cubicBezTo>
                    <a:pt x="1" y="13983"/>
                    <a:pt x="122" y="11885"/>
                    <a:pt x="214" y="10548"/>
                  </a:cubicBezTo>
                  <a:cubicBezTo>
                    <a:pt x="335" y="8664"/>
                    <a:pt x="457" y="6779"/>
                    <a:pt x="548" y="4894"/>
                  </a:cubicBezTo>
                  <a:cubicBezTo>
                    <a:pt x="639" y="3496"/>
                    <a:pt x="852" y="2068"/>
                    <a:pt x="670" y="669"/>
                  </a:cubicBezTo>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9" name="Google Shape;2889;p69"/>
            <p:cNvSpPr/>
            <p:nvPr/>
          </p:nvSpPr>
          <p:spPr>
            <a:xfrm>
              <a:off x="6732373" y="3073158"/>
              <a:ext cx="362675" cy="473388"/>
            </a:xfrm>
            <a:custGeom>
              <a:rect b="b" l="l" r="r" t="t"/>
              <a:pathLst>
                <a:path extrusionOk="0" h="28725" w="22007">
                  <a:moveTo>
                    <a:pt x="183" y="821"/>
                  </a:moveTo>
                  <a:cubicBezTo>
                    <a:pt x="1368" y="4560"/>
                    <a:pt x="3617" y="7843"/>
                    <a:pt x="5775" y="11065"/>
                  </a:cubicBezTo>
                  <a:cubicBezTo>
                    <a:pt x="10031" y="17387"/>
                    <a:pt x="15076" y="23618"/>
                    <a:pt x="21034" y="28390"/>
                  </a:cubicBezTo>
                  <a:cubicBezTo>
                    <a:pt x="21490" y="28724"/>
                    <a:pt x="22007" y="28056"/>
                    <a:pt x="21581" y="27691"/>
                  </a:cubicBezTo>
                  <a:cubicBezTo>
                    <a:pt x="15715" y="22949"/>
                    <a:pt x="10730" y="16809"/>
                    <a:pt x="6535" y="10578"/>
                  </a:cubicBezTo>
                  <a:cubicBezTo>
                    <a:pt x="4408" y="7448"/>
                    <a:pt x="2189" y="4226"/>
                    <a:pt x="1064" y="578"/>
                  </a:cubicBezTo>
                  <a:cubicBezTo>
                    <a:pt x="882" y="1"/>
                    <a:pt x="0" y="274"/>
                    <a:pt x="183" y="852"/>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90" name="Google Shape;2890;p69"/>
          <p:cNvGrpSpPr/>
          <p:nvPr/>
        </p:nvGrpSpPr>
        <p:grpSpPr>
          <a:xfrm rot="7750084">
            <a:off x="1656886" y="3180315"/>
            <a:ext cx="628171" cy="1037422"/>
            <a:chOff x="4414941" y="1723176"/>
            <a:chExt cx="628168" cy="1037418"/>
          </a:xfrm>
        </p:grpSpPr>
        <p:sp>
          <p:nvSpPr>
            <p:cNvPr id="2891" name="Google Shape;2891;p69"/>
            <p:cNvSpPr/>
            <p:nvPr/>
          </p:nvSpPr>
          <p:spPr>
            <a:xfrm>
              <a:off x="4414941" y="1808330"/>
              <a:ext cx="628168" cy="952264"/>
            </a:xfrm>
            <a:custGeom>
              <a:rect b="b" l="l" r="r" t="t"/>
              <a:pathLst>
                <a:path extrusionOk="0" h="57783" w="38117">
                  <a:moveTo>
                    <a:pt x="13162" y="41126"/>
                  </a:moveTo>
                  <a:cubicBezTo>
                    <a:pt x="13314" y="41916"/>
                    <a:pt x="13587" y="42706"/>
                    <a:pt x="13709" y="43527"/>
                  </a:cubicBezTo>
                  <a:cubicBezTo>
                    <a:pt x="14226" y="46931"/>
                    <a:pt x="14043" y="50670"/>
                    <a:pt x="12037" y="53588"/>
                  </a:cubicBezTo>
                  <a:cubicBezTo>
                    <a:pt x="10973" y="55108"/>
                    <a:pt x="9575" y="56111"/>
                    <a:pt x="7995" y="57023"/>
                  </a:cubicBezTo>
                  <a:cubicBezTo>
                    <a:pt x="7599" y="57235"/>
                    <a:pt x="7235" y="57387"/>
                    <a:pt x="6870" y="57600"/>
                  </a:cubicBezTo>
                  <a:cubicBezTo>
                    <a:pt x="6870" y="57600"/>
                    <a:pt x="6536" y="57782"/>
                    <a:pt x="6536" y="57782"/>
                  </a:cubicBezTo>
                  <a:cubicBezTo>
                    <a:pt x="6384" y="57448"/>
                    <a:pt x="6505" y="56992"/>
                    <a:pt x="6566" y="56627"/>
                  </a:cubicBezTo>
                  <a:cubicBezTo>
                    <a:pt x="6688" y="55867"/>
                    <a:pt x="6748" y="55077"/>
                    <a:pt x="6809" y="54287"/>
                  </a:cubicBezTo>
                  <a:cubicBezTo>
                    <a:pt x="6870" y="52950"/>
                    <a:pt x="7083" y="51642"/>
                    <a:pt x="7417" y="50366"/>
                  </a:cubicBezTo>
                  <a:cubicBezTo>
                    <a:pt x="8481" y="47083"/>
                    <a:pt x="10730" y="44226"/>
                    <a:pt x="12949" y="41642"/>
                  </a:cubicBezTo>
                  <a:close/>
                  <a:moveTo>
                    <a:pt x="16262" y="31308"/>
                  </a:moveTo>
                  <a:cubicBezTo>
                    <a:pt x="16323" y="31156"/>
                    <a:pt x="16384" y="31004"/>
                    <a:pt x="16414" y="30852"/>
                  </a:cubicBezTo>
                  <a:lnTo>
                    <a:pt x="16293" y="31308"/>
                  </a:lnTo>
                  <a:close/>
                  <a:moveTo>
                    <a:pt x="16262" y="31308"/>
                  </a:moveTo>
                  <a:cubicBezTo>
                    <a:pt x="15746" y="32706"/>
                    <a:pt x="14803" y="33831"/>
                    <a:pt x="13770" y="34955"/>
                  </a:cubicBezTo>
                  <a:cubicBezTo>
                    <a:pt x="12584" y="36262"/>
                    <a:pt x="11369" y="37509"/>
                    <a:pt x="10092" y="38694"/>
                  </a:cubicBezTo>
                  <a:cubicBezTo>
                    <a:pt x="8815" y="39910"/>
                    <a:pt x="7417" y="41186"/>
                    <a:pt x="5715" y="41703"/>
                  </a:cubicBezTo>
                  <a:cubicBezTo>
                    <a:pt x="4317" y="42129"/>
                    <a:pt x="2827" y="41855"/>
                    <a:pt x="1368" y="41916"/>
                  </a:cubicBezTo>
                  <a:cubicBezTo>
                    <a:pt x="1216" y="41916"/>
                    <a:pt x="244" y="42068"/>
                    <a:pt x="153" y="41855"/>
                  </a:cubicBezTo>
                  <a:cubicBezTo>
                    <a:pt x="1" y="41490"/>
                    <a:pt x="730" y="41004"/>
                    <a:pt x="943" y="40822"/>
                  </a:cubicBezTo>
                  <a:cubicBezTo>
                    <a:pt x="1824" y="40092"/>
                    <a:pt x="2706" y="39393"/>
                    <a:pt x="3557" y="38633"/>
                  </a:cubicBezTo>
                  <a:cubicBezTo>
                    <a:pt x="5989" y="36414"/>
                    <a:pt x="8420" y="34347"/>
                    <a:pt x="11369" y="32828"/>
                  </a:cubicBezTo>
                  <a:cubicBezTo>
                    <a:pt x="12888" y="32068"/>
                    <a:pt x="14530" y="31338"/>
                    <a:pt x="16262" y="31308"/>
                  </a:cubicBezTo>
                  <a:close/>
                  <a:moveTo>
                    <a:pt x="17357" y="29028"/>
                  </a:moveTo>
                  <a:cubicBezTo>
                    <a:pt x="18481" y="30092"/>
                    <a:pt x="19454" y="31338"/>
                    <a:pt x="20244" y="32706"/>
                  </a:cubicBezTo>
                  <a:cubicBezTo>
                    <a:pt x="21521" y="34864"/>
                    <a:pt x="22615" y="37265"/>
                    <a:pt x="22524" y="39849"/>
                  </a:cubicBezTo>
                  <a:cubicBezTo>
                    <a:pt x="22433" y="41460"/>
                    <a:pt x="22159" y="43071"/>
                    <a:pt x="21642" y="44591"/>
                  </a:cubicBezTo>
                  <a:cubicBezTo>
                    <a:pt x="21551" y="44925"/>
                    <a:pt x="21460" y="45229"/>
                    <a:pt x="21338" y="45533"/>
                  </a:cubicBezTo>
                  <a:cubicBezTo>
                    <a:pt x="21308" y="45685"/>
                    <a:pt x="21308" y="45655"/>
                    <a:pt x="21247" y="45776"/>
                  </a:cubicBezTo>
                  <a:cubicBezTo>
                    <a:pt x="21247" y="45807"/>
                    <a:pt x="21247" y="45898"/>
                    <a:pt x="21217" y="45867"/>
                  </a:cubicBezTo>
                  <a:cubicBezTo>
                    <a:pt x="21034" y="45776"/>
                    <a:pt x="20974" y="45016"/>
                    <a:pt x="20943" y="44803"/>
                  </a:cubicBezTo>
                  <a:cubicBezTo>
                    <a:pt x="20700" y="43770"/>
                    <a:pt x="20396" y="42767"/>
                    <a:pt x="20031" y="41764"/>
                  </a:cubicBezTo>
                  <a:cubicBezTo>
                    <a:pt x="19423" y="40092"/>
                    <a:pt x="18603" y="38512"/>
                    <a:pt x="18025" y="36809"/>
                  </a:cubicBezTo>
                  <a:cubicBezTo>
                    <a:pt x="17539" y="35229"/>
                    <a:pt x="17296" y="33557"/>
                    <a:pt x="17265" y="31885"/>
                  </a:cubicBezTo>
                  <a:cubicBezTo>
                    <a:pt x="17235" y="31186"/>
                    <a:pt x="17265" y="30457"/>
                    <a:pt x="17357" y="29727"/>
                  </a:cubicBezTo>
                  <a:close/>
                  <a:moveTo>
                    <a:pt x="19515" y="22341"/>
                  </a:moveTo>
                  <a:cubicBezTo>
                    <a:pt x="18542" y="25259"/>
                    <a:pt x="15867" y="27174"/>
                    <a:pt x="13344" y="28694"/>
                  </a:cubicBezTo>
                  <a:cubicBezTo>
                    <a:pt x="12098" y="29423"/>
                    <a:pt x="10852" y="30183"/>
                    <a:pt x="9362" y="30305"/>
                  </a:cubicBezTo>
                  <a:cubicBezTo>
                    <a:pt x="8055" y="30396"/>
                    <a:pt x="6688" y="30487"/>
                    <a:pt x="5350" y="30487"/>
                  </a:cubicBezTo>
                  <a:cubicBezTo>
                    <a:pt x="4864" y="30487"/>
                    <a:pt x="4378" y="30457"/>
                    <a:pt x="3891" y="30457"/>
                  </a:cubicBezTo>
                  <a:lnTo>
                    <a:pt x="3435" y="30457"/>
                  </a:lnTo>
                  <a:cubicBezTo>
                    <a:pt x="3344" y="30457"/>
                    <a:pt x="3131" y="30518"/>
                    <a:pt x="3192" y="30457"/>
                  </a:cubicBezTo>
                  <a:cubicBezTo>
                    <a:pt x="3466" y="30062"/>
                    <a:pt x="4074" y="29849"/>
                    <a:pt x="4469" y="29636"/>
                  </a:cubicBezTo>
                  <a:cubicBezTo>
                    <a:pt x="5563" y="29028"/>
                    <a:pt x="6627" y="28390"/>
                    <a:pt x="7721" y="27812"/>
                  </a:cubicBezTo>
                  <a:cubicBezTo>
                    <a:pt x="8876" y="27174"/>
                    <a:pt x="10062" y="26566"/>
                    <a:pt x="11186" y="25806"/>
                  </a:cubicBezTo>
                  <a:cubicBezTo>
                    <a:pt x="13557" y="24195"/>
                    <a:pt x="16110" y="22189"/>
                    <a:pt x="19119" y="22007"/>
                  </a:cubicBezTo>
                  <a:close/>
                  <a:moveTo>
                    <a:pt x="21946" y="17812"/>
                  </a:moveTo>
                  <a:cubicBezTo>
                    <a:pt x="22889" y="18086"/>
                    <a:pt x="23527" y="19393"/>
                    <a:pt x="24013" y="20153"/>
                  </a:cubicBezTo>
                  <a:cubicBezTo>
                    <a:pt x="25928" y="23101"/>
                    <a:pt x="26597" y="26080"/>
                    <a:pt x="26475" y="29545"/>
                  </a:cubicBezTo>
                  <a:cubicBezTo>
                    <a:pt x="26475" y="30822"/>
                    <a:pt x="26202" y="32129"/>
                    <a:pt x="25685" y="33314"/>
                  </a:cubicBezTo>
                  <a:cubicBezTo>
                    <a:pt x="25533" y="33618"/>
                    <a:pt x="25351" y="33922"/>
                    <a:pt x="25199" y="34256"/>
                  </a:cubicBezTo>
                  <a:cubicBezTo>
                    <a:pt x="25107" y="34408"/>
                    <a:pt x="25077" y="34469"/>
                    <a:pt x="25016" y="34621"/>
                  </a:cubicBezTo>
                  <a:cubicBezTo>
                    <a:pt x="24955" y="34712"/>
                    <a:pt x="24895" y="34955"/>
                    <a:pt x="24864" y="34895"/>
                  </a:cubicBezTo>
                  <a:cubicBezTo>
                    <a:pt x="24530" y="34347"/>
                    <a:pt x="24469" y="33648"/>
                    <a:pt x="24317" y="33040"/>
                  </a:cubicBezTo>
                  <a:cubicBezTo>
                    <a:pt x="24044" y="31885"/>
                    <a:pt x="23740" y="30730"/>
                    <a:pt x="23405" y="29575"/>
                  </a:cubicBezTo>
                  <a:cubicBezTo>
                    <a:pt x="23101" y="28481"/>
                    <a:pt x="22797" y="27387"/>
                    <a:pt x="22433" y="26323"/>
                  </a:cubicBezTo>
                  <a:cubicBezTo>
                    <a:pt x="21916" y="24864"/>
                    <a:pt x="21247" y="23344"/>
                    <a:pt x="21247" y="21733"/>
                  </a:cubicBezTo>
                  <a:cubicBezTo>
                    <a:pt x="21278" y="20457"/>
                    <a:pt x="21490" y="19210"/>
                    <a:pt x="21946" y="17995"/>
                  </a:cubicBezTo>
                  <a:close/>
                  <a:moveTo>
                    <a:pt x="28147" y="7174"/>
                  </a:moveTo>
                  <a:cubicBezTo>
                    <a:pt x="29120" y="7934"/>
                    <a:pt x="29667" y="9028"/>
                    <a:pt x="30123" y="10122"/>
                  </a:cubicBezTo>
                  <a:cubicBezTo>
                    <a:pt x="31156" y="12736"/>
                    <a:pt x="31582" y="15563"/>
                    <a:pt x="31399" y="18390"/>
                  </a:cubicBezTo>
                  <a:cubicBezTo>
                    <a:pt x="31278" y="19788"/>
                    <a:pt x="30852" y="21186"/>
                    <a:pt x="30153" y="22402"/>
                  </a:cubicBezTo>
                  <a:lnTo>
                    <a:pt x="29728" y="23162"/>
                  </a:lnTo>
                  <a:cubicBezTo>
                    <a:pt x="29667" y="23283"/>
                    <a:pt x="29606" y="23587"/>
                    <a:pt x="29545" y="23496"/>
                  </a:cubicBezTo>
                  <a:cubicBezTo>
                    <a:pt x="29272" y="23101"/>
                    <a:pt x="29089" y="22645"/>
                    <a:pt x="29059" y="22159"/>
                  </a:cubicBezTo>
                  <a:cubicBezTo>
                    <a:pt x="28876" y="21338"/>
                    <a:pt x="28694" y="20517"/>
                    <a:pt x="28481" y="19666"/>
                  </a:cubicBezTo>
                  <a:cubicBezTo>
                    <a:pt x="27478" y="15776"/>
                    <a:pt x="25928" y="11490"/>
                    <a:pt x="27843" y="7599"/>
                  </a:cubicBezTo>
                  <a:close/>
                  <a:moveTo>
                    <a:pt x="25168" y="11277"/>
                  </a:moveTo>
                  <a:cubicBezTo>
                    <a:pt x="23466" y="13314"/>
                    <a:pt x="20882" y="15259"/>
                    <a:pt x="18390" y="16110"/>
                  </a:cubicBezTo>
                  <a:cubicBezTo>
                    <a:pt x="17053" y="16505"/>
                    <a:pt x="15715" y="16718"/>
                    <a:pt x="14347" y="16748"/>
                  </a:cubicBezTo>
                  <a:cubicBezTo>
                    <a:pt x="12949" y="16870"/>
                    <a:pt x="11551" y="16718"/>
                    <a:pt x="10214" y="16323"/>
                  </a:cubicBezTo>
                  <a:cubicBezTo>
                    <a:pt x="9940" y="16232"/>
                    <a:pt x="9697" y="16140"/>
                    <a:pt x="9454" y="16080"/>
                  </a:cubicBezTo>
                  <a:cubicBezTo>
                    <a:pt x="9302" y="16049"/>
                    <a:pt x="9150" y="15988"/>
                    <a:pt x="9028" y="15928"/>
                  </a:cubicBezTo>
                  <a:cubicBezTo>
                    <a:pt x="9089" y="15715"/>
                    <a:pt x="9636" y="15593"/>
                    <a:pt x="9818" y="15502"/>
                  </a:cubicBezTo>
                  <a:cubicBezTo>
                    <a:pt x="10821" y="15137"/>
                    <a:pt x="11794" y="14742"/>
                    <a:pt x="12767" y="14286"/>
                  </a:cubicBezTo>
                  <a:cubicBezTo>
                    <a:pt x="14317" y="13526"/>
                    <a:pt x="15806" y="12584"/>
                    <a:pt x="17417" y="11915"/>
                  </a:cubicBezTo>
                  <a:cubicBezTo>
                    <a:pt x="18755" y="11368"/>
                    <a:pt x="20123" y="10973"/>
                    <a:pt x="21551" y="10791"/>
                  </a:cubicBezTo>
                  <a:cubicBezTo>
                    <a:pt x="22585" y="10608"/>
                    <a:pt x="24013" y="10426"/>
                    <a:pt x="25016" y="10882"/>
                  </a:cubicBezTo>
                  <a:close/>
                  <a:moveTo>
                    <a:pt x="33466" y="0"/>
                  </a:moveTo>
                  <a:cubicBezTo>
                    <a:pt x="35564" y="1307"/>
                    <a:pt x="36232" y="4013"/>
                    <a:pt x="36992" y="6232"/>
                  </a:cubicBezTo>
                  <a:cubicBezTo>
                    <a:pt x="37326" y="7204"/>
                    <a:pt x="37630" y="8207"/>
                    <a:pt x="37874" y="9210"/>
                  </a:cubicBezTo>
                  <a:cubicBezTo>
                    <a:pt x="38117" y="10153"/>
                    <a:pt x="38117" y="11095"/>
                    <a:pt x="37934" y="12037"/>
                  </a:cubicBezTo>
                  <a:cubicBezTo>
                    <a:pt x="37691" y="13374"/>
                    <a:pt x="37235" y="14712"/>
                    <a:pt x="36901" y="16019"/>
                  </a:cubicBezTo>
                  <a:cubicBezTo>
                    <a:pt x="36779" y="16444"/>
                    <a:pt x="36658" y="16870"/>
                    <a:pt x="36506" y="17295"/>
                  </a:cubicBezTo>
                  <a:cubicBezTo>
                    <a:pt x="36445" y="17539"/>
                    <a:pt x="36445" y="17539"/>
                    <a:pt x="36354" y="17812"/>
                  </a:cubicBezTo>
                  <a:cubicBezTo>
                    <a:pt x="36354" y="17843"/>
                    <a:pt x="36354" y="17995"/>
                    <a:pt x="36323" y="17964"/>
                  </a:cubicBezTo>
                  <a:cubicBezTo>
                    <a:pt x="35776" y="16931"/>
                    <a:pt x="35746" y="15502"/>
                    <a:pt x="35290" y="14408"/>
                  </a:cubicBezTo>
                  <a:cubicBezTo>
                    <a:pt x="34105" y="11520"/>
                    <a:pt x="33162" y="8724"/>
                    <a:pt x="32828" y="5593"/>
                  </a:cubicBezTo>
                  <a:cubicBezTo>
                    <a:pt x="32646" y="4013"/>
                    <a:pt x="32585" y="1459"/>
                    <a:pt x="33466" y="31"/>
                  </a:cubicBezTo>
                  <a:close/>
                  <a:moveTo>
                    <a:pt x="31278" y="2736"/>
                  </a:moveTo>
                  <a:cubicBezTo>
                    <a:pt x="30001" y="4073"/>
                    <a:pt x="28481" y="5137"/>
                    <a:pt x="26779" y="5897"/>
                  </a:cubicBezTo>
                  <a:cubicBezTo>
                    <a:pt x="25411" y="6475"/>
                    <a:pt x="23800" y="6991"/>
                    <a:pt x="22281" y="6931"/>
                  </a:cubicBezTo>
                  <a:cubicBezTo>
                    <a:pt x="21065" y="6870"/>
                    <a:pt x="19910" y="6383"/>
                    <a:pt x="18755" y="6019"/>
                  </a:cubicBezTo>
                  <a:cubicBezTo>
                    <a:pt x="18086" y="5806"/>
                    <a:pt x="17387" y="5624"/>
                    <a:pt x="16718" y="5380"/>
                  </a:cubicBezTo>
                  <a:cubicBezTo>
                    <a:pt x="16718" y="5380"/>
                    <a:pt x="16262" y="5168"/>
                    <a:pt x="16262" y="5168"/>
                  </a:cubicBezTo>
                  <a:cubicBezTo>
                    <a:pt x="16414" y="4894"/>
                    <a:pt x="16870" y="4803"/>
                    <a:pt x="17144" y="4712"/>
                  </a:cubicBezTo>
                  <a:cubicBezTo>
                    <a:pt x="17904" y="4469"/>
                    <a:pt x="18664" y="4195"/>
                    <a:pt x="19393" y="3921"/>
                  </a:cubicBezTo>
                  <a:cubicBezTo>
                    <a:pt x="21977" y="2979"/>
                    <a:pt x="24712" y="2432"/>
                    <a:pt x="27448" y="2341"/>
                  </a:cubicBezTo>
                  <a:cubicBezTo>
                    <a:pt x="28542" y="2280"/>
                    <a:pt x="29940" y="2128"/>
                    <a:pt x="30943" y="2706"/>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2" name="Google Shape;2892;p69"/>
            <p:cNvSpPr/>
            <p:nvPr/>
          </p:nvSpPr>
          <p:spPr>
            <a:xfrm>
              <a:off x="4611815" y="1723176"/>
              <a:ext cx="428299" cy="803482"/>
            </a:xfrm>
            <a:custGeom>
              <a:rect b="b" l="l" r="r" t="t"/>
              <a:pathLst>
                <a:path extrusionOk="0" h="48755" w="25989">
                  <a:moveTo>
                    <a:pt x="1368" y="47995"/>
                  </a:moveTo>
                  <a:cubicBezTo>
                    <a:pt x="4559" y="38238"/>
                    <a:pt x="7386" y="28481"/>
                    <a:pt x="12280" y="19332"/>
                  </a:cubicBezTo>
                  <a:cubicBezTo>
                    <a:pt x="15806" y="12736"/>
                    <a:pt x="20396" y="6778"/>
                    <a:pt x="25472" y="1307"/>
                  </a:cubicBezTo>
                  <a:cubicBezTo>
                    <a:pt x="25988" y="882"/>
                    <a:pt x="25016" y="0"/>
                    <a:pt x="24651" y="547"/>
                  </a:cubicBezTo>
                  <a:cubicBezTo>
                    <a:pt x="19484" y="6079"/>
                    <a:pt x="14833" y="12098"/>
                    <a:pt x="11246" y="18815"/>
                  </a:cubicBezTo>
                  <a:cubicBezTo>
                    <a:pt x="6353" y="28025"/>
                    <a:pt x="3496" y="37812"/>
                    <a:pt x="274" y="47660"/>
                  </a:cubicBezTo>
                  <a:cubicBezTo>
                    <a:pt x="0" y="48390"/>
                    <a:pt x="1155" y="48755"/>
                    <a:pt x="1368" y="47995"/>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93" name="Google Shape;2893;p69"/>
          <p:cNvGrpSpPr/>
          <p:nvPr/>
        </p:nvGrpSpPr>
        <p:grpSpPr>
          <a:xfrm rot="5400000">
            <a:off x="5538490" y="3245934"/>
            <a:ext cx="1108549" cy="459858"/>
            <a:chOff x="5090840" y="1660784"/>
            <a:chExt cx="1108549" cy="459858"/>
          </a:xfrm>
        </p:grpSpPr>
        <p:sp>
          <p:nvSpPr>
            <p:cNvPr id="2894" name="Google Shape;2894;p69"/>
            <p:cNvSpPr/>
            <p:nvPr/>
          </p:nvSpPr>
          <p:spPr>
            <a:xfrm>
              <a:off x="5090840" y="1660784"/>
              <a:ext cx="967294" cy="459858"/>
            </a:xfrm>
            <a:custGeom>
              <a:rect b="b" l="l" r="r" t="t"/>
              <a:pathLst>
                <a:path extrusionOk="0" h="27904" w="58695">
                  <a:moveTo>
                    <a:pt x="20335" y="13922"/>
                  </a:moveTo>
                  <a:cubicBezTo>
                    <a:pt x="15137" y="15168"/>
                    <a:pt x="10851" y="19211"/>
                    <a:pt x="5228" y="18663"/>
                  </a:cubicBezTo>
                  <a:cubicBezTo>
                    <a:pt x="3617" y="18511"/>
                    <a:pt x="669" y="18177"/>
                    <a:pt x="304" y="16080"/>
                  </a:cubicBezTo>
                  <a:cubicBezTo>
                    <a:pt x="0" y="14226"/>
                    <a:pt x="3252" y="13375"/>
                    <a:pt x="4529" y="13131"/>
                  </a:cubicBezTo>
                  <a:cubicBezTo>
                    <a:pt x="9544" y="12159"/>
                    <a:pt x="14104" y="13466"/>
                    <a:pt x="19089" y="13527"/>
                  </a:cubicBezTo>
                  <a:close/>
                  <a:moveTo>
                    <a:pt x="32949" y="13192"/>
                  </a:moveTo>
                  <a:lnTo>
                    <a:pt x="32645" y="13071"/>
                  </a:lnTo>
                  <a:cubicBezTo>
                    <a:pt x="29666" y="12432"/>
                    <a:pt x="26900" y="12037"/>
                    <a:pt x="23891" y="11551"/>
                  </a:cubicBezTo>
                  <a:cubicBezTo>
                    <a:pt x="22037" y="11338"/>
                    <a:pt x="20213" y="10852"/>
                    <a:pt x="18481" y="10153"/>
                  </a:cubicBezTo>
                  <a:cubicBezTo>
                    <a:pt x="16505" y="9332"/>
                    <a:pt x="9392" y="4347"/>
                    <a:pt x="15927" y="3982"/>
                  </a:cubicBezTo>
                  <a:cubicBezTo>
                    <a:pt x="16687" y="3952"/>
                    <a:pt x="17447" y="4013"/>
                    <a:pt x="18207" y="4134"/>
                  </a:cubicBezTo>
                  <a:cubicBezTo>
                    <a:pt x="22402" y="4803"/>
                    <a:pt x="26292" y="6718"/>
                    <a:pt x="29393" y="9636"/>
                  </a:cubicBezTo>
                  <a:cubicBezTo>
                    <a:pt x="30487" y="10639"/>
                    <a:pt x="31490" y="11764"/>
                    <a:pt x="32584" y="12797"/>
                  </a:cubicBezTo>
                  <a:cubicBezTo>
                    <a:pt x="32736" y="12888"/>
                    <a:pt x="32858" y="13010"/>
                    <a:pt x="32979" y="13131"/>
                  </a:cubicBezTo>
                  <a:cubicBezTo>
                    <a:pt x="32979" y="13162"/>
                    <a:pt x="32979" y="13162"/>
                    <a:pt x="32949" y="13192"/>
                  </a:cubicBezTo>
                  <a:close/>
                  <a:moveTo>
                    <a:pt x="32919" y="13344"/>
                  </a:moveTo>
                  <a:cubicBezTo>
                    <a:pt x="32554" y="14651"/>
                    <a:pt x="31095" y="16110"/>
                    <a:pt x="30365" y="17144"/>
                  </a:cubicBezTo>
                  <a:cubicBezTo>
                    <a:pt x="27782" y="20822"/>
                    <a:pt x="25259" y="23253"/>
                    <a:pt x="20882" y="24499"/>
                  </a:cubicBezTo>
                  <a:cubicBezTo>
                    <a:pt x="20061" y="24712"/>
                    <a:pt x="16201" y="26080"/>
                    <a:pt x="15623" y="24925"/>
                  </a:cubicBezTo>
                  <a:cubicBezTo>
                    <a:pt x="14681" y="23010"/>
                    <a:pt x="17599" y="20244"/>
                    <a:pt x="18815" y="19241"/>
                  </a:cubicBezTo>
                  <a:cubicBezTo>
                    <a:pt x="22766" y="15958"/>
                    <a:pt x="28025" y="14590"/>
                    <a:pt x="32919" y="13344"/>
                  </a:cubicBezTo>
                  <a:cubicBezTo>
                    <a:pt x="32919" y="13314"/>
                    <a:pt x="32949" y="13253"/>
                    <a:pt x="32949" y="13192"/>
                  </a:cubicBezTo>
                  <a:lnTo>
                    <a:pt x="33192" y="13283"/>
                  </a:lnTo>
                  <a:close/>
                  <a:moveTo>
                    <a:pt x="44621" y="14317"/>
                  </a:moveTo>
                  <a:cubicBezTo>
                    <a:pt x="44803" y="15350"/>
                    <a:pt x="44560" y="16505"/>
                    <a:pt x="43770" y="18025"/>
                  </a:cubicBezTo>
                  <a:cubicBezTo>
                    <a:pt x="43405" y="18846"/>
                    <a:pt x="42888" y="19575"/>
                    <a:pt x="42250" y="20244"/>
                  </a:cubicBezTo>
                  <a:cubicBezTo>
                    <a:pt x="40305" y="22250"/>
                    <a:pt x="37691" y="22919"/>
                    <a:pt x="35016" y="23071"/>
                  </a:cubicBezTo>
                  <a:cubicBezTo>
                    <a:pt x="34438" y="23101"/>
                    <a:pt x="32341" y="23375"/>
                    <a:pt x="32220" y="22524"/>
                  </a:cubicBezTo>
                  <a:cubicBezTo>
                    <a:pt x="32007" y="21126"/>
                    <a:pt x="33557" y="19788"/>
                    <a:pt x="34499" y="18967"/>
                  </a:cubicBezTo>
                  <a:cubicBezTo>
                    <a:pt x="37052" y="16688"/>
                    <a:pt x="40153" y="14986"/>
                    <a:pt x="43618" y="14651"/>
                  </a:cubicBezTo>
                  <a:lnTo>
                    <a:pt x="44621" y="14317"/>
                  </a:lnTo>
                  <a:close/>
                  <a:moveTo>
                    <a:pt x="44621" y="14317"/>
                  </a:moveTo>
                  <a:cubicBezTo>
                    <a:pt x="39180" y="13709"/>
                    <a:pt x="34590" y="10639"/>
                    <a:pt x="30517" y="6961"/>
                  </a:cubicBezTo>
                  <a:cubicBezTo>
                    <a:pt x="29879" y="6384"/>
                    <a:pt x="25624" y="1855"/>
                    <a:pt x="27903" y="973"/>
                  </a:cubicBezTo>
                  <a:cubicBezTo>
                    <a:pt x="30365" y="1"/>
                    <a:pt x="33952" y="2280"/>
                    <a:pt x="35897" y="3648"/>
                  </a:cubicBezTo>
                  <a:cubicBezTo>
                    <a:pt x="38116" y="5320"/>
                    <a:pt x="40122" y="7296"/>
                    <a:pt x="41764" y="9545"/>
                  </a:cubicBezTo>
                  <a:cubicBezTo>
                    <a:pt x="43253" y="11460"/>
                    <a:pt x="44378" y="12767"/>
                    <a:pt x="44621" y="14317"/>
                  </a:cubicBezTo>
                  <a:close/>
                  <a:moveTo>
                    <a:pt x="57661" y="17174"/>
                  </a:moveTo>
                  <a:cubicBezTo>
                    <a:pt x="52311" y="15442"/>
                    <a:pt x="46597" y="12858"/>
                    <a:pt x="43284" y="8086"/>
                  </a:cubicBezTo>
                  <a:cubicBezTo>
                    <a:pt x="42311" y="6718"/>
                    <a:pt x="39545" y="2432"/>
                    <a:pt x="42463" y="1368"/>
                  </a:cubicBezTo>
                  <a:cubicBezTo>
                    <a:pt x="44469" y="639"/>
                    <a:pt x="46901" y="2098"/>
                    <a:pt x="48481" y="3192"/>
                  </a:cubicBezTo>
                  <a:cubicBezTo>
                    <a:pt x="49667" y="4074"/>
                    <a:pt x="50731" y="5077"/>
                    <a:pt x="51703" y="6201"/>
                  </a:cubicBezTo>
                  <a:cubicBezTo>
                    <a:pt x="53405" y="8147"/>
                    <a:pt x="58694" y="15138"/>
                    <a:pt x="58481" y="18208"/>
                  </a:cubicBezTo>
                  <a:cubicBezTo>
                    <a:pt x="58421" y="19180"/>
                    <a:pt x="57843" y="20062"/>
                    <a:pt x="57326" y="20852"/>
                  </a:cubicBezTo>
                  <a:cubicBezTo>
                    <a:pt x="55351" y="23648"/>
                    <a:pt x="52493" y="25715"/>
                    <a:pt x="49180" y="26688"/>
                  </a:cubicBezTo>
                  <a:cubicBezTo>
                    <a:pt x="47053" y="27296"/>
                    <a:pt x="40913" y="27904"/>
                    <a:pt x="44439" y="23740"/>
                  </a:cubicBezTo>
                  <a:cubicBezTo>
                    <a:pt x="45350" y="22676"/>
                    <a:pt x="46597" y="21855"/>
                    <a:pt x="47691" y="20974"/>
                  </a:cubicBezTo>
                  <a:cubicBezTo>
                    <a:pt x="48694" y="20153"/>
                    <a:pt x="49758" y="19454"/>
                    <a:pt x="50913" y="18907"/>
                  </a:cubicBezTo>
                  <a:cubicBezTo>
                    <a:pt x="52767" y="18056"/>
                    <a:pt x="54743" y="17539"/>
                    <a:pt x="56779" y="17417"/>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5" name="Google Shape;2895;p69"/>
            <p:cNvSpPr/>
            <p:nvPr/>
          </p:nvSpPr>
          <p:spPr>
            <a:xfrm>
              <a:off x="5369851" y="1848133"/>
              <a:ext cx="829537" cy="167321"/>
            </a:xfrm>
            <a:custGeom>
              <a:rect b="b" l="l" r="r" t="t"/>
              <a:pathLst>
                <a:path extrusionOk="0" h="10153" w="50336">
                  <a:moveTo>
                    <a:pt x="700" y="3405"/>
                  </a:moveTo>
                  <a:cubicBezTo>
                    <a:pt x="17569" y="1156"/>
                    <a:pt x="33497" y="3678"/>
                    <a:pt x="49242" y="9879"/>
                  </a:cubicBezTo>
                  <a:cubicBezTo>
                    <a:pt x="49910" y="10153"/>
                    <a:pt x="50336" y="9119"/>
                    <a:pt x="49637" y="8815"/>
                  </a:cubicBezTo>
                  <a:cubicBezTo>
                    <a:pt x="33740" y="2554"/>
                    <a:pt x="17600" y="1"/>
                    <a:pt x="548" y="2250"/>
                  </a:cubicBezTo>
                  <a:cubicBezTo>
                    <a:pt x="244" y="2311"/>
                    <a:pt x="0" y="2584"/>
                    <a:pt x="61" y="2888"/>
                  </a:cubicBezTo>
                  <a:cubicBezTo>
                    <a:pt x="92" y="3222"/>
                    <a:pt x="396" y="3435"/>
                    <a:pt x="700" y="3405"/>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96" name="Google Shape;2896;p69"/>
          <p:cNvGrpSpPr/>
          <p:nvPr/>
        </p:nvGrpSpPr>
        <p:grpSpPr>
          <a:xfrm flipH="1" rot="10800000">
            <a:off x="3570100" y="2956587"/>
            <a:ext cx="176352" cy="433327"/>
            <a:chOff x="4068699" y="2331023"/>
            <a:chExt cx="176352" cy="433327"/>
          </a:xfrm>
        </p:grpSpPr>
        <p:sp>
          <p:nvSpPr>
            <p:cNvPr id="2897" name="Google Shape;2897;p69"/>
            <p:cNvSpPr/>
            <p:nvPr/>
          </p:nvSpPr>
          <p:spPr>
            <a:xfrm>
              <a:off x="4068699" y="2437733"/>
              <a:ext cx="176352" cy="326617"/>
            </a:xfrm>
            <a:custGeom>
              <a:rect b="b" l="l" r="r" t="t"/>
              <a:pathLst>
                <a:path extrusionOk="0" h="19819" w="10701">
                  <a:moveTo>
                    <a:pt x="9454" y="91"/>
                  </a:moveTo>
                  <a:cubicBezTo>
                    <a:pt x="10244" y="1550"/>
                    <a:pt x="10426" y="3009"/>
                    <a:pt x="10548" y="4651"/>
                  </a:cubicBezTo>
                  <a:cubicBezTo>
                    <a:pt x="10700" y="6049"/>
                    <a:pt x="10670" y="7508"/>
                    <a:pt x="10457" y="8906"/>
                  </a:cubicBezTo>
                  <a:cubicBezTo>
                    <a:pt x="9940" y="11520"/>
                    <a:pt x="8268" y="14165"/>
                    <a:pt x="6475" y="16079"/>
                  </a:cubicBezTo>
                  <a:cubicBezTo>
                    <a:pt x="5290" y="17417"/>
                    <a:pt x="3800" y="18481"/>
                    <a:pt x="2128" y="19180"/>
                  </a:cubicBezTo>
                  <a:cubicBezTo>
                    <a:pt x="1764" y="19301"/>
                    <a:pt x="1399" y="19484"/>
                    <a:pt x="1065" y="19666"/>
                  </a:cubicBezTo>
                  <a:cubicBezTo>
                    <a:pt x="1004" y="19727"/>
                    <a:pt x="913" y="19757"/>
                    <a:pt x="821" y="19818"/>
                  </a:cubicBezTo>
                  <a:cubicBezTo>
                    <a:pt x="487" y="19545"/>
                    <a:pt x="457" y="18845"/>
                    <a:pt x="365" y="18481"/>
                  </a:cubicBezTo>
                  <a:cubicBezTo>
                    <a:pt x="122" y="16991"/>
                    <a:pt x="1" y="15472"/>
                    <a:pt x="31" y="13952"/>
                  </a:cubicBezTo>
                  <a:cubicBezTo>
                    <a:pt x="31" y="12584"/>
                    <a:pt x="153" y="11186"/>
                    <a:pt x="396" y="9848"/>
                  </a:cubicBezTo>
                  <a:cubicBezTo>
                    <a:pt x="1125" y="6596"/>
                    <a:pt x="3192" y="3860"/>
                    <a:pt x="5746" y="1854"/>
                  </a:cubicBezTo>
                  <a:cubicBezTo>
                    <a:pt x="6718" y="1094"/>
                    <a:pt x="7539" y="335"/>
                    <a:pt x="8755" y="0"/>
                  </a:cubicBezTo>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8" name="Google Shape;2898;p69"/>
            <p:cNvSpPr/>
            <p:nvPr/>
          </p:nvSpPr>
          <p:spPr>
            <a:xfrm>
              <a:off x="4150359" y="2331023"/>
              <a:ext cx="93178" cy="287543"/>
            </a:xfrm>
            <a:custGeom>
              <a:rect b="b" l="l" r="r" t="t"/>
              <a:pathLst>
                <a:path extrusionOk="0" h="17448" w="5654">
                  <a:moveTo>
                    <a:pt x="1368" y="16749"/>
                  </a:moveTo>
                  <a:cubicBezTo>
                    <a:pt x="2310" y="14682"/>
                    <a:pt x="2857" y="12524"/>
                    <a:pt x="3557" y="10396"/>
                  </a:cubicBezTo>
                  <a:cubicBezTo>
                    <a:pt x="4529" y="7357"/>
                    <a:pt x="5593" y="4013"/>
                    <a:pt x="5654" y="791"/>
                  </a:cubicBezTo>
                  <a:cubicBezTo>
                    <a:pt x="5654" y="31"/>
                    <a:pt x="4529" y="1"/>
                    <a:pt x="4499" y="761"/>
                  </a:cubicBezTo>
                  <a:cubicBezTo>
                    <a:pt x="4468" y="3892"/>
                    <a:pt x="3405" y="7113"/>
                    <a:pt x="2462" y="10031"/>
                  </a:cubicBezTo>
                  <a:cubicBezTo>
                    <a:pt x="1794" y="12129"/>
                    <a:pt x="1246" y="14256"/>
                    <a:pt x="335" y="16263"/>
                  </a:cubicBezTo>
                  <a:cubicBezTo>
                    <a:pt x="0" y="16962"/>
                    <a:pt x="1064" y="17448"/>
                    <a:pt x="1368" y="16749"/>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99" name="Google Shape;2899;p69"/>
          <p:cNvGrpSpPr/>
          <p:nvPr/>
        </p:nvGrpSpPr>
        <p:grpSpPr>
          <a:xfrm rot="-4153842">
            <a:off x="5599489" y="3126480"/>
            <a:ext cx="746882" cy="555531"/>
            <a:chOff x="6363675" y="3616168"/>
            <a:chExt cx="746895" cy="555541"/>
          </a:xfrm>
        </p:grpSpPr>
        <p:sp>
          <p:nvSpPr>
            <p:cNvPr id="2900" name="Google Shape;2900;p69"/>
            <p:cNvSpPr/>
            <p:nvPr/>
          </p:nvSpPr>
          <p:spPr>
            <a:xfrm>
              <a:off x="6363675" y="3637213"/>
              <a:ext cx="681778" cy="500432"/>
            </a:xfrm>
            <a:custGeom>
              <a:rect b="b" l="l" r="r" t="t"/>
              <a:pathLst>
                <a:path extrusionOk="0" h="30366" w="41370">
                  <a:moveTo>
                    <a:pt x="33041" y="17964"/>
                  </a:moveTo>
                  <a:cubicBezTo>
                    <a:pt x="33558" y="19028"/>
                    <a:pt x="33983" y="20152"/>
                    <a:pt x="34348" y="21277"/>
                  </a:cubicBezTo>
                  <a:cubicBezTo>
                    <a:pt x="35290" y="23952"/>
                    <a:pt x="35807" y="26748"/>
                    <a:pt x="35898" y="29605"/>
                  </a:cubicBezTo>
                  <a:cubicBezTo>
                    <a:pt x="35898" y="30365"/>
                    <a:pt x="34743" y="30365"/>
                    <a:pt x="34743" y="29605"/>
                  </a:cubicBezTo>
                  <a:cubicBezTo>
                    <a:pt x="34713" y="28055"/>
                    <a:pt x="34530" y="26505"/>
                    <a:pt x="34196" y="24985"/>
                  </a:cubicBezTo>
                  <a:cubicBezTo>
                    <a:pt x="33132" y="26140"/>
                    <a:pt x="31764" y="26961"/>
                    <a:pt x="30245" y="27417"/>
                  </a:cubicBezTo>
                  <a:cubicBezTo>
                    <a:pt x="29485" y="27660"/>
                    <a:pt x="29150" y="26505"/>
                    <a:pt x="29910" y="26323"/>
                  </a:cubicBezTo>
                  <a:cubicBezTo>
                    <a:pt x="31491" y="25867"/>
                    <a:pt x="32859" y="24924"/>
                    <a:pt x="33862" y="23617"/>
                  </a:cubicBezTo>
                  <a:cubicBezTo>
                    <a:pt x="33679" y="22949"/>
                    <a:pt x="33497" y="22280"/>
                    <a:pt x="33254" y="21611"/>
                  </a:cubicBezTo>
                  <a:cubicBezTo>
                    <a:pt x="32737" y="20031"/>
                    <a:pt x="32220" y="18511"/>
                    <a:pt x="31248" y="17143"/>
                  </a:cubicBezTo>
                  <a:cubicBezTo>
                    <a:pt x="27722" y="15563"/>
                    <a:pt x="24165" y="14012"/>
                    <a:pt x="20609" y="12401"/>
                  </a:cubicBezTo>
                  <a:cubicBezTo>
                    <a:pt x="17539" y="11034"/>
                    <a:pt x="14500" y="9605"/>
                    <a:pt x="11399" y="8237"/>
                  </a:cubicBezTo>
                  <a:cubicBezTo>
                    <a:pt x="13801" y="11854"/>
                    <a:pt x="15320" y="16018"/>
                    <a:pt x="16810" y="20091"/>
                  </a:cubicBezTo>
                  <a:cubicBezTo>
                    <a:pt x="17174" y="20851"/>
                    <a:pt x="15928" y="21307"/>
                    <a:pt x="15715" y="20487"/>
                  </a:cubicBezTo>
                  <a:cubicBezTo>
                    <a:pt x="14044" y="15927"/>
                    <a:pt x="12372" y="11216"/>
                    <a:pt x="9393" y="7325"/>
                  </a:cubicBezTo>
                  <a:cubicBezTo>
                    <a:pt x="6536" y="6110"/>
                    <a:pt x="3679" y="4985"/>
                    <a:pt x="730" y="4012"/>
                  </a:cubicBezTo>
                  <a:cubicBezTo>
                    <a:pt x="1" y="3799"/>
                    <a:pt x="335" y="2705"/>
                    <a:pt x="1065" y="2948"/>
                  </a:cubicBezTo>
                  <a:cubicBezTo>
                    <a:pt x="2007" y="3252"/>
                    <a:pt x="2949" y="3556"/>
                    <a:pt x="3861" y="3891"/>
                  </a:cubicBezTo>
                  <a:cubicBezTo>
                    <a:pt x="3952" y="3860"/>
                    <a:pt x="4044" y="3830"/>
                    <a:pt x="4165" y="3830"/>
                  </a:cubicBezTo>
                  <a:cubicBezTo>
                    <a:pt x="9697" y="4073"/>
                    <a:pt x="15351" y="2644"/>
                    <a:pt x="20366" y="334"/>
                  </a:cubicBezTo>
                  <a:cubicBezTo>
                    <a:pt x="21096" y="0"/>
                    <a:pt x="21582" y="1064"/>
                    <a:pt x="20852" y="1368"/>
                  </a:cubicBezTo>
                  <a:cubicBezTo>
                    <a:pt x="19302" y="2097"/>
                    <a:pt x="17722" y="2705"/>
                    <a:pt x="16111" y="3222"/>
                  </a:cubicBezTo>
                  <a:cubicBezTo>
                    <a:pt x="18269" y="4012"/>
                    <a:pt x="20336" y="5046"/>
                    <a:pt x="22494" y="5897"/>
                  </a:cubicBezTo>
                  <a:cubicBezTo>
                    <a:pt x="23193" y="6201"/>
                    <a:pt x="22767" y="7234"/>
                    <a:pt x="22068" y="6961"/>
                  </a:cubicBezTo>
                  <a:cubicBezTo>
                    <a:pt x="19545" y="5958"/>
                    <a:pt x="17174" y="4681"/>
                    <a:pt x="14560" y="3921"/>
                  </a:cubicBezTo>
                  <a:cubicBezTo>
                    <a:pt x="14469" y="3891"/>
                    <a:pt x="14378" y="3830"/>
                    <a:pt x="14317" y="3769"/>
                  </a:cubicBezTo>
                  <a:cubicBezTo>
                    <a:pt x="11794" y="4438"/>
                    <a:pt x="9241" y="4863"/>
                    <a:pt x="6658" y="4985"/>
                  </a:cubicBezTo>
                  <a:cubicBezTo>
                    <a:pt x="7661" y="5380"/>
                    <a:pt x="8664" y="5806"/>
                    <a:pt x="9697" y="6231"/>
                  </a:cubicBezTo>
                  <a:cubicBezTo>
                    <a:pt x="9849" y="6231"/>
                    <a:pt x="10001" y="6292"/>
                    <a:pt x="10092" y="6413"/>
                  </a:cubicBezTo>
                  <a:cubicBezTo>
                    <a:pt x="13801" y="7994"/>
                    <a:pt x="17418" y="9727"/>
                    <a:pt x="21096" y="11368"/>
                  </a:cubicBezTo>
                  <a:lnTo>
                    <a:pt x="21643" y="11611"/>
                  </a:lnTo>
                  <a:cubicBezTo>
                    <a:pt x="21703" y="11550"/>
                    <a:pt x="21764" y="11550"/>
                    <a:pt x="21855" y="11520"/>
                  </a:cubicBezTo>
                  <a:cubicBezTo>
                    <a:pt x="27266" y="11064"/>
                    <a:pt x="32585" y="9787"/>
                    <a:pt x="37600" y="7720"/>
                  </a:cubicBezTo>
                  <a:cubicBezTo>
                    <a:pt x="38330" y="7417"/>
                    <a:pt x="38755" y="8511"/>
                    <a:pt x="38056" y="8784"/>
                  </a:cubicBezTo>
                  <a:cubicBezTo>
                    <a:pt x="33436" y="10669"/>
                    <a:pt x="28573" y="11915"/>
                    <a:pt x="23618" y="12493"/>
                  </a:cubicBezTo>
                  <a:cubicBezTo>
                    <a:pt x="29302" y="15015"/>
                    <a:pt x="35017" y="17477"/>
                    <a:pt x="40640" y="20213"/>
                  </a:cubicBezTo>
                  <a:cubicBezTo>
                    <a:pt x="41369" y="20517"/>
                    <a:pt x="40853" y="21611"/>
                    <a:pt x="40154" y="21216"/>
                  </a:cubicBezTo>
                  <a:cubicBezTo>
                    <a:pt x="37783" y="20122"/>
                    <a:pt x="35412" y="19028"/>
                    <a:pt x="33041" y="17964"/>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1" name="Google Shape;2901;p69"/>
            <p:cNvSpPr/>
            <p:nvPr/>
          </p:nvSpPr>
          <p:spPr>
            <a:xfrm>
              <a:off x="6607139" y="3616168"/>
              <a:ext cx="503431" cy="555541"/>
            </a:xfrm>
            <a:custGeom>
              <a:rect b="b" l="l" r="r" t="t"/>
              <a:pathLst>
                <a:path extrusionOk="0" h="33710" w="30548">
                  <a:moveTo>
                    <a:pt x="19757" y="30791"/>
                  </a:moveTo>
                  <a:cubicBezTo>
                    <a:pt x="19484" y="31338"/>
                    <a:pt x="19453" y="31946"/>
                    <a:pt x="19666" y="32524"/>
                  </a:cubicBezTo>
                  <a:cubicBezTo>
                    <a:pt x="20122" y="33588"/>
                    <a:pt x="21733" y="33709"/>
                    <a:pt x="22402" y="32767"/>
                  </a:cubicBezTo>
                  <a:cubicBezTo>
                    <a:pt x="23071" y="31794"/>
                    <a:pt x="22311" y="30670"/>
                    <a:pt x="21308" y="30305"/>
                  </a:cubicBezTo>
                  <a:cubicBezTo>
                    <a:pt x="20730" y="30031"/>
                    <a:pt x="20092" y="30274"/>
                    <a:pt x="19757" y="30791"/>
                  </a:cubicBezTo>
                  <a:close/>
                  <a:moveTo>
                    <a:pt x="25867" y="21885"/>
                  </a:moveTo>
                  <a:cubicBezTo>
                    <a:pt x="25472" y="22615"/>
                    <a:pt x="25411" y="23527"/>
                    <a:pt x="25745" y="24317"/>
                  </a:cubicBezTo>
                  <a:cubicBezTo>
                    <a:pt x="26384" y="25837"/>
                    <a:pt x="28663" y="26019"/>
                    <a:pt x="29606" y="24651"/>
                  </a:cubicBezTo>
                  <a:cubicBezTo>
                    <a:pt x="30548" y="23314"/>
                    <a:pt x="29484" y="21672"/>
                    <a:pt x="28086" y="21156"/>
                  </a:cubicBezTo>
                  <a:cubicBezTo>
                    <a:pt x="27265" y="20791"/>
                    <a:pt x="26323" y="21125"/>
                    <a:pt x="25867" y="21885"/>
                  </a:cubicBezTo>
                  <a:close/>
                  <a:moveTo>
                    <a:pt x="13253" y="27873"/>
                  </a:moveTo>
                  <a:cubicBezTo>
                    <a:pt x="12979" y="28390"/>
                    <a:pt x="12918" y="29028"/>
                    <a:pt x="13162" y="29606"/>
                  </a:cubicBezTo>
                  <a:cubicBezTo>
                    <a:pt x="13617" y="30700"/>
                    <a:pt x="15259" y="30791"/>
                    <a:pt x="15928" y="29849"/>
                  </a:cubicBezTo>
                  <a:cubicBezTo>
                    <a:pt x="16596" y="28876"/>
                    <a:pt x="15836" y="27721"/>
                    <a:pt x="14833" y="27356"/>
                  </a:cubicBezTo>
                  <a:cubicBezTo>
                    <a:pt x="14256" y="27083"/>
                    <a:pt x="13557" y="27326"/>
                    <a:pt x="13253" y="27873"/>
                  </a:cubicBezTo>
                  <a:close/>
                  <a:moveTo>
                    <a:pt x="22280" y="8268"/>
                  </a:moveTo>
                  <a:cubicBezTo>
                    <a:pt x="21976" y="8815"/>
                    <a:pt x="21946" y="9453"/>
                    <a:pt x="22189" y="10001"/>
                  </a:cubicBezTo>
                  <a:cubicBezTo>
                    <a:pt x="22645" y="11064"/>
                    <a:pt x="24256" y="11186"/>
                    <a:pt x="24925" y="10244"/>
                  </a:cubicBezTo>
                  <a:cubicBezTo>
                    <a:pt x="25563" y="9301"/>
                    <a:pt x="24803" y="8146"/>
                    <a:pt x="23830" y="7782"/>
                  </a:cubicBezTo>
                  <a:cubicBezTo>
                    <a:pt x="23253" y="7508"/>
                    <a:pt x="22584" y="7721"/>
                    <a:pt x="22280" y="8268"/>
                  </a:cubicBezTo>
                  <a:close/>
                  <a:moveTo>
                    <a:pt x="335" y="21217"/>
                  </a:moveTo>
                  <a:cubicBezTo>
                    <a:pt x="61" y="21733"/>
                    <a:pt x="0" y="22372"/>
                    <a:pt x="243" y="22919"/>
                  </a:cubicBezTo>
                  <a:cubicBezTo>
                    <a:pt x="699" y="24013"/>
                    <a:pt x="2310" y="24134"/>
                    <a:pt x="2979" y="23162"/>
                  </a:cubicBezTo>
                  <a:cubicBezTo>
                    <a:pt x="3617" y="22220"/>
                    <a:pt x="2857" y="21065"/>
                    <a:pt x="1885" y="20700"/>
                  </a:cubicBezTo>
                  <a:cubicBezTo>
                    <a:pt x="1307" y="20457"/>
                    <a:pt x="639" y="20669"/>
                    <a:pt x="335" y="21217"/>
                  </a:cubicBezTo>
                  <a:close/>
                  <a:moveTo>
                    <a:pt x="7751" y="7204"/>
                  </a:moveTo>
                  <a:cubicBezTo>
                    <a:pt x="7356" y="7964"/>
                    <a:pt x="7295" y="8846"/>
                    <a:pt x="7630" y="9636"/>
                  </a:cubicBezTo>
                  <a:cubicBezTo>
                    <a:pt x="8268" y="11156"/>
                    <a:pt x="10548" y="11338"/>
                    <a:pt x="11490" y="9970"/>
                  </a:cubicBezTo>
                  <a:cubicBezTo>
                    <a:pt x="12432" y="8633"/>
                    <a:pt x="11338" y="7022"/>
                    <a:pt x="9970" y="6505"/>
                  </a:cubicBezTo>
                  <a:cubicBezTo>
                    <a:pt x="9149" y="6110"/>
                    <a:pt x="8177" y="6414"/>
                    <a:pt x="7721" y="7204"/>
                  </a:cubicBezTo>
                  <a:close/>
                  <a:moveTo>
                    <a:pt x="5502" y="760"/>
                  </a:moveTo>
                  <a:cubicBezTo>
                    <a:pt x="5198" y="1307"/>
                    <a:pt x="5167" y="1946"/>
                    <a:pt x="5411" y="2493"/>
                  </a:cubicBezTo>
                  <a:cubicBezTo>
                    <a:pt x="5867" y="3557"/>
                    <a:pt x="7478" y="3678"/>
                    <a:pt x="8116" y="2736"/>
                  </a:cubicBezTo>
                  <a:cubicBezTo>
                    <a:pt x="8785" y="1763"/>
                    <a:pt x="8025" y="639"/>
                    <a:pt x="7052" y="274"/>
                  </a:cubicBezTo>
                  <a:cubicBezTo>
                    <a:pt x="6475" y="0"/>
                    <a:pt x="5806" y="213"/>
                    <a:pt x="5471" y="76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02" name="Google Shape;2902;p69"/>
          <p:cNvGrpSpPr/>
          <p:nvPr/>
        </p:nvGrpSpPr>
        <p:grpSpPr>
          <a:xfrm>
            <a:off x="3816980" y="4030151"/>
            <a:ext cx="1012605" cy="587673"/>
            <a:chOff x="7932500" y="1790100"/>
            <a:chExt cx="1380700" cy="801300"/>
          </a:xfrm>
        </p:grpSpPr>
        <p:sp>
          <p:nvSpPr>
            <p:cNvPr id="2903" name="Google Shape;2903;p69"/>
            <p:cNvSpPr/>
            <p:nvPr/>
          </p:nvSpPr>
          <p:spPr>
            <a:xfrm>
              <a:off x="8471750" y="1790100"/>
              <a:ext cx="841450" cy="801300"/>
            </a:xfrm>
            <a:custGeom>
              <a:rect b="b" l="l" r="r" t="t"/>
              <a:pathLst>
                <a:path extrusionOk="0" h="32052" w="33658">
                  <a:moveTo>
                    <a:pt x="33657" y="1"/>
                  </a:moveTo>
                  <a:lnTo>
                    <a:pt x="33657" y="1"/>
                  </a:lnTo>
                  <a:cubicBezTo>
                    <a:pt x="29986" y="2716"/>
                    <a:pt x="16753" y="4629"/>
                    <a:pt x="9256" y="10710"/>
                  </a:cubicBezTo>
                  <a:cubicBezTo>
                    <a:pt x="1760" y="16753"/>
                    <a:pt x="1" y="32051"/>
                    <a:pt x="1" y="32051"/>
                  </a:cubicBezTo>
                  <a:cubicBezTo>
                    <a:pt x="1" y="32051"/>
                    <a:pt x="16102" y="32051"/>
                    <a:pt x="24861" y="20883"/>
                  </a:cubicBezTo>
                  <a:cubicBezTo>
                    <a:pt x="31133" y="12928"/>
                    <a:pt x="33657" y="1"/>
                    <a:pt x="3365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4" name="Google Shape;2904;p69"/>
            <p:cNvSpPr/>
            <p:nvPr/>
          </p:nvSpPr>
          <p:spPr>
            <a:xfrm>
              <a:off x="8471750" y="1790100"/>
              <a:ext cx="841450" cy="801300"/>
            </a:xfrm>
            <a:custGeom>
              <a:rect b="b" l="l" r="r" t="t"/>
              <a:pathLst>
                <a:path extrusionOk="0" fill="none" h="32052" w="33658">
                  <a:moveTo>
                    <a:pt x="1" y="32051"/>
                  </a:moveTo>
                  <a:cubicBezTo>
                    <a:pt x="1" y="32051"/>
                    <a:pt x="11398" y="16408"/>
                    <a:pt x="33657" y="1"/>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5" name="Google Shape;2905;p69"/>
            <p:cNvSpPr/>
            <p:nvPr/>
          </p:nvSpPr>
          <p:spPr>
            <a:xfrm>
              <a:off x="8933575" y="1889550"/>
              <a:ext cx="121450" cy="211325"/>
            </a:xfrm>
            <a:custGeom>
              <a:rect b="b" l="l" r="r" t="t"/>
              <a:pathLst>
                <a:path extrusionOk="0" fill="none" h="8453" w="4858">
                  <a:moveTo>
                    <a:pt x="4858" y="1"/>
                  </a:moveTo>
                  <a:cubicBezTo>
                    <a:pt x="4858" y="1"/>
                    <a:pt x="2372" y="1875"/>
                    <a:pt x="1" y="8453"/>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6" name="Google Shape;2906;p69"/>
            <p:cNvSpPr/>
            <p:nvPr/>
          </p:nvSpPr>
          <p:spPr>
            <a:xfrm>
              <a:off x="8874300" y="1994725"/>
              <a:ext cx="381525" cy="160650"/>
            </a:xfrm>
            <a:custGeom>
              <a:rect b="b" l="l" r="r" t="t"/>
              <a:pathLst>
                <a:path extrusionOk="0" fill="none" h="6426" w="15261">
                  <a:moveTo>
                    <a:pt x="0" y="6426"/>
                  </a:moveTo>
                  <a:cubicBezTo>
                    <a:pt x="0" y="6426"/>
                    <a:pt x="8912" y="4590"/>
                    <a:pt x="15261" y="1"/>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7" name="Google Shape;2907;p69"/>
            <p:cNvSpPr/>
            <p:nvPr/>
          </p:nvSpPr>
          <p:spPr>
            <a:xfrm>
              <a:off x="9055000" y="1889550"/>
              <a:ext cx="233325" cy="105200"/>
            </a:xfrm>
            <a:custGeom>
              <a:rect b="b" l="l" r="r" t="t"/>
              <a:pathLst>
                <a:path extrusionOk="0" fill="none" h="4208" w="9333">
                  <a:moveTo>
                    <a:pt x="1" y="4208"/>
                  </a:moveTo>
                  <a:cubicBezTo>
                    <a:pt x="1" y="4208"/>
                    <a:pt x="5738" y="2487"/>
                    <a:pt x="9333" y="1"/>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8" name="Google Shape;2908;p69"/>
            <p:cNvSpPr/>
            <p:nvPr/>
          </p:nvSpPr>
          <p:spPr>
            <a:xfrm>
              <a:off x="8785375" y="1953625"/>
              <a:ext cx="95650" cy="286850"/>
            </a:xfrm>
            <a:custGeom>
              <a:rect b="b" l="l" r="r" t="t"/>
              <a:pathLst>
                <a:path extrusionOk="0" fill="none" h="11474" w="3826">
                  <a:moveTo>
                    <a:pt x="3825" y="0"/>
                  </a:moveTo>
                  <a:cubicBezTo>
                    <a:pt x="2066" y="3633"/>
                    <a:pt x="766" y="7496"/>
                    <a:pt x="1" y="11474"/>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9" name="Google Shape;2909;p69"/>
            <p:cNvSpPr/>
            <p:nvPr/>
          </p:nvSpPr>
          <p:spPr>
            <a:xfrm>
              <a:off x="8707925" y="2213675"/>
              <a:ext cx="451325" cy="107125"/>
            </a:xfrm>
            <a:custGeom>
              <a:rect b="b" l="l" r="r" t="t"/>
              <a:pathLst>
                <a:path extrusionOk="0" fill="none" h="4285" w="18053">
                  <a:moveTo>
                    <a:pt x="1" y="4246"/>
                  </a:moveTo>
                  <a:cubicBezTo>
                    <a:pt x="1" y="4246"/>
                    <a:pt x="9180" y="4284"/>
                    <a:pt x="18053" y="1"/>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0" name="Google Shape;2910;p69"/>
            <p:cNvSpPr/>
            <p:nvPr/>
          </p:nvSpPr>
          <p:spPr>
            <a:xfrm>
              <a:off x="8611350" y="2086525"/>
              <a:ext cx="60275" cy="336575"/>
            </a:xfrm>
            <a:custGeom>
              <a:rect b="b" l="l" r="r" t="t"/>
              <a:pathLst>
                <a:path extrusionOk="0" fill="none" h="13463" w="2411">
                  <a:moveTo>
                    <a:pt x="2410" y="0"/>
                  </a:moveTo>
                  <a:cubicBezTo>
                    <a:pt x="2410" y="0"/>
                    <a:pt x="728" y="4590"/>
                    <a:pt x="1" y="13463"/>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1" name="Google Shape;2911;p69"/>
            <p:cNvSpPr/>
            <p:nvPr/>
          </p:nvSpPr>
          <p:spPr>
            <a:xfrm>
              <a:off x="8532000" y="2390575"/>
              <a:ext cx="488625" cy="137700"/>
            </a:xfrm>
            <a:custGeom>
              <a:rect b="b" l="l" r="r" t="t"/>
              <a:pathLst>
                <a:path extrusionOk="0" fill="none" h="5508" w="19545">
                  <a:moveTo>
                    <a:pt x="0" y="5011"/>
                  </a:moveTo>
                  <a:cubicBezTo>
                    <a:pt x="0" y="5011"/>
                    <a:pt x="7573" y="5508"/>
                    <a:pt x="19544" y="0"/>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2" name="Google Shape;2912;p69"/>
            <p:cNvSpPr/>
            <p:nvPr/>
          </p:nvSpPr>
          <p:spPr>
            <a:xfrm>
              <a:off x="7932500" y="1790100"/>
              <a:ext cx="709475" cy="754450"/>
            </a:xfrm>
            <a:custGeom>
              <a:rect b="b" l="l" r="r" t="t"/>
              <a:pathLst>
                <a:path extrusionOk="0" h="30178" w="28379">
                  <a:moveTo>
                    <a:pt x="3328" y="1"/>
                  </a:moveTo>
                  <a:lnTo>
                    <a:pt x="3328" y="1"/>
                  </a:lnTo>
                  <a:cubicBezTo>
                    <a:pt x="3328" y="1"/>
                    <a:pt x="0" y="28379"/>
                    <a:pt x="20806" y="30177"/>
                  </a:cubicBezTo>
                  <a:cubicBezTo>
                    <a:pt x="20806" y="30177"/>
                    <a:pt x="28379" y="11857"/>
                    <a:pt x="332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3" name="Google Shape;2913;p69"/>
            <p:cNvSpPr/>
            <p:nvPr/>
          </p:nvSpPr>
          <p:spPr>
            <a:xfrm>
              <a:off x="8015675" y="1790100"/>
              <a:ext cx="437000" cy="754450"/>
            </a:xfrm>
            <a:custGeom>
              <a:rect b="b" l="l" r="r" t="t"/>
              <a:pathLst>
                <a:path extrusionOk="0" fill="none" h="30178" w="17480">
                  <a:moveTo>
                    <a:pt x="1" y="1"/>
                  </a:moveTo>
                  <a:cubicBezTo>
                    <a:pt x="1" y="1"/>
                    <a:pt x="10212" y="13540"/>
                    <a:pt x="17479" y="30177"/>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4" name="Google Shape;2914;p69"/>
            <p:cNvSpPr/>
            <p:nvPr/>
          </p:nvSpPr>
          <p:spPr>
            <a:xfrm>
              <a:off x="8015675" y="1927800"/>
              <a:ext cx="161625" cy="102325"/>
            </a:xfrm>
            <a:custGeom>
              <a:rect b="b" l="l" r="r" t="t"/>
              <a:pathLst>
                <a:path extrusionOk="0" fill="none" h="4093" w="6465">
                  <a:moveTo>
                    <a:pt x="1" y="0"/>
                  </a:moveTo>
                  <a:cubicBezTo>
                    <a:pt x="2028" y="1568"/>
                    <a:pt x="4208" y="2945"/>
                    <a:pt x="6464" y="4093"/>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5" name="Google Shape;2915;p69"/>
            <p:cNvSpPr/>
            <p:nvPr/>
          </p:nvSpPr>
          <p:spPr>
            <a:xfrm>
              <a:off x="8198300" y="1896250"/>
              <a:ext cx="36350" cy="226625"/>
            </a:xfrm>
            <a:custGeom>
              <a:rect b="b" l="l" r="r" t="t"/>
              <a:pathLst>
                <a:path extrusionOk="0" fill="none" h="9065" w="1454">
                  <a:moveTo>
                    <a:pt x="1" y="0"/>
                  </a:moveTo>
                  <a:cubicBezTo>
                    <a:pt x="766" y="2983"/>
                    <a:pt x="1224" y="6005"/>
                    <a:pt x="1454" y="9065"/>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6" name="Google Shape;2916;p69"/>
            <p:cNvSpPr/>
            <p:nvPr/>
          </p:nvSpPr>
          <p:spPr>
            <a:xfrm>
              <a:off x="8026200" y="2086525"/>
              <a:ext cx="267750" cy="139625"/>
            </a:xfrm>
            <a:custGeom>
              <a:rect b="b" l="l" r="r" t="t"/>
              <a:pathLst>
                <a:path extrusionOk="0" fill="none" h="5585" w="10710">
                  <a:moveTo>
                    <a:pt x="0" y="0"/>
                  </a:moveTo>
                  <a:cubicBezTo>
                    <a:pt x="0" y="0"/>
                    <a:pt x="5546" y="3748"/>
                    <a:pt x="10709" y="5584"/>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7" name="Google Shape;2917;p69"/>
            <p:cNvSpPr/>
            <p:nvPr/>
          </p:nvSpPr>
          <p:spPr>
            <a:xfrm>
              <a:off x="8327375" y="2010025"/>
              <a:ext cx="30625" cy="320325"/>
            </a:xfrm>
            <a:custGeom>
              <a:rect b="b" l="l" r="r" t="t"/>
              <a:pathLst>
                <a:path extrusionOk="0" fill="none" h="12813" w="1225">
                  <a:moveTo>
                    <a:pt x="1" y="1"/>
                  </a:moveTo>
                  <a:cubicBezTo>
                    <a:pt x="957" y="4208"/>
                    <a:pt x="1225" y="8529"/>
                    <a:pt x="880" y="12813"/>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8" name="Google Shape;2918;p69"/>
            <p:cNvSpPr/>
            <p:nvPr/>
          </p:nvSpPr>
          <p:spPr>
            <a:xfrm>
              <a:off x="8072100" y="2254800"/>
              <a:ext cx="313625" cy="147275"/>
            </a:xfrm>
            <a:custGeom>
              <a:rect b="b" l="l" r="r" t="t"/>
              <a:pathLst>
                <a:path extrusionOk="0" fill="none" h="5891" w="12545">
                  <a:moveTo>
                    <a:pt x="0" y="1"/>
                  </a:moveTo>
                  <a:cubicBezTo>
                    <a:pt x="0" y="1"/>
                    <a:pt x="6655" y="4284"/>
                    <a:pt x="12545" y="5890"/>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9" name="Google Shape;2919;p69"/>
            <p:cNvSpPr/>
            <p:nvPr/>
          </p:nvSpPr>
          <p:spPr>
            <a:xfrm>
              <a:off x="8429700" y="2190750"/>
              <a:ext cx="34425" cy="302150"/>
            </a:xfrm>
            <a:custGeom>
              <a:rect b="b" l="l" r="r" t="t"/>
              <a:pathLst>
                <a:path extrusionOk="0" fill="none" h="12086" w="1377">
                  <a:moveTo>
                    <a:pt x="536" y="0"/>
                  </a:moveTo>
                  <a:cubicBezTo>
                    <a:pt x="536" y="0"/>
                    <a:pt x="1377" y="6999"/>
                    <a:pt x="0" y="12086"/>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20" name="Google Shape;2920;p69"/>
          <p:cNvGrpSpPr/>
          <p:nvPr/>
        </p:nvGrpSpPr>
        <p:grpSpPr>
          <a:xfrm>
            <a:off x="575390" y="3817846"/>
            <a:ext cx="1440407" cy="951925"/>
            <a:chOff x="6771032" y="2946336"/>
            <a:chExt cx="1653740" cy="1092910"/>
          </a:xfrm>
        </p:grpSpPr>
        <p:grpSp>
          <p:nvGrpSpPr>
            <p:cNvPr id="2921" name="Google Shape;2921;p69"/>
            <p:cNvGrpSpPr/>
            <p:nvPr/>
          </p:nvGrpSpPr>
          <p:grpSpPr>
            <a:xfrm rot="-3599956">
              <a:off x="6851708" y="3149698"/>
              <a:ext cx="865812" cy="686185"/>
              <a:chOff x="7400105" y="2402050"/>
              <a:chExt cx="865831" cy="686200"/>
            </a:xfrm>
          </p:grpSpPr>
          <p:sp>
            <p:nvSpPr>
              <p:cNvPr id="2922" name="Google Shape;2922;p69"/>
              <p:cNvSpPr/>
              <p:nvPr/>
            </p:nvSpPr>
            <p:spPr>
              <a:xfrm rot="-5400000">
                <a:off x="7558857" y="2381171"/>
                <a:ext cx="686200" cy="727958"/>
              </a:xfrm>
              <a:custGeom>
                <a:rect b="b" l="l" r="r" t="t"/>
                <a:pathLst>
                  <a:path extrusionOk="0" h="21996" w="24211">
                    <a:moveTo>
                      <a:pt x="9474" y="1"/>
                    </a:moveTo>
                    <a:cubicBezTo>
                      <a:pt x="7908" y="1"/>
                      <a:pt x="6128" y="214"/>
                      <a:pt x="4207" y="807"/>
                    </a:cubicBezTo>
                    <a:cubicBezTo>
                      <a:pt x="5087" y="2184"/>
                      <a:pt x="6311" y="3293"/>
                      <a:pt x="7726" y="4096"/>
                    </a:cubicBezTo>
                    <a:cubicBezTo>
                      <a:pt x="7726" y="4096"/>
                      <a:pt x="3443" y="4708"/>
                      <a:pt x="0" y="9106"/>
                    </a:cubicBezTo>
                    <a:cubicBezTo>
                      <a:pt x="0" y="9106"/>
                      <a:pt x="3286" y="10304"/>
                      <a:pt x="5907" y="10304"/>
                    </a:cubicBezTo>
                    <a:cubicBezTo>
                      <a:pt x="6057" y="10304"/>
                      <a:pt x="6205" y="10300"/>
                      <a:pt x="6349" y="10292"/>
                    </a:cubicBezTo>
                    <a:lnTo>
                      <a:pt x="6349" y="10292"/>
                    </a:lnTo>
                    <a:cubicBezTo>
                      <a:pt x="4322" y="13887"/>
                      <a:pt x="3213" y="17903"/>
                      <a:pt x="3022" y="21995"/>
                    </a:cubicBezTo>
                    <a:cubicBezTo>
                      <a:pt x="3022" y="21995"/>
                      <a:pt x="10748" y="20695"/>
                      <a:pt x="14916" y="14193"/>
                    </a:cubicBezTo>
                    <a:cubicBezTo>
                      <a:pt x="15566" y="15990"/>
                      <a:pt x="16523" y="17673"/>
                      <a:pt x="17708" y="19203"/>
                    </a:cubicBezTo>
                    <a:cubicBezTo>
                      <a:pt x="19009" y="16296"/>
                      <a:pt x="19468" y="13084"/>
                      <a:pt x="18970" y="9948"/>
                    </a:cubicBezTo>
                    <a:lnTo>
                      <a:pt x="18970" y="9948"/>
                    </a:lnTo>
                    <a:cubicBezTo>
                      <a:pt x="18971" y="9948"/>
                      <a:pt x="20806" y="11477"/>
                      <a:pt x="24210" y="12089"/>
                    </a:cubicBezTo>
                    <a:cubicBezTo>
                      <a:pt x="23254" y="7500"/>
                      <a:pt x="20271" y="3561"/>
                      <a:pt x="16064" y="1381"/>
                    </a:cubicBezTo>
                    <a:cubicBezTo>
                      <a:pt x="16064" y="1381"/>
                      <a:pt x="13461" y="1"/>
                      <a:pt x="947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3" name="Google Shape;2923;p69"/>
              <p:cNvSpPr/>
              <p:nvPr/>
            </p:nvSpPr>
            <p:spPr>
              <a:xfrm rot="-5400000">
                <a:off x="7608189" y="2392335"/>
                <a:ext cx="307885" cy="724052"/>
              </a:xfrm>
              <a:custGeom>
                <a:rect b="b" l="l" r="r" t="t"/>
                <a:pathLst>
                  <a:path extrusionOk="0" fill="none" h="21878" w="10863">
                    <a:moveTo>
                      <a:pt x="10862" y="1"/>
                    </a:moveTo>
                    <a:cubicBezTo>
                      <a:pt x="10862" y="1"/>
                      <a:pt x="10250" y="11245"/>
                      <a:pt x="0" y="21878"/>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4" name="Google Shape;2924;p69"/>
              <p:cNvSpPr/>
              <p:nvPr/>
            </p:nvSpPr>
            <p:spPr>
              <a:xfrm rot="-5400000">
                <a:off x="7845333" y="2527344"/>
                <a:ext cx="94352" cy="240501"/>
              </a:xfrm>
              <a:custGeom>
                <a:rect b="b" l="l" r="r" t="t"/>
                <a:pathLst>
                  <a:path extrusionOk="0" fill="none" h="7267" w="3329">
                    <a:moveTo>
                      <a:pt x="3328" y="7267"/>
                    </a:moveTo>
                    <a:cubicBezTo>
                      <a:pt x="3328" y="7267"/>
                      <a:pt x="1607" y="2218"/>
                      <a:pt x="1" y="0"/>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5" name="Google Shape;2925;p69"/>
              <p:cNvSpPr/>
              <p:nvPr/>
            </p:nvSpPr>
            <p:spPr>
              <a:xfrm rot="-5400000">
                <a:off x="7650627" y="2450575"/>
                <a:ext cx="157216" cy="222796"/>
              </a:xfrm>
              <a:custGeom>
                <a:rect b="b" l="l" r="r" t="t"/>
                <a:pathLst>
                  <a:path extrusionOk="0" fill="none" h="6732" w="5547">
                    <a:moveTo>
                      <a:pt x="5547" y="6731"/>
                    </a:moveTo>
                    <a:cubicBezTo>
                      <a:pt x="5547" y="6731"/>
                      <a:pt x="2984" y="2065"/>
                      <a:pt x="1" y="0"/>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6" name="Google Shape;2926;p69"/>
              <p:cNvSpPr/>
              <p:nvPr/>
            </p:nvSpPr>
            <p:spPr>
              <a:xfrm rot="-5400000">
                <a:off x="7533205" y="2731461"/>
                <a:ext cx="221157" cy="84856"/>
              </a:xfrm>
              <a:custGeom>
                <a:rect b="b" l="l" r="r" t="t"/>
                <a:pathLst>
                  <a:path extrusionOk="0" fill="none" h="2564" w="7803">
                    <a:moveTo>
                      <a:pt x="1" y="1"/>
                    </a:moveTo>
                    <a:cubicBezTo>
                      <a:pt x="1" y="1"/>
                      <a:pt x="5699" y="957"/>
                      <a:pt x="7803" y="2563"/>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7" name="Google Shape;2927;p69"/>
              <p:cNvSpPr/>
              <p:nvPr/>
            </p:nvSpPr>
            <p:spPr>
              <a:xfrm rot="-5400000">
                <a:off x="7683298" y="2821089"/>
                <a:ext cx="237425" cy="21578"/>
              </a:xfrm>
              <a:custGeom>
                <a:rect b="b" l="l" r="r" t="t"/>
                <a:pathLst>
                  <a:path extrusionOk="0" fill="none" h="652" w="8377">
                    <a:moveTo>
                      <a:pt x="1" y="345"/>
                    </a:moveTo>
                    <a:cubicBezTo>
                      <a:pt x="2793" y="1"/>
                      <a:pt x="5623" y="116"/>
                      <a:pt x="8376" y="651"/>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8" name="Google Shape;2928;p69"/>
              <p:cNvSpPr/>
              <p:nvPr/>
            </p:nvSpPr>
            <p:spPr>
              <a:xfrm rot="-5400000">
                <a:off x="7978490" y="2661859"/>
                <a:ext cx="6519" cy="178514"/>
              </a:xfrm>
              <a:custGeom>
                <a:rect b="b" l="l" r="r" t="t"/>
                <a:pathLst>
                  <a:path extrusionOk="0" fill="none" h="5394" w="230">
                    <a:moveTo>
                      <a:pt x="38" y="1"/>
                    </a:moveTo>
                    <a:cubicBezTo>
                      <a:pt x="230" y="1798"/>
                      <a:pt x="230" y="3596"/>
                      <a:pt x="0" y="5393"/>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9" name="Google Shape;2929;p69"/>
              <p:cNvSpPr/>
              <p:nvPr/>
            </p:nvSpPr>
            <p:spPr>
              <a:xfrm rot="-5400000">
                <a:off x="7917228" y="2816922"/>
                <a:ext cx="113852" cy="49411"/>
              </a:xfrm>
              <a:custGeom>
                <a:rect b="b" l="l" r="r" t="t"/>
                <a:pathLst>
                  <a:path extrusionOk="0" fill="none" h="1493" w="4017">
                    <a:moveTo>
                      <a:pt x="0" y="1492"/>
                    </a:moveTo>
                    <a:cubicBezTo>
                      <a:pt x="1377" y="1148"/>
                      <a:pt x="2716" y="613"/>
                      <a:pt x="4016" y="1"/>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0" name="Google Shape;2930;p69"/>
              <p:cNvSpPr/>
              <p:nvPr/>
            </p:nvSpPr>
            <p:spPr>
              <a:xfrm rot="-5400000">
                <a:off x="8048468" y="2766492"/>
                <a:ext cx="26047" cy="125331"/>
              </a:xfrm>
              <a:custGeom>
                <a:rect b="b" l="l" r="r" t="t"/>
                <a:pathLst>
                  <a:path extrusionOk="0" fill="none" h="3787" w="919">
                    <a:moveTo>
                      <a:pt x="918" y="0"/>
                    </a:moveTo>
                    <a:cubicBezTo>
                      <a:pt x="727" y="1301"/>
                      <a:pt x="421" y="2563"/>
                      <a:pt x="0" y="3787"/>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31" name="Google Shape;2931;p69"/>
            <p:cNvGrpSpPr/>
            <p:nvPr/>
          </p:nvGrpSpPr>
          <p:grpSpPr>
            <a:xfrm rot="5400000">
              <a:off x="7781734" y="3180850"/>
              <a:ext cx="603350" cy="682725"/>
              <a:chOff x="9770450" y="2413550"/>
              <a:chExt cx="603350" cy="682725"/>
            </a:xfrm>
          </p:grpSpPr>
          <p:sp>
            <p:nvSpPr>
              <p:cNvPr id="2932" name="Google Shape;2932;p69"/>
              <p:cNvSpPr/>
              <p:nvPr/>
            </p:nvSpPr>
            <p:spPr>
              <a:xfrm>
                <a:off x="9867975" y="2458500"/>
                <a:ext cx="505825" cy="637775"/>
              </a:xfrm>
              <a:custGeom>
                <a:rect b="b" l="l" r="r" t="t"/>
                <a:pathLst>
                  <a:path extrusionOk="0" fill="none" h="25511" w="20233">
                    <a:moveTo>
                      <a:pt x="1" y="0"/>
                    </a:moveTo>
                    <a:cubicBezTo>
                      <a:pt x="1" y="0"/>
                      <a:pt x="7803" y="8070"/>
                      <a:pt x="20233" y="25510"/>
                    </a:cubicBezTo>
                  </a:path>
                </a:pathLst>
              </a:custGeom>
              <a:noFill/>
              <a:ln cap="rnd" cmpd="sng" w="181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3" name="Google Shape;2933;p69"/>
              <p:cNvSpPr/>
              <p:nvPr/>
            </p:nvSpPr>
            <p:spPr>
              <a:xfrm>
                <a:off x="9814425" y="2627725"/>
                <a:ext cx="275400" cy="90850"/>
              </a:xfrm>
              <a:custGeom>
                <a:rect b="b" l="l" r="r" t="t"/>
                <a:pathLst>
                  <a:path extrusionOk="0" fill="none" h="3634" w="11016">
                    <a:moveTo>
                      <a:pt x="1" y="1"/>
                    </a:moveTo>
                    <a:cubicBezTo>
                      <a:pt x="1" y="1"/>
                      <a:pt x="6809" y="1683"/>
                      <a:pt x="11016" y="3634"/>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4" name="Google Shape;2934;p69"/>
              <p:cNvSpPr/>
              <p:nvPr/>
            </p:nvSpPr>
            <p:spPr>
              <a:xfrm>
                <a:off x="10168200" y="2579925"/>
                <a:ext cx="22025" cy="266775"/>
              </a:xfrm>
              <a:custGeom>
                <a:rect b="b" l="l" r="r" t="t"/>
                <a:pathLst>
                  <a:path extrusionOk="0" fill="none" h="10671" w="881">
                    <a:moveTo>
                      <a:pt x="1" y="0"/>
                    </a:moveTo>
                    <a:cubicBezTo>
                      <a:pt x="1" y="0"/>
                      <a:pt x="460" y="5508"/>
                      <a:pt x="881" y="10671"/>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5" name="Google Shape;2935;p69"/>
              <p:cNvSpPr/>
              <p:nvPr/>
            </p:nvSpPr>
            <p:spPr>
              <a:xfrm>
                <a:off x="9964550" y="2862950"/>
                <a:ext cx="308850" cy="95625"/>
              </a:xfrm>
              <a:custGeom>
                <a:rect b="b" l="l" r="r" t="t"/>
                <a:pathLst>
                  <a:path extrusionOk="0" fill="none" h="3825" w="12354">
                    <a:moveTo>
                      <a:pt x="1" y="0"/>
                    </a:moveTo>
                    <a:cubicBezTo>
                      <a:pt x="1" y="0"/>
                      <a:pt x="7038" y="1147"/>
                      <a:pt x="12354" y="3825"/>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6" name="Google Shape;2936;p69"/>
              <p:cNvSpPr/>
              <p:nvPr/>
            </p:nvSpPr>
            <p:spPr>
              <a:xfrm>
                <a:off x="10018100" y="2465175"/>
                <a:ext cx="24875" cy="196050"/>
              </a:xfrm>
              <a:custGeom>
                <a:rect b="b" l="l" r="r" t="t"/>
                <a:pathLst>
                  <a:path extrusionOk="0" fill="none" h="7842" w="995">
                    <a:moveTo>
                      <a:pt x="0" y="1"/>
                    </a:moveTo>
                    <a:cubicBezTo>
                      <a:pt x="0" y="1"/>
                      <a:pt x="383" y="3634"/>
                      <a:pt x="995" y="7841"/>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7" name="Google Shape;2937;p69"/>
              <p:cNvSpPr/>
              <p:nvPr/>
            </p:nvSpPr>
            <p:spPr>
              <a:xfrm>
                <a:off x="9823050" y="2413550"/>
                <a:ext cx="89900" cy="89900"/>
              </a:xfrm>
              <a:custGeom>
                <a:rect b="b" l="l" r="r" t="t"/>
                <a:pathLst>
                  <a:path extrusionOk="0" h="3596" w="3596">
                    <a:moveTo>
                      <a:pt x="1798" y="0"/>
                    </a:moveTo>
                    <a:cubicBezTo>
                      <a:pt x="803" y="0"/>
                      <a:pt x="0" y="804"/>
                      <a:pt x="0" y="1798"/>
                    </a:cubicBezTo>
                    <a:cubicBezTo>
                      <a:pt x="0" y="2792"/>
                      <a:pt x="803" y="3596"/>
                      <a:pt x="1798" y="3596"/>
                    </a:cubicBezTo>
                    <a:cubicBezTo>
                      <a:pt x="2792" y="3596"/>
                      <a:pt x="3595" y="2792"/>
                      <a:pt x="3595" y="1798"/>
                    </a:cubicBezTo>
                    <a:cubicBezTo>
                      <a:pt x="3595" y="804"/>
                      <a:pt x="2792" y="0"/>
                      <a:pt x="179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8" name="Google Shape;2938;p69"/>
              <p:cNvSpPr/>
              <p:nvPr/>
            </p:nvSpPr>
            <p:spPr>
              <a:xfrm>
                <a:off x="9830700" y="2436500"/>
                <a:ext cx="32525" cy="28450"/>
              </a:xfrm>
              <a:custGeom>
                <a:rect b="b" l="l" r="r" t="t"/>
                <a:pathLst>
                  <a:path extrusionOk="0" h="1138" w="1301">
                    <a:moveTo>
                      <a:pt x="765" y="0"/>
                    </a:moveTo>
                    <a:cubicBezTo>
                      <a:pt x="268" y="0"/>
                      <a:pt x="0" y="612"/>
                      <a:pt x="344" y="956"/>
                    </a:cubicBezTo>
                    <a:cubicBezTo>
                      <a:pt x="470" y="1082"/>
                      <a:pt x="617" y="1138"/>
                      <a:pt x="757" y="1138"/>
                    </a:cubicBezTo>
                    <a:cubicBezTo>
                      <a:pt x="1042" y="1138"/>
                      <a:pt x="1301" y="908"/>
                      <a:pt x="1301" y="574"/>
                    </a:cubicBezTo>
                    <a:cubicBezTo>
                      <a:pt x="1301" y="268"/>
                      <a:pt x="1071" y="0"/>
                      <a:pt x="7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9" name="Google Shape;2939;p69"/>
              <p:cNvSpPr/>
              <p:nvPr/>
            </p:nvSpPr>
            <p:spPr>
              <a:xfrm>
                <a:off x="9770450" y="2579925"/>
                <a:ext cx="88950" cy="89900"/>
              </a:xfrm>
              <a:custGeom>
                <a:rect b="b" l="l" r="r" t="t"/>
                <a:pathLst>
                  <a:path extrusionOk="0" h="3596" w="3558">
                    <a:moveTo>
                      <a:pt x="1760" y="0"/>
                    </a:moveTo>
                    <a:cubicBezTo>
                      <a:pt x="766" y="0"/>
                      <a:pt x="1" y="803"/>
                      <a:pt x="1" y="1798"/>
                    </a:cubicBezTo>
                    <a:cubicBezTo>
                      <a:pt x="1" y="2792"/>
                      <a:pt x="766" y="3595"/>
                      <a:pt x="1760" y="3595"/>
                    </a:cubicBezTo>
                    <a:cubicBezTo>
                      <a:pt x="2754" y="3595"/>
                      <a:pt x="3558" y="2792"/>
                      <a:pt x="3558" y="1798"/>
                    </a:cubicBezTo>
                    <a:cubicBezTo>
                      <a:pt x="3558" y="803"/>
                      <a:pt x="2754" y="0"/>
                      <a:pt x="176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0" name="Google Shape;2940;p69"/>
              <p:cNvSpPr/>
              <p:nvPr/>
            </p:nvSpPr>
            <p:spPr>
              <a:xfrm>
                <a:off x="9778100" y="2602875"/>
                <a:ext cx="32525" cy="28025"/>
              </a:xfrm>
              <a:custGeom>
                <a:rect b="b" l="l" r="r" t="t"/>
                <a:pathLst>
                  <a:path extrusionOk="0" h="1121" w="1301">
                    <a:moveTo>
                      <a:pt x="766" y="0"/>
                    </a:moveTo>
                    <a:cubicBezTo>
                      <a:pt x="268" y="0"/>
                      <a:pt x="1" y="612"/>
                      <a:pt x="345" y="956"/>
                    </a:cubicBezTo>
                    <a:cubicBezTo>
                      <a:pt x="471" y="1069"/>
                      <a:pt x="617" y="1121"/>
                      <a:pt x="757" y="1121"/>
                    </a:cubicBezTo>
                    <a:cubicBezTo>
                      <a:pt x="1043" y="1121"/>
                      <a:pt x="1301" y="908"/>
                      <a:pt x="1301" y="574"/>
                    </a:cubicBezTo>
                    <a:cubicBezTo>
                      <a:pt x="1301" y="268"/>
                      <a:pt x="1072" y="0"/>
                      <a:pt x="76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1" name="Google Shape;2941;p69"/>
              <p:cNvSpPr/>
              <p:nvPr/>
            </p:nvSpPr>
            <p:spPr>
              <a:xfrm>
                <a:off x="9919625" y="2818000"/>
                <a:ext cx="89900" cy="89900"/>
              </a:xfrm>
              <a:custGeom>
                <a:rect b="b" l="l" r="r" t="t"/>
                <a:pathLst>
                  <a:path extrusionOk="0" h="3596" w="3596">
                    <a:moveTo>
                      <a:pt x="1798" y="1"/>
                    </a:moveTo>
                    <a:cubicBezTo>
                      <a:pt x="803" y="1"/>
                      <a:pt x="0" y="804"/>
                      <a:pt x="0" y="1798"/>
                    </a:cubicBezTo>
                    <a:cubicBezTo>
                      <a:pt x="0" y="2792"/>
                      <a:pt x="803" y="3596"/>
                      <a:pt x="1798" y="3596"/>
                    </a:cubicBezTo>
                    <a:cubicBezTo>
                      <a:pt x="2792" y="3596"/>
                      <a:pt x="3595" y="2792"/>
                      <a:pt x="3595" y="1798"/>
                    </a:cubicBezTo>
                    <a:cubicBezTo>
                      <a:pt x="3595" y="804"/>
                      <a:pt x="2792" y="1"/>
                      <a:pt x="179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2" name="Google Shape;2942;p69"/>
              <p:cNvSpPr/>
              <p:nvPr/>
            </p:nvSpPr>
            <p:spPr>
              <a:xfrm>
                <a:off x="9932050" y="2840950"/>
                <a:ext cx="27750" cy="28700"/>
              </a:xfrm>
              <a:custGeom>
                <a:rect b="b" l="l" r="r" t="t"/>
                <a:pathLst>
                  <a:path extrusionOk="0" h="1148" w="1110">
                    <a:moveTo>
                      <a:pt x="574" y="0"/>
                    </a:moveTo>
                    <a:cubicBezTo>
                      <a:pt x="268" y="0"/>
                      <a:pt x="0" y="268"/>
                      <a:pt x="0" y="574"/>
                    </a:cubicBezTo>
                    <a:cubicBezTo>
                      <a:pt x="0" y="880"/>
                      <a:pt x="268" y="1148"/>
                      <a:pt x="574" y="1148"/>
                    </a:cubicBezTo>
                    <a:cubicBezTo>
                      <a:pt x="880" y="1148"/>
                      <a:pt x="1109" y="880"/>
                      <a:pt x="1109" y="574"/>
                    </a:cubicBezTo>
                    <a:cubicBezTo>
                      <a:pt x="1109" y="268"/>
                      <a:pt x="880" y="0"/>
                      <a:pt x="57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3" name="Google Shape;2943;p69"/>
              <p:cNvSpPr/>
              <p:nvPr/>
            </p:nvSpPr>
            <p:spPr>
              <a:xfrm>
                <a:off x="10123275" y="2534975"/>
                <a:ext cx="89900" cy="89900"/>
              </a:xfrm>
              <a:custGeom>
                <a:rect b="b" l="l" r="r" t="t"/>
                <a:pathLst>
                  <a:path extrusionOk="0" h="3596" w="3596">
                    <a:moveTo>
                      <a:pt x="1798" y="1"/>
                    </a:moveTo>
                    <a:cubicBezTo>
                      <a:pt x="804" y="1"/>
                      <a:pt x="0" y="804"/>
                      <a:pt x="0" y="1798"/>
                    </a:cubicBezTo>
                    <a:cubicBezTo>
                      <a:pt x="0" y="2793"/>
                      <a:pt x="804" y="3596"/>
                      <a:pt x="1798" y="3596"/>
                    </a:cubicBezTo>
                    <a:cubicBezTo>
                      <a:pt x="2792" y="3596"/>
                      <a:pt x="3596" y="2793"/>
                      <a:pt x="3596" y="1798"/>
                    </a:cubicBezTo>
                    <a:cubicBezTo>
                      <a:pt x="3596" y="804"/>
                      <a:pt x="2792" y="1"/>
                      <a:pt x="179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4" name="Google Shape;2944;p69"/>
              <p:cNvSpPr/>
              <p:nvPr/>
            </p:nvSpPr>
            <p:spPr>
              <a:xfrm>
                <a:off x="10131875" y="2557925"/>
                <a:ext cx="32525" cy="28050"/>
              </a:xfrm>
              <a:custGeom>
                <a:rect b="b" l="l" r="r" t="t"/>
                <a:pathLst>
                  <a:path extrusionOk="0" h="1122" w="1301">
                    <a:moveTo>
                      <a:pt x="727" y="1"/>
                    </a:moveTo>
                    <a:cubicBezTo>
                      <a:pt x="230" y="1"/>
                      <a:pt x="1" y="613"/>
                      <a:pt x="345" y="957"/>
                    </a:cubicBezTo>
                    <a:cubicBezTo>
                      <a:pt x="458" y="1070"/>
                      <a:pt x="600" y="1121"/>
                      <a:pt x="740" y="1121"/>
                    </a:cubicBezTo>
                    <a:cubicBezTo>
                      <a:pt x="1025" y="1121"/>
                      <a:pt x="1301" y="908"/>
                      <a:pt x="1301" y="574"/>
                    </a:cubicBezTo>
                    <a:cubicBezTo>
                      <a:pt x="1301" y="268"/>
                      <a:pt x="1033" y="1"/>
                      <a:pt x="72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5" name="Google Shape;2945;p69"/>
              <p:cNvSpPr/>
              <p:nvPr/>
            </p:nvSpPr>
            <p:spPr>
              <a:xfrm>
                <a:off x="9973150" y="2420250"/>
                <a:ext cx="89900" cy="88950"/>
              </a:xfrm>
              <a:custGeom>
                <a:rect b="b" l="l" r="r" t="t"/>
                <a:pathLst>
                  <a:path extrusionOk="0" h="3558" w="3596">
                    <a:moveTo>
                      <a:pt x="1798" y="0"/>
                    </a:moveTo>
                    <a:cubicBezTo>
                      <a:pt x="804" y="0"/>
                      <a:pt x="1" y="803"/>
                      <a:pt x="1" y="1798"/>
                    </a:cubicBezTo>
                    <a:cubicBezTo>
                      <a:pt x="1" y="2792"/>
                      <a:pt x="804" y="3557"/>
                      <a:pt x="1798" y="3557"/>
                    </a:cubicBezTo>
                    <a:cubicBezTo>
                      <a:pt x="2793" y="3557"/>
                      <a:pt x="3596" y="2792"/>
                      <a:pt x="3596" y="1798"/>
                    </a:cubicBezTo>
                    <a:cubicBezTo>
                      <a:pt x="3596" y="803"/>
                      <a:pt x="2793" y="0"/>
                      <a:pt x="179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6" name="Google Shape;2946;p69"/>
              <p:cNvSpPr/>
              <p:nvPr/>
            </p:nvSpPr>
            <p:spPr>
              <a:xfrm>
                <a:off x="9981775" y="2443200"/>
                <a:ext cx="32525" cy="27800"/>
              </a:xfrm>
              <a:custGeom>
                <a:rect b="b" l="l" r="r" t="t"/>
                <a:pathLst>
                  <a:path extrusionOk="0" h="1112" w="1301">
                    <a:moveTo>
                      <a:pt x="727" y="0"/>
                    </a:moveTo>
                    <a:cubicBezTo>
                      <a:pt x="229" y="0"/>
                      <a:pt x="0" y="612"/>
                      <a:pt x="344" y="956"/>
                    </a:cubicBezTo>
                    <a:cubicBezTo>
                      <a:pt x="451" y="1063"/>
                      <a:pt x="585" y="1111"/>
                      <a:pt x="717" y="1111"/>
                    </a:cubicBezTo>
                    <a:cubicBezTo>
                      <a:pt x="1010" y="1111"/>
                      <a:pt x="1300" y="878"/>
                      <a:pt x="1300" y="536"/>
                    </a:cubicBezTo>
                    <a:cubicBezTo>
                      <a:pt x="1300" y="230"/>
                      <a:pt x="1033" y="0"/>
                      <a:pt x="72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947" name="Google Shape;2947;p69"/>
          <p:cNvGrpSpPr/>
          <p:nvPr/>
        </p:nvGrpSpPr>
        <p:grpSpPr>
          <a:xfrm rot="-8590239">
            <a:off x="2121977" y="3325946"/>
            <a:ext cx="869578" cy="1150098"/>
            <a:chOff x="9681025" y="636075"/>
            <a:chExt cx="668875" cy="884650"/>
          </a:xfrm>
        </p:grpSpPr>
        <p:sp>
          <p:nvSpPr>
            <p:cNvPr id="2948" name="Google Shape;2948;p69"/>
            <p:cNvSpPr/>
            <p:nvPr/>
          </p:nvSpPr>
          <p:spPr>
            <a:xfrm>
              <a:off x="10171925" y="725950"/>
              <a:ext cx="109125" cy="313150"/>
            </a:xfrm>
            <a:custGeom>
              <a:rect b="b" l="l" r="r" t="t"/>
              <a:pathLst>
                <a:path extrusionOk="0" h="12526" w="4365">
                  <a:moveTo>
                    <a:pt x="3065" y="0"/>
                  </a:moveTo>
                  <a:cubicBezTo>
                    <a:pt x="1387" y="3356"/>
                    <a:pt x="0" y="12525"/>
                    <a:pt x="1986" y="12525"/>
                  </a:cubicBezTo>
                  <a:cubicBezTo>
                    <a:pt x="2037" y="12525"/>
                    <a:pt x="2091" y="12519"/>
                    <a:pt x="2147" y="12507"/>
                  </a:cubicBezTo>
                  <a:cubicBezTo>
                    <a:pt x="4365" y="12009"/>
                    <a:pt x="3065" y="1"/>
                    <a:pt x="30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9" name="Google Shape;2949;p69"/>
            <p:cNvSpPr/>
            <p:nvPr/>
          </p:nvSpPr>
          <p:spPr>
            <a:xfrm>
              <a:off x="9880600" y="762750"/>
              <a:ext cx="326850" cy="70500"/>
            </a:xfrm>
            <a:custGeom>
              <a:rect b="b" l="l" r="r" t="t"/>
              <a:pathLst>
                <a:path extrusionOk="0" h="2820" w="13074">
                  <a:moveTo>
                    <a:pt x="11505" y="0"/>
                  </a:moveTo>
                  <a:cubicBezTo>
                    <a:pt x="7755" y="0"/>
                    <a:pt x="1" y="936"/>
                    <a:pt x="2555" y="2391"/>
                  </a:cubicBezTo>
                  <a:cubicBezTo>
                    <a:pt x="3095" y="2695"/>
                    <a:pt x="3772" y="2820"/>
                    <a:pt x="4521" y="2820"/>
                  </a:cubicBezTo>
                  <a:cubicBezTo>
                    <a:pt x="8015" y="2820"/>
                    <a:pt x="13073" y="96"/>
                    <a:pt x="13073" y="96"/>
                  </a:cubicBezTo>
                  <a:cubicBezTo>
                    <a:pt x="12742" y="31"/>
                    <a:pt x="12191" y="0"/>
                    <a:pt x="1150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0" name="Google Shape;2950;p69"/>
            <p:cNvSpPr/>
            <p:nvPr/>
          </p:nvSpPr>
          <p:spPr>
            <a:xfrm>
              <a:off x="10078075" y="813900"/>
              <a:ext cx="82500" cy="263475"/>
            </a:xfrm>
            <a:custGeom>
              <a:rect b="b" l="l" r="r" t="t"/>
              <a:pathLst>
                <a:path extrusionOk="0" h="10539" w="3300">
                  <a:moveTo>
                    <a:pt x="3300" y="1"/>
                  </a:moveTo>
                  <a:lnTo>
                    <a:pt x="3300" y="1"/>
                  </a:lnTo>
                  <a:cubicBezTo>
                    <a:pt x="1109" y="3305"/>
                    <a:pt x="0" y="10538"/>
                    <a:pt x="1477" y="10538"/>
                  </a:cubicBezTo>
                  <a:cubicBezTo>
                    <a:pt x="1521" y="10538"/>
                    <a:pt x="1568" y="10532"/>
                    <a:pt x="1617" y="10518"/>
                  </a:cubicBezTo>
                  <a:cubicBezTo>
                    <a:pt x="3300" y="10021"/>
                    <a:pt x="3300" y="1"/>
                    <a:pt x="330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1" name="Google Shape;2951;p69"/>
            <p:cNvSpPr/>
            <p:nvPr/>
          </p:nvSpPr>
          <p:spPr>
            <a:xfrm>
              <a:off x="9849075" y="869350"/>
              <a:ext cx="259875" cy="97800"/>
            </a:xfrm>
            <a:custGeom>
              <a:rect b="b" l="l" r="r" t="t"/>
              <a:pathLst>
                <a:path extrusionOk="0" h="3912" w="10395">
                  <a:moveTo>
                    <a:pt x="10284" y="0"/>
                  </a:moveTo>
                  <a:cubicBezTo>
                    <a:pt x="7615" y="0"/>
                    <a:pt x="0" y="1328"/>
                    <a:pt x="604" y="3214"/>
                  </a:cubicBezTo>
                  <a:cubicBezTo>
                    <a:pt x="760" y="3710"/>
                    <a:pt x="1193" y="3912"/>
                    <a:pt x="1797" y="3912"/>
                  </a:cubicBezTo>
                  <a:cubicBezTo>
                    <a:pt x="4453" y="3912"/>
                    <a:pt x="10395" y="1"/>
                    <a:pt x="10395" y="1"/>
                  </a:cubicBezTo>
                  <a:cubicBezTo>
                    <a:pt x="10359" y="1"/>
                    <a:pt x="10322" y="0"/>
                    <a:pt x="1028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2" name="Google Shape;2952;p69"/>
            <p:cNvSpPr/>
            <p:nvPr/>
          </p:nvSpPr>
          <p:spPr>
            <a:xfrm>
              <a:off x="10002575" y="914300"/>
              <a:ext cx="71000" cy="260100"/>
            </a:xfrm>
            <a:custGeom>
              <a:rect b="b" l="l" r="r" t="t"/>
              <a:pathLst>
                <a:path extrusionOk="0" h="10404" w="2840">
                  <a:moveTo>
                    <a:pt x="2687" y="1"/>
                  </a:moveTo>
                  <a:cubicBezTo>
                    <a:pt x="379" y="3957"/>
                    <a:pt x="1" y="10404"/>
                    <a:pt x="1216" y="10404"/>
                  </a:cubicBezTo>
                  <a:cubicBezTo>
                    <a:pt x="1270" y="10404"/>
                    <a:pt x="1326" y="10391"/>
                    <a:pt x="1386" y="10365"/>
                  </a:cubicBezTo>
                  <a:cubicBezTo>
                    <a:pt x="2840" y="9753"/>
                    <a:pt x="2687" y="1"/>
                    <a:pt x="268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3" name="Google Shape;2953;p69"/>
            <p:cNvSpPr/>
            <p:nvPr/>
          </p:nvSpPr>
          <p:spPr>
            <a:xfrm>
              <a:off x="9781425" y="991750"/>
              <a:ext cx="225225" cy="93275"/>
            </a:xfrm>
            <a:custGeom>
              <a:rect b="b" l="l" r="r" t="t"/>
              <a:pathLst>
                <a:path extrusionOk="0" h="3731" w="9009">
                  <a:moveTo>
                    <a:pt x="9008" y="1"/>
                  </a:moveTo>
                  <a:cubicBezTo>
                    <a:pt x="9008" y="1"/>
                    <a:pt x="671" y="613"/>
                    <a:pt x="135" y="2946"/>
                  </a:cubicBezTo>
                  <a:cubicBezTo>
                    <a:pt x="1" y="3503"/>
                    <a:pt x="256" y="3731"/>
                    <a:pt x="765" y="3731"/>
                  </a:cubicBezTo>
                  <a:cubicBezTo>
                    <a:pt x="2421" y="3731"/>
                    <a:pt x="6756" y="1317"/>
                    <a:pt x="900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4" name="Google Shape;2954;p69"/>
            <p:cNvSpPr/>
            <p:nvPr/>
          </p:nvSpPr>
          <p:spPr>
            <a:xfrm>
              <a:off x="9919125" y="1023300"/>
              <a:ext cx="77000" cy="233325"/>
            </a:xfrm>
            <a:custGeom>
              <a:rect b="b" l="l" r="r" t="t"/>
              <a:pathLst>
                <a:path extrusionOk="0" h="9333" w="3080">
                  <a:moveTo>
                    <a:pt x="2506" y="1"/>
                  </a:moveTo>
                  <a:cubicBezTo>
                    <a:pt x="1154" y="2847"/>
                    <a:pt x="1" y="9332"/>
                    <a:pt x="1139" y="9332"/>
                  </a:cubicBezTo>
                  <a:cubicBezTo>
                    <a:pt x="1224" y="9332"/>
                    <a:pt x="1323" y="9296"/>
                    <a:pt x="1435" y="9218"/>
                  </a:cubicBezTo>
                  <a:cubicBezTo>
                    <a:pt x="3080" y="8147"/>
                    <a:pt x="2506" y="1"/>
                    <a:pt x="250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5" name="Google Shape;2955;p69"/>
            <p:cNvSpPr/>
            <p:nvPr/>
          </p:nvSpPr>
          <p:spPr>
            <a:xfrm>
              <a:off x="9753800" y="1084500"/>
              <a:ext cx="182100" cy="113300"/>
            </a:xfrm>
            <a:custGeom>
              <a:rect b="b" l="l" r="r" t="t"/>
              <a:pathLst>
                <a:path extrusionOk="0" h="4532" w="7284">
                  <a:moveTo>
                    <a:pt x="7283" y="0"/>
                  </a:moveTo>
                  <a:lnTo>
                    <a:pt x="7283" y="0"/>
                  </a:lnTo>
                  <a:cubicBezTo>
                    <a:pt x="7283" y="1"/>
                    <a:pt x="705" y="1492"/>
                    <a:pt x="131" y="3825"/>
                  </a:cubicBezTo>
                  <a:cubicBezTo>
                    <a:pt x="1" y="4322"/>
                    <a:pt x="129" y="4531"/>
                    <a:pt x="438" y="4531"/>
                  </a:cubicBezTo>
                  <a:cubicBezTo>
                    <a:pt x="1578" y="4531"/>
                    <a:pt x="5177" y="1686"/>
                    <a:pt x="728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6" name="Google Shape;2956;p69"/>
            <p:cNvSpPr/>
            <p:nvPr/>
          </p:nvSpPr>
          <p:spPr>
            <a:xfrm>
              <a:off x="9842050" y="1134225"/>
              <a:ext cx="88100" cy="214450"/>
            </a:xfrm>
            <a:custGeom>
              <a:rect b="b" l="l" r="r" t="t"/>
              <a:pathLst>
                <a:path extrusionOk="0" h="8578" w="3524">
                  <a:moveTo>
                    <a:pt x="2376" y="0"/>
                  </a:moveTo>
                  <a:cubicBezTo>
                    <a:pt x="1343" y="2445"/>
                    <a:pt x="1" y="8577"/>
                    <a:pt x="1138" y="8577"/>
                  </a:cubicBezTo>
                  <a:cubicBezTo>
                    <a:pt x="1264" y="8577"/>
                    <a:pt x="1421" y="8502"/>
                    <a:pt x="1611" y="8338"/>
                  </a:cubicBezTo>
                  <a:cubicBezTo>
                    <a:pt x="3524" y="6655"/>
                    <a:pt x="2376" y="1"/>
                    <a:pt x="237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7" name="Google Shape;2957;p69"/>
            <p:cNvSpPr/>
            <p:nvPr/>
          </p:nvSpPr>
          <p:spPr>
            <a:xfrm>
              <a:off x="9721050" y="1197325"/>
              <a:ext cx="138350" cy="107425"/>
            </a:xfrm>
            <a:custGeom>
              <a:rect b="b" l="l" r="r" t="t"/>
              <a:pathLst>
                <a:path extrusionOk="0" h="4297" w="5534">
                  <a:moveTo>
                    <a:pt x="5534" y="0"/>
                  </a:moveTo>
                  <a:lnTo>
                    <a:pt x="5534" y="0"/>
                  </a:lnTo>
                  <a:cubicBezTo>
                    <a:pt x="5533" y="1"/>
                    <a:pt x="944" y="1377"/>
                    <a:pt x="179" y="3596"/>
                  </a:cubicBezTo>
                  <a:cubicBezTo>
                    <a:pt x="1" y="4089"/>
                    <a:pt x="60" y="4297"/>
                    <a:pt x="284" y="4297"/>
                  </a:cubicBezTo>
                  <a:cubicBezTo>
                    <a:pt x="1069" y="4297"/>
                    <a:pt x="3868" y="1755"/>
                    <a:pt x="553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8" name="Google Shape;2958;p69"/>
            <p:cNvSpPr/>
            <p:nvPr/>
          </p:nvSpPr>
          <p:spPr>
            <a:xfrm>
              <a:off x="9776825" y="1241300"/>
              <a:ext cx="76850" cy="191450"/>
            </a:xfrm>
            <a:custGeom>
              <a:rect b="b" l="l" r="r" t="t"/>
              <a:pathLst>
                <a:path extrusionOk="0" h="7658" w="3074">
                  <a:moveTo>
                    <a:pt x="2232" y="1"/>
                  </a:moveTo>
                  <a:cubicBezTo>
                    <a:pt x="1323" y="2027"/>
                    <a:pt x="1" y="7657"/>
                    <a:pt x="1031" y="7657"/>
                  </a:cubicBezTo>
                  <a:cubicBezTo>
                    <a:pt x="1129" y="7657"/>
                    <a:pt x="1248" y="7606"/>
                    <a:pt x="1390" y="7497"/>
                  </a:cubicBezTo>
                  <a:cubicBezTo>
                    <a:pt x="3073" y="6235"/>
                    <a:pt x="2232" y="1"/>
                    <a:pt x="223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9" name="Google Shape;2959;p69"/>
            <p:cNvSpPr/>
            <p:nvPr/>
          </p:nvSpPr>
          <p:spPr>
            <a:xfrm>
              <a:off x="9681025" y="1304425"/>
              <a:ext cx="112400" cy="88650"/>
            </a:xfrm>
            <a:custGeom>
              <a:rect b="b" l="l" r="r" t="t"/>
              <a:pathLst>
                <a:path extrusionOk="0" h="3546" w="4496">
                  <a:moveTo>
                    <a:pt x="4496" y="0"/>
                  </a:moveTo>
                  <a:cubicBezTo>
                    <a:pt x="4495" y="0"/>
                    <a:pt x="556" y="1339"/>
                    <a:pt x="97" y="3060"/>
                  </a:cubicBezTo>
                  <a:cubicBezTo>
                    <a:pt x="1" y="3402"/>
                    <a:pt x="65" y="3546"/>
                    <a:pt x="239" y="3546"/>
                  </a:cubicBezTo>
                  <a:cubicBezTo>
                    <a:pt x="960" y="3546"/>
                    <a:pt x="3571" y="1078"/>
                    <a:pt x="449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0" name="Google Shape;2960;p69"/>
            <p:cNvSpPr/>
            <p:nvPr/>
          </p:nvSpPr>
          <p:spPr>
            <a:xfrm>
              <a:off x="9719775" y="1361775"/>
              <a:ext cx="63300" cy="158950"/>
            </a:xfrm>
            <a:custGeom>
              <a:rect b="b" l="l" r="r" t="t"/>
              <a:pathLst>
                <a:path extrusionOk="0" h="6358" w="2532">
                  <a:moveTo>
                    <a:pt x="1760" y="1"/>
                  </a:moveTo>
                  <a:lnTo>
                    <a:pt x="1760" y="1"/>
                  </a:lnTo>
                  <a:cubicBezTo>
                    <a:pt x="1377" y="766"/>
                    <a:pt x="1" y="6235"/>
                    <a:pt x="727" y="6350"/>
                  </a:cubicBezTo>
                  <a:cubicBezTo>
                    <a:pt x="764" y="6355"/>
                    <a:pt x="799" y="6358"/>
                    <a:pt x="833" y="6358"/>
                  </a:cubicBezTo>
                  <a:cubicBezTo>
                    <a:pt x="2532" y="6358"/>
                    <a:pt x="1760" y="1"/>
                    <a:pt x="176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1" name="Google Shape;2961;p69"/>
            <p:cNvSpPr/>
            <p:nvPr/>
          </p:nvSpPr>
          <p:spPr>
            <a:xfrm>
              <a:off x="9725525" y="636075"/>
              <a:ext cx="624375" cy="803175"/>
            </a:xfrm>
            <a:custGeom>
              <a:rect b="b" l="l" r="r" t="t"/>
              <a:pathLst>
                <a:path extrusionOk="0" fill="none" h="32127" w="24975">
                  <a:moveTo>
                    <a:pt x="24975" y="0"/>
                  </a:moveTo>
                  <a:cubicBezTo>
                    <a:pt x="24975" y="0"/>
                    <a:pt x="9562" y="12048"/>
                    <a:pt x="0" y="32127"/>
                  </a:cubicBezTo>
                </a:path>
              </a:pathLst>
            </a:custGeom>
            <a:solidFill>
              <a:schemeClr val="lt2"/>
            </a:solidFill>
            <a:ln cap="rnd"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5" name="Shape 2965"/>
        <p:cNvGrpSpPr/>
        <p:nvPr/>
      </p:nvGrpSpPr>
      <p:grpSpPr>
        <a:xfrm>
          <a:off x="0" y="0"/>
          <a:ext cx="0" cy="0"/>
          <a:chOff x="0" y="0"/>
          <a:chExt cx="0" cy="0"/>
        </a:xfrm>
      </p:grpSpPr>
      <p:sp>
        <p:nvSpPr>
          <p:cNvPr id="2966" name="Google Shape;2966;p70"/>
          <p:cNvSpPr txBox="1"/>
          <p:nvPr>
            <p:ph idx="1" type="body"/>
          </p:nvPr>
        </p:nvSpPr>
        <p:spPr>
          <a:xfrm>
            <a:off x="731525" y="1160996"/>
            <a:ext cx="7681200" cy="3580800"/>
          </a:xfrm>
          <a:prstGeom prst="rect">
            <a:avLst/>
          </a:prstGeom>
        </p:spPr>
        <p:txBody>
          <a:bodyPr anchorCtr="0" anchor="t" bIns="91425" lIns="91425" spcFirstLastPara="1" rIns="91425" wrap="square" tIns="91425">
            <a:noAutofit/>
          </a:bodyPr>
          <a:lstStyle/>
          <a:p>
            <a:pPr indent="-336550" lvl="0" marL="457200" rtl="0" algn="l">
              <a:spcBef>
                <a:spcPts val="0"/>
              </a:spcBef>
              <a:spcAft>
                <a:spcPts val="0"/>
              </a:spcAft>
              <a:buSzPts val="1700"/>
              <a:buChar char="●"/>
            </a:pPr>
            <a:r>
              <a:rPr lang="en" sz="1700"/>
              <a:t>Theme: Nursing = LeaRNing</a:t>
            </a:r>
            <a:endParaRPr sz="1700"/>
          </a:p>
          <a:p>
            <a:pPr indent="-336550" lvl="0" marL="457200" rtl="0" algn="l">
              <a:spcBef>
                <a:spcPts val="0"/>
              </a:spcBef>
              <a:spcAft>
                <a:spcPts val="0"/>
              </a:spcAft>
              <a:buSzPts val="1700"/>
              <a:buChar char="●"/>
            </a:pPr>
            <a:r>
              <a:rPr lang="en" sz="1700"/>
              <a:t>Date: February 25th, 2022 (tentative) </a:t>
            </a:r>
            <a:endParaRPr sz="1700"/>
          </a:p>
          <a:p>
            <a:pPr indent="-336550" lvl="0" marL="457200" rtl="0" algn="l">
              <a:spcBef>
                <a:spcPts val="0"/>
              </a:spcBef>
              <a:spcAft>
                <a:spcPts val="0"/>
              </a:spcAft>
              <a:buSzPts val="1700"/>
              <a:buChar char="●"/>
            </a:pPr>
            <a:r>
              <a:rPr lang="en" sz="1700"/>
              <a:t>Location: University of Virginia (UVA)</a:t>
            </a:r>
            <a:endParaRPr sz="1700"/>
          </a:p>
          <a:p>
            <a:pPr indent="-336550" lvl="1" marL="914400" rtl="0" algn="l">
              <a:spcBef>
                <a:spcPts val="0"/>
              </a:spcBef>
              <a:spcAft>
                <a:spcPts val="0"/>
              </a:spcAft>
              <a:buSzPts val="1700"/>
              <a:buChar char="○"/>
            </a:pPr>
            <a:r>
              <a:rPr lang="en" sz="1700"/>
              <a:t>Charlottesville, VA</a:t>
            </a:r>
            <a:endParaRPr sz="1700"/>
          </a:p>
          <a:p>
            <a:pPr indent="-336550" lvl="0" marL="457200" rtl="0" algn="l">
              <a:spcBef>
                <a:spcPts val="0"/>
              </a:spcBef>
              <a:spcAft>
                <a:spcPts val="0"/>
              </a:spcAft>
              <a:buSzPts val="1700"/>
              <a:buChar char="●"/>
            </a:pPr>
            <a:r>
              <a:rPr lang="en" sz="1700"/>
              <a:t>Why you should come!</a:t>
            </a:r>
            <a:endParaRPr sz="1700"/>
          </a:p>
          <a:p>
            <a:pPr indent="-336550" lvl="1" marL="914400" rtl="0" algn="l">
              <a:spcBef>
                <a:spcPts val="0"/>
              </a:spcBef>
              <a:spcAft>
                <a:spcPts val="0"/>
              </a:spcAft>
              <a:buSzPts val="1700"/>
              <a:buChar char="○"/>
            </a:pPr>
            <a:r>
              <a:rPr lang="en" sz="1700"/>
              <a:t>Opportunity for VNSA members to network, learn, and develop themselves professionally</a:t>
            </a:r>
            <a:endParaRPr sz="1700"/>
          </a:p>
          <a:p>
            <a:pPr indent="-336550" lvl="1" marL="914400" rtl="0" algn="l">
              <a:spcBef>
                <a:spcPts val="0"/>
              </a:spcBef>
              <a:spcAft>
                <a:spcPts val="0"/>
              </a:spcAft>
              <a:buSzPts val="1700"/>
              <a:buChar char="○"/>
            </a:pPr>
            <a:r>
              <a:rPr lang="en" sz="1700"/>
              <a:t>Breakout sessions, keynote and endnote speakers, exhibitors</a:t>
            </a:r>
            <a:endParaRPr sz="1700"/>
          </a:p>
          <a:p>
            <a:pPr indent="-336550" lvl="1" marL="914400" rtl="0" algn="l">
              <a:spcBef>
                <a:spcPts val="0"/>
              </a:spcBef>
              <a:spcAft>
                <a:spcPts val="0"/>
              </a:spcAft>
              <a:buSzPts val="1700"/>
              <a:buChar char="○"/>
            </a:pPr>
            <a:r>
              <a:rPr lang="en" sz="1700"/>
              <a:t>Election of new officers for the upcoming year </a:t>
            </a:r>
            <a:endParaRPr sz="1700"/>
          </a:p>
        </p:txBody>
      </p:sp>
      <p:sp>
        <p:nvSpPr>
          <p:cNvPr id="2967" name="Google Shape;2967;p70"/>
          <p:cNvSpPr txBox="1"/>
          <p:nvPr>
            <p:ph type="title"/>
          </p:nvPr>
        </p:nvSpPr>
        <p:spPr>
          <a:xfrm>
            <a:off x="731525" y="445025"/>
            <a:ext cx="76812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VNSA Annual Convention </a:t>
            </a:r>
            <a:endParaRPr/>
          </a:p>
        </p:txBody>
      </p:sp>
      <p:grpSp>
        <p:nvGrpSpPr>
          <p:cNvPr id="2968" name="Google Shape;2968;p70"/>
          <p:cNvGrpSpPr/>
          <p:nvPr/>
        </p:nvGrpSpPr>
        <p:grpSpPr>
          <a:xfrm>
            <a:off x="7466844" y="3611164"/>
            <a:ext cx="1482825" cy="1365275"/>
            <a:chOff x="789819" y="1559239"/>
            <a:chExt cx="1482825" cy="1365275"/>
          </a:xfrm>
        </p:grpSpPr>
        <p:grpSp>
          <p:nvGrpSpPr>
            <p:cNvPr id="2969" name="Google Shape;2969;p70"/>
            <p:cNvGrpSpPr/>
            <p:nvPr/>
          </p:nvGrpSpPr>
          <p:grpSpPr>
            <a:xfrm>
              <a:off x="789819" y="1559239"/>
              <a:ext cx="1424775" cy="1062850"/>
              <a:chOff x="789819" y="1559239"/>
              <a:chExt cx="1424775" cy="1062850"/>
            </a:xfrm>
          </p:grpSpPr>
          <p:sp>
            <p:nvSpPr>
              <p:cNvPr id="2970" name="Google Shape;2970;p70"/>
              <p:cNvSpPr/>
              <p:nvPr/>
            </p:nvSpPr>
            <p:spPr>
              <a:xfrm>
                <a:off x="1904244" y="1762789"/>
                <a:ext cx="310350" cy="193525"/>
              </a:xfrm>
              <a:custGeom>
                <a:rect b="b" l="l" r="r" t="t"/>
                <a:pathLst>
                  <a:path extrusionOk="0" h="7741" w="12414">
                    <a:moveTo>
                      <a:pt x="0" y="4386"/>
                    </a:moveTo>
                    <a:cubicBezTo>
                      <a:pt x="29" y="4243"/>
                      <a:pt x="115" y="4071"/>
                      <a:pt x="201" y="3956"/>
                    </a:cubicBezTo>
                    <a:cubicBezTo>
                      <a:pt x="1233" y="2523"/>
                      <a:pt x="5390" y="832"/>
                      <a:pt x="7626" y="574"/>
                    </a:cubicBezTo>
                    <a:cubicBezTo>
                      <a:pt x="12413" y="0"/>
                      <a:pt x="2494" y="7740"/>
                      <a:pt x="0" y="4386"/>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1" name="Google Shape;2971;p70"/>
              <p:cNvSpPr/>
              <p:nvPr/>
            </p:nvSpPr>
            <p:spPr>
              <a:xfrm>
                <a:off x="1821819" y="1658864"/>
                <a:ext cx="111125" cy="224350"/>
              </a:xfrm>
              <a:custGeom>
                <a:rect b="b" l="l" r="r" t="t"/>
                <a:pathLst>
                  <a:path extrusionOk="0" h="8974" w="4445">
                    <a:moveTo>
                      <a:pt x="3699" y="8371"/>
                    </a:moveTo>
                    <a:cubicBezTo>
                      <a:pt x="4100" y="8687"/>
                      <a:pt x="4444" y="1"/>
                      <a:pt x="3498" y="87"/>
                    </a:cubicBezTo>
                    <a:cubicBezTo>
                      <a:pt x="832" y="287"/>
                      <a:pt x="1" y="8973"/>
                      <a:pt x="3699" y="837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2" name="Google Shape;2972;p70"/>
              <p:cNvSpPr/>
              <p:nvPr/>
            </p:nvSpPr>
            <p:spPr>
              <a:xfrm>
                <a:off x="1775244" y="1925464"/>
                <a:ext cx="306750" cy="131900"/>
              </a:xfrm>
              <a:custGeom>
                <a:rect b="b" l="l" r="r" t="t"/>
                <a:pathLst>
                  <a:path extrusionOk="0" h="5276" w="12270">
                    <a:moveTo>
                      <a:pt x="1061" y="1520"/>
                    </a:moveTo>
                    <a:cubicBezTo>
                      <a:pt x="2494" y="1176"/>
                      <a:pt x="9432" y="87"/>
                      <a:pt x="10034" y="87"/>
                    </a:cubicBezTo>
                    <a:cubicBezTo>
                      <a:pt x="12270" y="1"/>
                      <a:pt x="11295" y="803"/>
                      <a:pt x="9604" y="2237"/>
                    </a:cubicBezTo>
                    <a:cubicBezTo>
                      <a:pt x="5906" y="5275"/>
                      <a:pt x="0" y="3211"/>
                      <a:pt x="1061" y="152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3" name="Google Shape;2973;p70"/>
              <p:cNvSpPr/>
              <p:nvPr/>
            </p:nvSpPr>
            <p:spPr>
              <a:xfrm>
                <a:off x="1610419" y="1762064"/>
                <a:ext cx="219325" cy="258025"/>
              </a:xfrm>
              <a:custGeom>
                <a:rect b="b" l="l" r="r" t="t"/>
                <a:pathLst>
                  <a:path extrusionOk="0" h="10321" w="8773">
                    <a:moveTo>
                      <a:pt x="8514" y="9174"/>
                    </a:moveTo>
                    <a:cubicBezTo>
                      <a:pt x="8772" y="7798"/>
                      <a:pt x="7253" y="1"/>
                      <a:pt x="5705" y="402"/>
                    </a:cubicBezTo>
                    <a:cubicBezTo>
                      <a:pt x="0" y="1893"/>
                      <a:pt x="6192" y="10321"/>
                      <a:pt x="8514" y="9174"/>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4" name="Google Shape;2974;p70"/>
              <p:cNvSpPr/>
              <p:nvPr/>
            </p:nvSpPr>
            <p:spPr>
              <a:xfrm>
                <a:off x="1692819" y="2081689"/>
                <a:ext cx="288125" cy="122575"/>
              </a:xfrm>
              <a:custGeom>
                <a:rect b="b" l="l" r="r" t="t"/>
                <a:pathLst>
                  <a:path extrusionOk="0" h="4903" w="11525">
                    <a:moveTo>
                      <a:pt x="1033" y="1119"/>
                    </a:moveTo>
                    <a:cubicBezTo>
                      <a:pt x="1090" y="1348"/>
                      <a:pt x="11525" y="1"/>
                      <a:pt x="11410" y="517"/>
                    </a:cubicBezTo>
                    <a:cubicBezTo>
                      <a:pt x="10579" y="3814"/>
                      <a:pt x="1" y="4903"/>
                      <a:pt x="1033" y="1119"/>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5" name="Google Shape;2975;p70"/>
              <p:cNvSpPr/>
              <p:nvPr/>
            </p:nvSpPr>
            <p:spPr>
              <a:xfrm>
                <a:off x="1527269" y="1907539"/>
                <a:ext cx="203575" cy="275225"/>
              </a:xfrm>
              <a:custGeom>
                <a:rect b="b" l="l" r="r" t="t"/>
                <a:pathLst>
                  <a:path extrusionOk="0" h="11009" w="8143">
                    <a:moveTo>
                      <a:pt x="8142" y="7827"/>
                    </a:moveTo>
                    <a:cubicBezTo>
                      <a:pt x="3355" y="11009"/>
                      <a:pt x="1" y="2810"/>
                      <a:pt x="2724" y="603"/>
                    </a:cubicBezTo>
                    <a:cubicBezTo>
                      <a:pt x="3498" y="1"/>
                      <a:pt x="7425" y="6795"/>
                      <a:pt x="8142" y="7827"/>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6" name="Google Shape;2976;p70"/>
              <p:cNvSpPr/>
              <p:nvPr/>
            </p:nvSpPr>
            <p:spPr>
              <a:xfrm>
                <a:off x="1447719" y="2035114"/>
                <a:ext cx="219325" cy="254450"/>
              </a:xfrm>
              <a:custGeom>
                <a:rect b="b" l="l" r="r" t="t"/>
                <a:pathLst>
                  <a:path extrusionOk="0" h="10178" w="8773">
                    <a:moveTo>
                      <a:pt x="8773" y="8056"/>
                    </a:moveTo>
                    <a:cubicBezTo>
                      <a:pt x="8773" y="8056"/>
                      <a:pt x="2982" y="1"/>
                      <a:pt x="2695" y="545"/>
                    </a:cubicBezTo>
                    <a:cubicBezTo>
                      <a:pt x="1" y="6078"/>
                      <a:pt x="6594" y="10177"/>
                      <a:pt x="8773" y="8056"/>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7" name="Google Shape;2977;p70"/>
              <p:cNvSpPr/>
              <p:nvPr/>
            </p:nvSpPr>
            <p:spPr>
              <a:xfrm>
                <a:off x="1013419" y="1559239"/>
                <a:ext cx="197125" cy="409250"/>
              </a:xfrm>
              <a:custGeom>
                <a:rect b="b" l="l" r="r" t="t"/>
                <a:pathLst>
                  <a:path extrusionOk="0" h="16370" w="7885">
                    <a:moveTo>
                      <a:pt x="2667" y="16370"/>
                    </a:moveTo>
                    <a:cubicBezTo>
                      <a:pt x="2466" y="16284"/>
                      <a:pt x="2294" y="16140"/>
                      <a:pt x="2151" y="15968"/>
                    </a:cubicBezTo>
                    <a:cubicBezTo>
                      <a:pt x="660" y="14277"/>
                      <a:pt x="1" y="8716"/>
                      <a:pt x="488" y="5935"/>
                    </a:cubicBezTo>
                    <a:cubicBezTo>
                      <a:pt x="1491" y="1"/>
                      <a:pt x="7884" y="14506"/>
                      <a:pt x="2667" y="1637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8" name="Google Shape;2978;p70"/>
              <p:cNvSpPr/>
              <p:nvPr/>
            </p:nvSpPr>
            <p:spPr>
              <a:xfrm>
                <a:off x="789819" y="1862389"/>
                <a:ext cx="301025" cy="208575"/>
              </a:xfrm>
              <a:custGeom>
                <a:rect b="b" l="l" r="r" t="t"/>
                <a:pathLst>
                  <a:path extrusionOk="0" h="8343" w="12041">
                    <a:moveTo>
                      <a:pt x="11525" y="3728"/>
                    </a:moveTo>
                    <a:cubicBezTo>
                      <a:pt x="12041" y="3355"/>
                      <a:pt x="947" y="1"/>
                      <a:pt x="689" y="1148"/>
                    </a:cubicBezTo>
                    <a:cubicBezTo>
                      <a:pt x="1" y="4416"/>
                      <a:pt x="10951" y="8343"/>
                      <a:pt x="11525" y="3728"/>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9" name="Google Shape;2979;p70"/>
              <p:cNvSpPr/>
              <p:nvPr/>
            </p:nvSpPr>
            <p:spPr>
              <a:xfrm>
                <a:off x="1160344" y="1772814"/>
                <a:ext cx="165575" cy="394900"/>
              </a:xfrm>
              <a:custGeom>
                <a:rect b="b" l="l" r="r" t="t"/>
                <a:pathLst>
                  <a:path extrusionOk="0" h="15796" w="6623">
                    <a:moveTo>
                      <a:pt x="0" y="13990"/>
                    </a:moveTo>
                    <a:cubicBezTo>
                      <a:pt x="58" y="12155"/>
                      <a:pt x="1204" y="3441"/>
                      <a:pt x="1405" y="2724"/>
                    </a:cubicBezTo>
                    <a:cubicBezTo>
                      <a:pt x="2122" y="1"/>
                      <a:pt x="2838" y="1434"/>
                      <a:pt x="4014" y="3957"/>
                    </a:cubicBezTo>
                    <a:cubicBezTo>
                      <a:pt x="6622" y="9432"/>
                      <a:pt x="1806" y="15796"/>
                      <a:pt x="0" y="1399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0" name="Google Shape;2980;p70"/>
              <p:cNvSpPr/>
              <p:nvPr/>
            </p:nvSpPr>
            <p:spPr>
              <a:xfrm>
                <a:off x="890169" y="2066639"/>
                <a:ext cx="329675" cy="232950"/>
              </a:xfrm>
              <a:custGeom>
                <a:rect b="b" l="l" r="r" t="t"/>
                <a:pathLst>
                  <a:path extrusionOk="0" h="9318" w="13187">
                    <a:moveTo>
                      <a:pt x="12556" y="1578"/>
                    </a:moveTo>
                    <a:cubicBezTo>
                      <a:pt x="10836" y="804"/>
                      <a:pt x="229" y="1"/>
                      <a:pt x="172" y="1979"/>
                    </a:cubicBezTo>
                    <a:cubicBezTo>
                      <a:pt x="0" y="9317"/>
                      <a:pt x="13187" y="4731"/>
                      <a:pt x="12556" y="1578"/>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1" name="Google Shape;2981;p70"/>
              <p:cNvSpPr/>
              <p:nvPr/>
            </p:nvSpPr>
            <p:spPr>
              <a:xfrm>
                <a:off x="1319444" y="1946964"/>
                <a:ext cx="174900" cy="387025"/>
              </a:xfrm>
              <a:custGeom>
                <a:rect b="b" l="l" r="r" t="t"/>
                <a:pathLst>
                  <a:path extrusionOk="0" h="15481" w="6996">
                    <a:moveTo>
                      <a:pt x="0" y="12958"/>
                    </a:moveTo>
                    <a:cubicBezTo>
                      <a:pt x="316" y="12958"/>
                      <a:pt x="2380" y="1"/>
                      <a:pt x="3010" y="316"/>
                    </a:cubicBezTo>
                    <a:cubicBezTo>
                      <a:pt x="6995" y="2409"/>
                      <a:pt x="4501" y="15480"/>
                      <a:pt x="0" y="12958"/>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2" name="Google Shape;2982;p70"/>
              <p:cNvSpPr/>
              <p:nvPr/>
            </p:nvSpPr>
            <p:spPr>
              <a:xfrm>
                <a:off x="1562194" y="1857339"/>
                <a:ext cx="348525" cy="580925"/>
              </a:xfrm>
              <a:custGeom>
                <a:rect b="b" l="l" r="r" t="t"/>
                <a:pathLst>
                  <a:path extrusionOk="0" h="23237" w="13941">
                    <a:moveTo>
                      <a:pt x="13547" y="1"/>
                    </a:moveTo>
                    <a:cubicBezTo>
                      <a:pt x="13465" y="1"/>
                      <a:pt x="13385" y="22"/>
                      <a:pt x="13310" y="60"/>
                    </a:cubicBezTo>
                    <a:cubicBezTo>
                      <a:pt x="13252" y="88"/>
                      <a:pt x="13224" y="88"/>
                      <a:pt x="13195" y="146"/>
                    </a:cubicBezTo>
                    <a:lnTo>
                      <a:pt x="13138" y="203"/>
                    </a:lnTo>
                    <a:cubicBezTo>
                      <a:pt x="11217" y="1923"/>
                      <a:pt x="9554" y="3901"/>
                      <a:pt x="8178" y="6051"/>
                    </a:cubicBezTo>
                    <a:cubicBezTo>
                      <a:pt x="5254" y="10494"/>
                      <a:pt x="2846" y="15282"/>
                      <a:pt x="1012" y="20269"/>
                    </a:cubicBezTo>
                    <a:cubicBezTo>
                      <a:pt x="840" y="20728"/>
                      <a:pt x="696" y="21187"/>
                      <a:pt x="496" y="21617"/>
                    </a:cubicBezTo>
                    <a:cubicBezTo>
                      <a:pt x="0" y="22678"/>
                      <a:pt x="8" y="23237"/>
                      <a:pt x="260" y="23237"/>
                    </a:cubicBezTo>
                    <a:cubicBezTo>
                      <a:pt x="519" y="23237"/>
                      <a:pt x="1034" y="22650"/>
                      <a:pt x="1528" y="21416"/>
                    </a:cubicBezTo>
                    <a:cubicBezTo>
                      <a:pt x="1757" y="20871"/>
                      <a:pt x="1958" y="20298"/>
                      <a:pt x="2158" y="19753"/>
                    </a:cubicBezTo>
                    <a:cubicBezTo>
                      <a:pt x="3764" y="15568"/>
                      <a:pt x="5742" y="11526"/>
                      <a:pt x="8121" y="7714"/>
                    </a:cubicBezTo>
                    <a:cubicBezTo>
                      <a:pt x="9325" y="5736"/>
                      <a:pt x="10730" y="3872"/>
                      <a:pt x="12278" y="2152"/>
                    </a:cubicBezTo>
                    <a:cubicBezTo>
                      <a:pt x="12765" y="1665"/>
                      <a:pt x="13252" y="1149"/>
                      <a:pt x="13797" y="690"/>
                    </a:cubicBezTo>
                    <a:lnTo>
                      <a:pt x="13883" y="604"/>
                    </a:lnTo>
                    <a:cubicBezTo>
                      <a:pt x="13940" y="518"/>
                      <a:pt x="13940" y="432"/>
                      <a:pt x="13940" y="346"/>
                    </a:cubicBezTo>
                    <a:cubicBezTo>
                      <a:pt x="13940" y="289"/>
                      <a:pt x="13940" y="260"/>
                      <a:pt x="13912" y="203"/>
                    </a:cubicBezTo>
                    <a:cubicBezTo>
                      <a:pt x="13883" y="174"/>
                      <a:pt x="13854" y="146"/>
                      <a:pt x="13854" y="117"/>
                    </a:cubicBezTo>
                    <a:cubicBezTo>
                      <a:pt x="13758" y="36"/>
                      <a:pt x="13651" y="1"/>
                      <a:pt x="1354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3" name="Google Shape;2983;p70"/>
              <p:cNvSpPr/>
              <p:nvPr/>
            </p:nvSpPr>
            <p:spPr>
              <a:xfrm>
                <a:off x="1631194" y="2197789"/>
                <a:ext cx="275950" cy="193525"/>
              </a:xfrm>
              <a:custGeom>
                <a:rect b="b" l="l" r="r" t="t"/>
                <a:pathLst>
                  <a:path extrusionOk="0" h="7741" w="11038">
                    <a:moveTo>
                      <a:pt x="0" y="1492"/>
                    </a:moveTo>
                    <a:cubicBezTo>
                      <a:pt x="0" y="1492"/>
                      <a:pt x="10894" y="1"/>
                      <a:pt x="10922" y="976"/>
                    </a:cubicBezTo>
                    <a:cubicBezTo>
                      <a:pt x="11037" y="3498"/>
                      <a:pt x="2236" y="7741"/>
                      <a:pt x="0" y="1492"/>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4" name="Google Shape;2984;p70"/>
              <p:cNvSpPr/>
              <p:nvPr/>
            </p:nvSpPr>
            <p:spPr>
              <a:xfrm>
                <a:off x="1057144" y="1957714"/>
                <a:ext cx="641375" cy="606650"/>
              </a:xfrm>
              <a:custGeom>
                <a:rect b="b" l="l" r="r" t="t"/>
                <a:pathLst>
                  <a:path extrusionOk="0" h="24266" w="25655">
                    <a:moveTo>
                      <a:pt x="631" y="1"/>
                    </a:moveTo>
                    <a:lnTo>
                      <a:pt x="459" y="29"/>
                    </a:lnTo>
                    <a:cubicBezTo>
                      <a:pt x="402" y="29"/>
                      <a:pt x="373" y="58"/>
                      <a:pt x="316" y="87"/>
                    </a:cubicBezTo>
                    <a:cubicBezTo>
                      <a:pt x="115" y="230"/>
                      <a:pt x="0" y="459"/>
                      <a:pt x="58" y="717"/>
                    </a:cubicBezTo>
                    <a:cubicBezTo>
                      <a:pt x="58" y="775"/>
                      <a:pt x="86" y="832"/>
                      <a:pt x="115" y="889"/>
                    </a:cubicBezTo>
                    <a:lnTo>
                      <a:pt x="144" y="975"/>
                    </a:lnTo>
                    <a:cubicBezTo>
                      <a:pt x="1663" y="3899"/>
                      <a:pt x="3727" y="6479"/>
                      <a:pt x="5934" y="8859"/>
                    </a:cubicBezTo>
                    <a:cubicBezTo>
                      <a:pt x="10636" y="13990"/>
                      <a:pt x="16054" y="18347"/>
                      <a:pt x="21730" y="22217"/>
                    </a:cubicBezTo>
                    <a:cubicBezTo>
                      <a:pt x="22246" y="22561"/>
                      <a:pt x="22819" y="22905"/>
                      <a:pt x="23278" y="23306"/>
                    </a:cubicBezTo>
                    <a:cubicBezTo>
                      <a:pt x="24131" y="23979"/>
                      <a:pt x="24746" y="24265"/>
                      <a:pt x="25064" y="24265"/>
                    </a:cubicBezTo>
                    <a:cubicBezTo>
                      <a:pt x="25655" y="24265"/>
                      <a:pt x="25228" y="23282"/>
                      <a:pt x="23421" y="21959"/>
                    </a:cubicBezTo>
                    <a:cubicBezTo>
                      <a:pt x="22762" y="21529"/>
                      <a:pt x="22102" y="21099"/>
                      <a:pt x="21472" y="20640"/>
                    </a:cubicBezTo>
                    <a:cubicBezTo>
                      <a:pt x="16656" y="17372"/>
                      <a:pt x="12155" y="13617"/>
                      <a:pt x="8056" y="9489"/>
                    </a:cubicBezTo>
                    <a:cubicBezTo>
                      <a:pt x="5963" y="7368"/>
                      <a:pt x="4042" y="5075"/>
                      <a:pt x="2380" y="2609"/>
                    </a:cubicBezTo>
                    <a:cubicBezTo>
                      <a:pt x="1892" y="1864"/>
                      <a:pt x="1434" y="1090"/>
                      <a:pt x="1032" y="287"/>
                    </a:cubicBezTo>
                    <a:lnTo>
                      <a:pt x="946" y="144"/>
                    </a:lnTo>
                    <a:cubicBezTo>
                      <a:pt x="860" y="87"/>
                      <a:pt x="746" y="29"/>
                      <a:pt x="63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5" name="Google Shape;2985;p70"/>
              <p:cNvSpPr/>
              <p:nvPr/>
            </p:nvSpPr>
            <p:spPr>
              <a:xfrm>
                <a:off x="1019169" y="2254414"/>
                <a:ext cx="355475" cy="202125"/>
              </a:xfrm>
              <a:custGeom>
                <a:rect b="b" l="l" r="r" t="t"/>
                <a:pathLst>
                  <a:path extrusionOk="0" h="8085" w="14219">
                    <a:moveTo>
                      <a:pt x="11839" y="1"/>
                    </a:moveTo>
                    <a:cubicBezTo>
                      <a:pt x="14219" y="6823"/>
                      <a:pt x="2351" y="8084"/>
                      <a:pt x="516" y="4071"/>
                    </a:cubicBezTo>
                    <a:cubicBezTo>
                      <a:pt x="0" y="2953"/>
                      <a:pt x="10234" y="517"/>
                      <a:pt x="1183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6" name="Google Shape;2986;p70"/>
              <p:cNvSpPr/>
              <p:nvPr/>
            </p:nvSpPr>
            <p:spPr>
              <a:xfrm>
                <a:off x="1150319" y="2376239"/>
                <a:ext cx="363375" cy="245850"/>
              </a:xfrm>
              <a:custGeom>
                <a:rect b="b" l="l" r="r" t="t"/>
                <a:pathLst>
                  <a:path extrusionOk="0" h="9834" w="14535">
                    <a:moveTo>
                      <a:pt x="12585" y="1"/>
                    </a:moveTo>
                    <a:cubicBezTo>
                      <a:pt x="12585" y="1"/>
                      <a:pt x="0" y="4243"/>
                      <a:pt x="631" y="4731"/>
                    </a:cubicBezTo>
                    <a:cubicBezTo>
                      <a:pt x="6794" y="9833"/>
                      <a:pt x="14534" y="3297"/>
                      <a:pt x="1258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87" name="Google Shape;2987;p70"/>
            <p:cNvGrpSpPr/>
            <p:nvPr/>
          </p:nvGrpSpPr>
          <p:grpSpPr>
            <a:xfrm>
              <a:off x="938169" y="1939789"/>
              <a:ext cx="1334475" cy="984725"/>
              <a:chOff x="938169" y="1939789"/>
              <a:chExt cx="1334475" cy="984725"/>
            </a:xfrm>
          </p:grpSpPr>
          <p:sp>
            <p:nvSpPr>
              <p:cNvPr id="2988" name="Google Shape;2988;p70"/>
              <p:cNvSpPr/>
              <p:nvPr/>
            </p:nvSpPr>
            <p:spPr>
              <a:xfrm>
                <a:off x="1147444" y="2126139"/>
                <a:ext cx="506000" cy="743925"/>
              </a:xfrm>
              <a:custGeom>
                <a:rect b="b" l="l" r="r" t="t"/>
                <a:pathLst>
                  <a:path extrusionOk="0" h="29757" w="20240">
                    <a:moveTo>
                      <a:pt x="19035" y="6135"/>
                    </a:moveTo>
                    <a:cubicBezTo>
                      <a:pt x="18146" y="3354"/>
                      <a:pt x="15824" y="0"/>
                      <a:pt x="11811" y="0"/>
                    </a:cubicBezTo>
                    <a:cubicBezTo>
                      <a:pt x="7798" y="0"/>
                      <a:pt x="4042" y="3354"/>
                      <a:pt x="3154" y="6135"/>
                    </a:cubicBezTo>
                    <a:cubicBezTo>
                      <a:pt x="1950" y="9861"/>
                      <a:pt x="0" y="19293"/>
                      <a:pt x="1806" y="22962"/>
                    </a:cubicBezTo>
                    <a:cubicBezTo>
                      <a:pt x="4157" y="27721"/>
                      <a:pt x="8027" y="29756"/>
                      <a:pt x="12012" y="29756"/>
                    </a:cubicBezTo>
                    <a:cubicBezTo>
                      <a:pt x="15996" y="29756"/>
                      <a:pt x="18146" y="25141"/>
                      <a:pt x="19035" y="22360"/>
                    </a:cubicBezTo>
                    <a:cubicBezTo>
                      <a:pt x="20239" y="18633"/>
                      <a:pt x="20239" y="9861"/>
                      <a:pt x="19035" y="6135"/>
                    </a:cubicBezTo>
                    <a:close/>
                  </a:path>
                </a:pathLst>
              </a:custGeom>
              <a:solidFill>
                <a:srgbClr val="D36E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9" name="Google Shape;2989;p70"/>
              <p:cNvSpPr/>
              <p:nvPr/>
            </p:nvSpPr>
            <p:spPr>
              <a:xfrm>
                <a:off x="1638369" y="2126139"/>
                <a:ext cx="506700" cy="743925"/>
              </a:xfrm>
              <a:custGeom>
                <a:rect b="b" l="l" r="r" t="t"/>
                <a:pathLst>
                  <a:path extrusionOk="0" h="29757" w="20268">
                    <a:moveTo>
                      <a:pt x="1204" y="6135"/>
                    </a:moveTo>
                    <a:cubicBezTo>
                      <a:pt x="2121" y="3354"/>
                      <a:pt x="4443" y="0"/>
                      <a:pt x="8457" y="0"/>
                    </a:cubicBezTo>
                    <a:cubicBezTo>
                      <a:pt x="12470" y="0"/>
                      <a:pt x="16197" y="3354"/>
                      <a:pt x="17114" y="6135"/>
                    </a:cubicBezTo>
                    <a:cubicBezTo>
                      <a:pt x="18318" y="9861"/>
                      <a:pt x="20267" y="19293"/>
                      <a:pt x="18433" y="22962"/>
                    </a:cubicBezTo>
                    <a:cubicBezTo>
                      <a:pt x="16082" y="27721"/>
                      <a:pt x="12441" y="29756"/>
                      <a:pt x="8457" y="29756"/>
                    </a:cubicBezTo>
                    <a:cubicBezTo>
                      <a:pt x="4443" y="29756"/>
                      <a:pt x="2121" y="25141"/>
                      <a:pt x="1204" y="22360"/>
                    </a:cubicBezTo>
                    <a:cubicBezTo>
                      <a:pt x="0" y="18633"/>
                      <a:pt x="0" y="9861"/>
                      <a:pt x="1204" y="6135"/>
                    </a:cubicBezTo>
                  </a:path>
                </a:pathLst>
              </a:custGeom>
              <a:solidFill>
                <a:srgbClr val="D36E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0" name="Google Shape;2990;p70"/>
              <p:cNvSpPr/>
              <p:nvPr/>
            </p:nvSpPr>
            <p:spPr>
              <a:xfrm>
                <a:off x="1391119" y="2089589"/>
                <a:ext cx="505275" cy="716675"/>
              </a:xfrm>
              <a:custGeom>
                <a:rect b="b" l="l" r="r" t="t"/>
                <a:pathLst>
                  <a:path extrusionOk="0" h="28667" w="20211">
                    <a:moveTo>
                      <a:pt x="3268" y="5218"/>
                    </a:moveTo>
                    <a:cubicBezTo>
                      <a:pt x="4644" y="2437"/>
                      <a:pt x="6507" y="0"/>
                      <a:pt x="10492" y="0"/>
                    </a:cubicBezTo>
                    <a:cubicBezTo>
                      <a:pt x="14477" y="0"/>
                      <a:pt x="16369" y="1348"/>
                      <a:pt x="17745" y="5218"/>
                    </a:cubicBezTo>
                    <a:cubicBezTo>
                      <a:pt x="19608" y="10435"/>
                      <a:pt x="20210" y="18232"/>
                      <a:pt x="19006" y="22217"/>
                    </a:cubicBezTo>
                    <a:cubicBezTo>
                      <a:pt x="18117" y="25169"/>
                      <a:pt x="14505" y="28667"/>
                      <a:pt x="10521" y="28667"/>
                    </a:cubicBezTo>
                    <a:cubicBezTo>
                      <a:pt x="6507" y="28667"/>
                      <a:pt x="1691" y="25227"/>
                      <a:pt x="1061" y="22217"/>
                    </a:cubicBezTo>
                    <a:cubicBezTo>
                      <a:pt x="0" y="17114"/>
                      <a:pt x="1003" y="9804"/>
                      <a:pt x="3268" y="5218"/>
                    </a:cubicBezTo>
                    <a:close/>
                  </a:path>
                </a:pathLst>
              </a:custGeom>
              <a:solidFill>
                <a:srgbClr val="D36E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1" name="Google Shape;2991;p70"/>
              <p:cNvSpPr/>
              <p:nvPr/>
            </p:nvSpPr>
            <p:spPr>
              <a:xfrm>
                <a:off x="1482844" y="1939789"/>
                <a:ext cx="330400" cy="369825"/>
              </a:xfrm>
              <a:custGeom>
                <a:rect b="b" l="l" r="r" t="t"/>
                <a:pathLst>
                  <a:path extrusionOk="0" h="14793" w="13216">
                    <a:moveTo>
                      <a:pt x="12126" y="12930"/>
                    </a:moveTo>
                    <a:cubicBezTo>
                      <a:pt x="13216" y="12930"/>
                      <a:pt x="7884" y="12844"/>
                      <a:pt x="6536" y="8802"/>
                    </a:cubicBezTo>
                    <a:cubicBezTo>
                      <a:pt x="5304" y="5190"/>
                      <a:pt x="5906" y="718"/>
                      <a:pt x="4902" y="517"/>
                    </a:cubicBezTo>
                    <a:cubicBezTo>
                      <a:pt x="2208" y="1"/>
                      <a:pt x="3039" y="6021"/>
                      <a:pt x="2752" y="10436"/>
                    </a:cubicBezTo>
                    <a:cubicBezTo>
                      <a:pt x="2609" y="12586"/>
                      <a:pt x="0" y="13961"/>
                      <a:pt x="832" y="14793"/>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2" name="Google Shape;2992;p70"/>
              <p:cNvSpPr/>
              <p:nvPr/>
            </p:nvSpPr>
            <p:spPr>
              <a:xfrm>
                <a:off x="1583894" y="1964889"/>
                <a:ext cx="258750" cy="215725"/>
              </a:xfrm>
              <a:custGeom>
                <a:rect b="b" l="l" r="r" t="t"/>
                <a:pathLst>
                  <a:path extrusionOk="0" h="8629" w="10350">
                    <a:moveTo>
                      <a:pt x="5246" y="3612"/>
                    </a:moveTo>
                    <a:cubicBezTo>
                      <a:pt x="5648" y="3612"/>
                      <a:pt x="6020" y="3813"/>
                      <a:pt x="6221" y="4157"/>
                    </a:cubicBezTo>
                    <a:cubicBezTo>
                      <a:pt x="6508" y="4673"/>
                      <a:pt x="6766" y="5332"/>
                      <a:pt x="6508" y="5820"/>
                    </a:cubicBezTo>
                    <a:cubicBezTo>
                      <a:pt x="6364" y="6020"/>
                      <a:pt x="6164" y="6135"/>
                      <a:pt x="5906" y="6164"/>
                    </a:cubicBezTo>
                    <a:cubicBezTo>
                      <a:pt x="5854" y="6171"/>
                      <a:pt x="5803" y="6175"/>
                      <a:pt x="5752" y="6175"/>
                    </a:cubicBezTo>
                    <a:cubicBezTo>
                      <a:pt x="5024" y="6175"/>
                      <a:pt x="4472" y="5425"/>
                      <a:pt x="4472" y="4702"/>
                    </a:cubicBezTo>
                    <a:cubicBezTo>
                      <a:pt x="4501" y="4329"/>
                      <a:pt x="4616" y="3985"/>
                      <a:pt x="4759" y="3670"/>
                    </a:cubicBezTo>
                    <a:cubicBezTo>
                      <a:pt x="4931" y="3641"/>
                      <a:pt x="5074" y="3612"/>
                      <a:pt x="5246" y="3612"/>
                    </a:cubicBezTo>
                    <a:close/>
                    <a:moveTo>
                      <a:pt x="8572" y="0"/>
                    </a:moveTo>
                    <a:cubicBezTo>
                      <a:pt x="8342" y="0"/>
                      <a:pt x="8113" y="29"/>
                      <a:pt x="7912" y="86"/>
                    </a:cubicBezTo>
                    <a:cubicBezTo>
                      <a:pt x="6823" y="430"/>
                      <a:pt x="5848" y="1090"/>
                      <a:pt x="5103" y="1978"/>
                    </a:cubicBezTo>
                    <a:cubicBezTo>
                      <a:pt x="4788" y="2351"/>
                      <a:pt x="4415" y="2838"/>
                      <a:pt x="4415" y="2838"/>
                    </a:cubicBezTo>
                    <a:cubicBezTo>
                      <a:pt x="2781" y="3326"/>
                      <a:pt x="1290" y="4730"/>
                      <a:pt x="430" y="6336"/>
                    </a:cubicBezTo>
                    <a:cubicBezTo>
                      <a:pt x="144" y="6766"/>
                      <a:pt x="0" y="7310"/>
                      <a:pt x="86" y="7826"/>
                    </a:cubicBezTo>
                    <a:cubicBezTo>
                      <a:pt x="144" y="8199"/>
                      <a:pt x="402" y="8486"/>
                      <a:pt x="746" y="8600"/>
                    </a:cubicBezTo>
                    <a:lnTo>
                      <a:pt x="946" y="8629"/>
                    </a:lnTo>
                    <a:cubicBezTo>
                      <a:pt x="1061" y="8629"/>
                      <a:pt x="1204" y="8572"/>
                      <a:pt x="1290" y="8486"/>
                    </a:cubicBezTo>
                    <a:lnTo>
                      <a:pt x="1405" y="8314"/>
                    </a:lnTo>
                    <a:lnTo>
                      <a:pt x="1434" y="8113"/>
                    </a:lnTo>
                    <a:lnTo>
                      <a:pt x="1376" y="7941"/>
                    </a:lnTo>
                    <a:lnTo>
                      <a:pt x="1262" y="7769"/>
                    </a:lnTo>
                    <a:lnTo>
                      <a:pt x="1118" y="7683"/>
                    </a:lnTo>
                    <a:cubicBezTo>
                      <a:pt x="1090" y="7654"/>
                      <a:pt x="1061" y="7654"/>
                      <a:pt x="1061" y="7654"/>
                    </a:cubicBezTo>
                    <a:cubicBezTo>
                      <a:pt x="946" y="7482"/>
                      <a:pt x="1090" y="7196"/>
                      <a:pt x="1204" y="6995"/>
                    </a:cubicBezTo>
                    <a:cubicBezTo>
                      <a:pt x="1778" y="5820"/>
                      <a:pt x="2666" y="4816"/>
                      <a:pt x="3784" y="4128"/>
                    </a:cubicBezTo>
                    <a:lnTo>
                      <a:pt x="3784" y="4128"/>
                    </a:lnTo>
                    <a:cubicBezTo>
                      <a:pt x="3698" y="4530"/>
                      <a:pt x="3698" y="4931"/>
                      <a:pt x="3784" y="5332"/>
                    </a:cubicBezTo>
                    <a:cubicBezTo>
                      <a:pt x="4022" y="6307"/>
                      <a:pt x="4891" y="6967"/>
                      <a:pt x="5852" y="6967"/>
                    </a:cubicBezTo>
                    <a:cubicBezTo>
                      <a:pt x="6049" y="6967"/>
                      <a:pt x="6250" y="6939"/>
                      <a:pt x="6450" y="6880"/>
                    </a:cubicBezTo>
                    <a:cubicBezTo>
                      <a:pt x="7884" y="6364"/>
                      <a:pt x="7654" y="4071"/>
                      <a:pt x="6450" y="3096"/>
                    </a:cubicBezTo>
                    <a:cubicBezTo>
                      <a:pt x="6135" y="2896"/>
                      <a:pt x="5791" y="2752"/>
                      <a:pt x="5418" y="2695"/>
                    </a:cubicBezTo>
                    <a:cubicBezTo>
                      <a:pt x="5848" y="2150"/>
                      <a:pt x="6364" y="1663"/>
                      <a:pt x="6966" y="1262"/>
                    </a:cubicBezTo>
                    <a:cubicBezTo>
                      <a:pt x="7422" y="950"/>
                      <a:pt x="7957" y="619"/>
                      <a:pt x="8539" y="619"/>
                    </a:cubicBezTo>
                    <a:cubicBezTo>
                      <a:pt x="8653" y="619"/>
                      <a:pt x="8769" y="631"/>
                      <a:pt x="8887" y="660"/>
                    </a:cubicBezTo>
                    <a:cubicBezTo>
                      <a:pt x="9346" y="832"/>
                      <a:pt x="9690" y="1204"/>
                      <a:pt x="9776" y="1692"/>
                    </a:cubicBezTo>
                    <a:lnTo>
                      <a:pt x="9919" y="1864"/>
                    </a:lnTo>
                    <a:lnTo>
                      <a:pt x="10148" y="1892"/>
                    </a:lnTo>
                    <a:lnTo>
                      <a:pt x="10320" y="1749"/>
                    </a:lnTo>
                    <a:lnTo>
                      <a:pt x="10349" y="1520"/>
                    </a:lnTo>
                    <a:cubicBezTo>
                      <a:pt x="10263" y="1147"/>
                      <a:pt x="10091" y="832"/>
                      <a:pt x="9862" y="574"/>
                    </a:cubicBezTo>
                    <a:cubicBezTo>
                      <a:pt x="9518" y="201"/>
                      <a:pt x="9059" y="0"/>
                      <a:pt x="857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3" name="Google Shape;2993;p70"/>
              <p:cNvSpPr/>
              <p:nvPr/>
            </p:nvSpPr>
            <p:spPr>
              <a:xfrm>
                <a:off x="938169" y="2167689"/>
                <a:ext cx="678000" cy="718850"/>
              </a:xfrm>
              <a:custGeom>
                <a:rect b="b" l="l" r="r" t="t"/>
                <a:pathLst>
                  <a:path extrusionOk="0" h="28754" w="27120">
                    <a:moveTo>
                      <a:pt x="25485" y="5935"/>
                    </a:moveTo>
                    <a:cubicBezTo>
                      <a:pt x="24281" y="3240"/>
                      <a:pt x="21157" y="1"/>
                      <a:pt x="15825" y="1"/>
                    </a:cubicBezTo>
                    <a:cubicBezTo>
                      <a:pt x="10493" y="1"/>
                      <a:pt x="5447" y="3240"/>
                      <a:pt x="4243" y="5935"/>
                    </a:cubicBezTo>
                    <a:cubicBezTo>
                      <a:pt x="2609" y="9518"/>
                      <a:pt x="1" y="18634"/>
                      <a:pt x="2437" y="22160"/>
                    </a:cubicBezTo>
                    <a:cubicBezTo>
                      <a:pt x="5591" y="26775"/>
                      <a:pt x="10751" y="28753"/>
                      <a:pt x="16083" y="28753"/>
                    </a:cubicBezTo>
                    <a:cubicBezTo>
                      <a:pt x="21443" y="28753"/>
                      <a:pt x="24281" y="24281"/>
                      <a:pt x="25514" y="21587"/>
                    </a:cubicBezTo>
                    <a:cubicBezTo>
                      <a:pt x="27119" y="18003"/>
                      <a:pt x="27119" y="9518"/>
                      <a:pt x="25514" y="5906"/>
                    </a:cubicBezTo>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4" name="Google Shape;2994;p70"/>
              <p:cNvSpPr/>
              <p:nvPr/>
            </p:nvSpPr>
            <p:spPr>
              <a:xfrm>
                <a:off x="1199044" y="2201389"/>
                <a:ext cx="417125" cy="682275"/>
              </a:xfrm>
              <a:custGeom>
                <a:rect b="b" l="l" r="r" t="t"/>
                <a:pathLst>
                  <a:path extrusionOk="0" h="27291" w="16685">
                    <a:moveTo>
                      <a:pt x="10808" y="0"/>
                    </a:moveTo>
                    <a:cubicBezTo>
                      <a:pt x="12671" y="1032"/>
                      <a:pt x="14162" y="2638"/>
                      <a:pt x="15079" y="4587"/>
                    </a:cubicBezTo>
                    <a:cubicBezTo>
                      <a:pt x="16684" y="8170"/>
                      <a:pt x="16684" y="16655"/>
                      <a:pt x="15079" y="20239"/>
                    </a:cubicBezTo>
                    <a:cubicBezTo>
                      <a:pt x="13961" y="22675"/>
                      <a:pt x="11524" y="26574"/>
                      <a:pt x="7081" y="27291"/>
                    </a:cubicBezTo>
                    <a:cubicBezTo>
                      <a:pt x="4214" y="26001"/>
                      <a:pt x="1921" y="24080"/>
                      <a:pt x="1434" y="22360"/>
                    </a:cubicBezTo>
                    <a:cubicBezTo>
                      <a:pt x="0" y="17143"/>
                      <a:pt x="1319" y="9661"/>
                      <a:pt x="4386" y="4988"/>
                    </a:cubicBezTo>
                    <a:cubicBezTo>
                      <a:pt x="5791" y="2781"/>
                      <a:pt x="7597" y="803"/>
                      <a:pt x="10808" y="0"/>
                    </a:cubicBezTo>
                    <a:close/>
                  </a:path>
                </a:pathLst>
              </a:custGeom>
              <a:solidFill>
                <a:srgbClr val="D172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5" name="Google Shape;2995;p70"/>
              <p:cNvSpPr/>
              <p:nvPr/>
            </p:nvSpPr>
            <p:spPr>
              <a:xfrm>
                <a:off x="1595369" y="2167689"/>
                <a:ext cx="677275" cy="718850"/>
              </a:xfrm>
              <a:custGeom>
                <a:rect b="b" l="l" r="r" t="t"/>
                <a:pathLst>
                  <a:path extrusionOk="0" h="28754" w="27091">
                    <a:moveTo>
                      <a:pt x="1634" y="5935"/>
                    </a:moveTo>
                    <a:cubicBezTo>
                      <a:pt x="2838" y="3240"/>
                      <a:pt x="5963" y="1"/>
                      <a:pt x="11295" y="1"/>
                    </a:cubicBezTo>
                    <a:cubicBezTo>
                      <a:pt x="16627" y="1"/>
                      <a:pt x="21701" y="3240"/>
                      <a:pt x="22876" y="5935"/>
                    </a:cubicBezTo>
                    <a:cubicBezTo>
                      <a:pt x="24510" y="9518"/>
                      <a:pt x="27090" y="18634"/>
                      <a:pt x="24682" y="22160"/>
                    </a:cubicBezTo>
                    <a:cubicBezTo>
                      <a:pt x="21529" y="26775"/>
                      <a:pt x="16655" y="28753"/>
                      <a:pt x="11295" y="28753"/>
                    </a:cubicBezTo>
                    <a:cubicBezTo>
                      <a:pt x="5963" y="28753"/>
                      <a:pt x="2809" y="24281"/>
                      <a:pt x="1634" y="21587"/>
                    </a:cubicBezTo>
                    <a:cubicBezTo>
                      <a:pt x="0" y="18003"/>
                      <a:pt x="0" y="9518"/>
                      <a:pt x="1634" y="5906"/>
                    </a:cubicBezTo>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6" name="Google Shape;2996;p70"/>
              <p:cNvSpPr/>
              <p:nvPr/>
            </p:nvSpPr>
            <p:spPr>
              <a:xfrm>
                <a:off x="1595369" y="2197089"/>
                <a:ext cx="407075" cy="685150"/>
              </a:xfrm>
              <a:custGeom>
                <a:rect b="b" l="l" r="r" t="t"/>
                <a:pathLst>
                  <a:path extrusionOk="0" h="27406" w="16283">
                    <a:moveTo>
                      <a:pt x="6221" y="0"/>
                    </a:moveTo>
                    <a:cubicBezTo>
                      <a:pt x="9603" y="488"/>
                      <a:pt x="11495" y="1978"/>
                      <a:pt x="12986" y="5131"/>
                    </a:cubicBezTo>
                    <a:cubicBezTo>
                      <a:pt x="15480" y="10463"/>
                      <a:pt x="16283" y="18433"/>
                      <a:pt x="14677" y="22503"/>
                    </a:cubicBezTo>
                    <a:cubicBezTo>
                      <a:pt x="13989" y="24223"/>
                      <a:pt x="12155" y="26087"/>
                      <a:pt x="9689" y="27405"/>
                    </a:cubicBezTo>
                    <a:cubicBezTo>
                      <a:pt x="5332" y="26631"/>
                      <a:pt x="2695" y="22819"/>
                      <a:pt x="1634" y="20411"/>
                    </a:cubicBezTo>
                    <a:cubicBezTo>
                      <a:pt x="0" y="16827"/>
                      <a:pt x="0" y="8342"/>
                      <a:pt x="1634" y="4759"/>
                    </a:cubicBezTo>
                    <a:cubicBezTo>
                      <a:pt x="2580" y="2695"/>
                      <a:pt x="4185" y="1032"/>
                      <a:pt x="6221" y="0"/>
                    </a:cubicBezTo>
                    <a:close/>
                  </a:path>
                </a:pathLst>
              </a:custGeom>
              <a:solidFill>
                <a:srgbClr val="D172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7" name="Google Shape;2997;p70"/>
              <p:cNvSpPr/>
              <p:nvPr/>
            </p:nvSpPr>
            <p:spPr>
              <a:xfrm>
                <a:off x="1254219" y="2192064"/>
                <a:ext cx="676575" cy="732450"/>
              </a:xfrm>
              <a:custGeom>
                <a:rect b="b" l="l" r="r" t="t"/>
                <a:pathLst>
                  <a:path extrusionOk="0" h="29298" w="27063">
                    <a:moveTo>
                      <a:pt x="4358" y="5361"/>
                    </a:moveTo>
                    <a:cubicBezTo>
                      <a:pt x="6221" y="2523"/>
                      <a:pt x="8658" y="1"/>
                      <a:pt x="14047" y="1"/>
                    </a:cubicBezTo>
                    <a:cubicBezTo>
                      <a:pt x="19408" y="1"/>
                      <a:pt x="21902" y="1377"/>
                      <a:pt x="23765" y="5361"/>
                    </a:cubicBezTo>
                    <a:cubicBezTo>
                      <a:pt x="26259" y="10693"/>
                      <a:pt x="27062" y="18634"/>
                      <a:pt x="25457" y="22704"/>
                    </a:cubicBezTo>
                    <a:cubicBezTo>
                      <a:pt x="24281" y="25714"/>
                      <a:pt x="19408" y="29298"/>
                      <a:pt x="14076" y="29298"/>
                    </a:cubicBezTo>
                    <a:cubicBezTo>
                      <a:pt x="8715" y="29298"/>
                      <a:pt x="2265" y="25772"/>
                      <a:pt x="1434" y="22704"/>
                    </a:cubicBezTo>
                    <a:cubicBezTo>
                      <a:pt x="1" y="17516"/>
                      <a:pt x="1319" y="10034"/>
                      <a:pt x="4387" y="5361"/>
                    </a:cubicBezTo>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8" name="Google Shape;2998;p70"/>
              <p:cNvSpPr/>
              <p:nvPr/>
            </p:nvSpPr>
            <p:spPr>
              <a:xfrm>
                <a:off x="1365319" y="2143639"/>
                <a:ext cx="238675" cy="496550"/>
              </a:xfrm>
              <a:custGeom>
                <a:rect b="b" l="l" r="r" t="t"/>
                <a:pathLst>
                  <a:path extrusionOk="0" h="19862" w="9547">
                    <a:moveTo>
                      <a:pt x="2465" y="11598"/>
                    </a:moveTo>
                    <a:lnTo>
                      <a:pt x="2494" y="11627"/>
                    </a:lnTo>
                    <a:cubicBezTo>
                      <a:pt x="3354" y="11655"/>
                      <a:pt x="4071" y="12401"/>
                      <a:pt x="4386" y="13232"/>
                    </a:cubicBezTo>
                    <a:cubicBezTo>
                      <a:pt x="3956" y="13490"/>
                      <a:pt x="3497" y="13691"/>
                      <a:pt x="3010" y="13805"/>
                    </a:cubicBezTo>
                    <a:cubicBezTo>
                      <a:pt x="2684" y="13883"/>
                      <a:pt x="2332" y="13961"/>
                      <a:pt x="2005" y="13961"/>
                    </a:cubicBezTo>
                    <a:cubicBezTo>
                      <a:pt x="1729" y="13961"/>
                      <a:pt x="1471" y="13906"/>
                      <a:pt x="1261" y="13748"/>
                    </a:cubicBezTo>
                    <a:cubicBezTo>
                      <a:pt x="516" y="13175"/>
                      <a:pt x="1376" y="11598"/>
                      <a:pt x="2465" y="11598"/>
                    </a:cubicBezTo>
                    <a:close/>
                    <a:moveTo>
                      <a:pt x="6263" y="0"/>
                    </a:moveTo>
                    <a:cubicBezTo>
                      <a:pt x="4531" y="0"/>
                      <a:pt x="2523" y="672"/>
                      <a:pt x="1577" y="2167"/>
                    </a:cubicBezTo>
                    <a:cubicBezTo>
                      <a:pt x="917" y="3199"/>
                      <a:pt x="975" y="4546"/>
                      <a:pt x="1720" y="5521"/>
                    </a:cubicBezTo>
                    <a:cubicBezTo>
                      <a:pt x="2494" y="6581"/>
                      <a:pt x="3669" y="7241"/>
                      <a:pt x="4673" y="8043"/>
                    </a:cubicBezTo>
                    <a:cubicBezTo>
                      <a:pt x="5361" y="8588"/>
                      <a:pt x="6106" y="9219"/>
                      <a:pt x="6307" y="10107"/>
                    </a:cubicBezTo>
                    <a:cubicBezTo>
                      <a:pt x="6536" y="11111"/>
                      <a:pt x="5819" y="12114"/>
                      <a:pt x="5017" y="12802"/>
                    </a:cubicBezTo>
                    <a:cubicBezTo>
                      <a:pt x="4558" y="11799"/>
                      <a:pt x="3612" y="10881"/>
                      <a:pt x="2494" y="10853"/>
                    </a:cubicBezTo>
                    <a:lnTo>
                      <a:pt x="2437" y="10853"/>
                    </a:lnTo>
                    <a:cubicBezTo>
                      <a:pt x="1032" y="10910"/>
                      <a:pt x="0" y="12200"/>
                      <a:pt x="258" y="13605"/>
                    </a:cubicBezTo>
                    <a:cubicBezTo>
                      <a:pt x="483" y="14490"/>
                      <a:pt x="1178" y="14788"/>
                      <a:pt x="1982" y="14788"/>
                    </a:cubicBezTo>
                    <a:cubicBezTo>
                      <a:pt x="2611" y="14788"/>
                      <a:pt x="3307" y="14605"/>
                      <a:pt x="3899" y="14379"/>
                    </a:cubicBezTo>
                    <a:cubicBezTo>
                      <a:pt x="4128" y="14293"/>
                      <a:pt x="4357" y="14207"/>
                      <a:pt x="4558" y="14092"/>
                    </a:cubicBezTo>
                    <a:lnTo>
                      <a:pt x="4558" y="14092"/>
                    </a:lnTo>
                    <a:cubicBezTo>
                      <a:pt x="4615" y="14551"/>
                      <a:pt x="4558" y="15038"/>
                      <a:pt x="4443" y="15497"/>
                    </a:cubicBezTo>
                    <a:cubicBezTo>
                      <a:pt x="4300" y="16357"/>
                      <a:pt x="3870" y="17131"/>
                      <a:pt x="3239" y="17733"/>
                    </a:cubicBezTo>
                    <a:cubicBezTo>
                      <a:pt x="3168" y="17718"/>
                      <a:pt x="3094" y="17711"/>
                      <a:pt x="3020" y="17711"/>
                    </a:cubicBezTo>
                    <a:cubicBezTo>
                      <a:pt x="2799" y="17711"/>
                      <a:pt x="2573" y="17776"/>
                      <a:pt x="2379" y="17905"/>
                    </a:cubicBezTo>
                    <a:cubicBezTo>
                      <a:pt x="1986" y="18249"/>
                      <a:pt x="2479" y="18594"/>
                      <a:pt x="2935" y="18594"/>
                    </a:cubicBezTo>
                    <a:cubicBezTo>
                      <a:pt x="3010" y="18594"/>
                      <a:pt x="3084" y="18584"/>
                      <a:pt x="3153" y="18564"/>
                    </a:cubicBezTo>
                    <a:cubicBezTo>
                      <a:pt x="3262" y="18542"/>
                      <a:pt x="3370" y="18439"/>
                      <a:pt x="3490" y="18439"/>
                    </a:cubicBezTo>
                    <a:cubicBezTo>
                      <a:pt x="3529" y="18439"/>
                      <a:pt x="3570" y="18450"/>
                      <a:pt x="3612" y="18478"/>
                    </a:cubicBezTo>
                    <a:cubicBezTo>
                      <a:pt x="3669" y="18535"/>
                      <a:pt x="3641" y="18593"/>
                      <a:pt x="3612" y="18679"/>
                    </a:cubicBezTo>
                    <a:cubicBezTo>
                      <a:pt x="3434" y="19090"/>
                      <a:pt x="3112" y="19239"/>
                      <a:pt x="2749" y="19239"/>
                    </a:cubicBezTo>
                    <a:cubicBezTo>
                      <a:pt x="2353" y="19239"/>
                      <a:pt x="1907" y="19060"/>
                      <a:pt x="1548" y="18851"/>
                    </a:cubicBezTo>
                    <a:lnTo>
                      <a:pt x="1548" y="18650"/>
                    </a:lnTo>
                    <a:lnTo>
                      <a:pt x="1376" y="18507"/>
                    </a:lnTo>
                    <a:cubicBezTo>
                      <a:pt x="1235" y="18436"/>
                      <a:pt x="1093" y="18385"/>
                      <a:pt x="951" y="18385"/>
                    </a:cubicBezTo>
                    <a:cubicBezTo>
                      <a:pt x="921" y="18385"/>
                      <a:pt x="891" y="18387"/>
                      <a:pt x="860" y="18392"/>
                    </a:cubicBezTo>
                    <a:cubicBezTo>
                      <a:pt x="545" y="18478"/>
                      <a:pt x="573" y="18879"/>
                      <a:pt x="803" y="19080"/>
                    </a:cubicBezTo>
                    <a:cubicBezTo>
                      <a:pt x="1354" y="19579"/>
                      <a:pt x="2074" y="19861"/>
                      <a:pt x="2807" y="19861"/>
                    </a:cubicBezTo>
                    <a:cubicBezTo>
                      <a:pt x="2875" y="19861"/>
                      <a:pt x="2942" y="19859"/>
                      <a:pt x="3010" y="19854"/>
                    </a:cubicBezTo>
                    <a:cubicBezTo>
                      <a:pt x="3669" y="19768"/>
                      <a:pt x="4214" y="19252"/>
                      <a:pt x="4271" y="18593"/>
                    </a:cubicBezTo>
                    <a:cubicBezTo>
                      <a:pt x="4300" y="18392"/>
                      <a:pt x="4214" y="18191"/>
                      <a:pt x="4042" y="18048"/>
                    </a:cubicBezTo>
                    <a:cubicBezTo>
                      <a:pt x="4042" y="18019"/>
                      <a:pt x="4013" y="17991"/>
                      <a:pt x="3985" y="17991"/>
                    </a:cubicBezTo>
                    <a:cubicBezTo>
                      <a:pt x="5017" y="16787"/>
                      <a:pt x="5475" y="15210"/>
                      <a:pt x="5246" y="13691"/>
                    </a:cubicBezTo>
                    <a:cubicBezTo>
                      <a:pt x="6278" y="12917"/>
                      <a:pt x="7310" y="11627"/>
                      <a:pt x="7195" y="10251"/>
                    </a:cubicBezTo>
                    <a:cubicBezTo>
                      <a:pt x="7023" y="8473"/>
                      <a:pt x="5246" y="7355"/>
                      <a:pt x="3813" y="6209"/>
                    </a:cubicBezTo>
                    <a:cubicBezTo>
                      <a:pt x="2953" y="5521"/>
                      <a:pt x="2007" y="4690"/>
                      <a:pt x="2064" y="3629"/>
                    </a:cubicBezTo>
                    <a:cubicBezTo>
                      <a:pt x="2150" y="2310"/>
                      <a:pt x="3411" y="1565"/>
                      <a:pt x="4615" y="1221"/>
                    </a:cubicBezTo>
                    <a:cubicBezTo>
                      <a:pt x="5147" y="1066"/>
                      <a:pt x="5712" y="979"/>
                      <a:pt x="6274" y="979"/>
                    </a:cubicBezTo>
                    <a:cubicBezTo>
                      <a:pt x="7167" y="979"/>
                      <a:pt x="8051" y="1198"/>
                      <a:pt x="8772" y="1708"/>
                    </a:cubicBezTo>
                    <a:lnTo>
                      <a:pt x="8973" y="1794"/>
                    </a:lnTo>
                    <a:cubicBezTo>
                      <a:pt x="9087" y="1794"/>
                      <a:pt x="9202" y="1766"/>
                      <a:pt x="9317" y="1737"/>
                    </a:cubicBezTo>
                    <a:lnTo>
                      <a:pt x="9460" y="1594"/>
                    </a:lnTo>
                    <a:lnTo>
                      <a:pt x="9546" y="1393"/>
                    </a:lnTo>
                    <a:lnTo>
                      <a:pt x="9546" y="1221"/>
                    </a:lnTo>
                    <a:lnTo>
                      <a:pt x="9460" y="1049"/>
                    </a:lnTo>
                    <a:lnTo>
                      <a:pt x="9345" y="906"/>
                    </a:lnTo>
                    <a:cubicBezTo>
                      <a:pt x="8657" y="418"/>
                      <a:pt x="7855" y="132"/>
                      <a:pt x="7023" y="46"/>
                    </a:cubicBezTo>
                    <a:cubicBezTo>
                      <a:pt x="6779" y="15"/>
                      <a:pt x="6524" y="0"/>
                      <a:pt x="626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999" name="Google Shape;2999;p70"/>
          <p:cNvGrpSpPr/>
          <p:nvPr/>
        </p:nvGrpSpPr>
        <p:grpSpPr>
          <a:xfrm>
            <a:off x="6544092" y="1446580"/>
            <a:ext cx="746895" cy="555541"/>
            <a:chOff x="6363675" y="3616168"/>
            <a:chExt cx="746895" cy="555541"/>
          </a:xfrm>
        </p:grpSpPr>
        <p:sp>
          <p:nvSpPr>
            <p:cNvPr id="3000" name="Google Shape;3000;p70"/>
            <p:cNvSpPr/>
            <p:nvPr/>
          </p:nvSpPr>
          <p:spPr>
            <a:xfrm>
              <a:off x="6363675" y="3637213"/>
              <a:ext cx="681778" cy="500432"/>
            </a:xfrm>
            <a:custGeom>
              <a:rect b="b" l="l" r="r" t="t"/>
              <a:pathLst>
                <a:path extrusionOk="0" h="30366" w="41370">
                  <a:moveTo>
                    <a:pt x="33041" y="17964"/>
                  </a:moveTo>
                  <a:cubicBezTo>
                    <a:pt x="33558" y="19028"/>
                    <a:pt x="33983" y="20152"/>
                    <a:pt x="34348" y="21277"/>
                  </a:cubicBezTo>
                  <a:cubicBezTo>
                    <a:pt x="35290" y="23952"/>
                    <a:pt x="35807" y="26748"/>
                    <a:pt x="35898" y="29605"/>
                  </a:cubicBezTo>
                  <a:cubicBezTo>
                    <a:pt x="35898" y="30365"/>
                    <a:pt x="34743" y="30365"/>
                    <a:pt x="34743" y="29605"/>
                  </a:cubicBezTo>
                  <a:cubicBezTo>
                    <a:pt x="34713" y="28055"/>
                    <a:pt x="34530" y="26505"/>
                    <a:pt x="34196" y="24985"/>
                  </a:cubicBezTo>
                  <a:cubicBezTo>
                    <a:pt x="33132" y="26140"/>
                    <a:pt x="31764" y="26961"/>
                    <a:pt x="30245" y="27417"/>
                  </a:cubicBezTo>
                  <a:cubicBezTo>
                    <a:pt x="29485" y="27660"/>
                    <a:pt x="29150" y="26505"/>
                    <a:pt x="29910" y="26323"/>
                  </a:cubicBezTo>
                  <a:cubicBezTo>
                    <a:pt x="31491" y="25867"/>
                    <a:pt x="32859" y="24924"/>
                    <a:pt x="33862" y="23617"/>
                  </a:cubicBezTo>
                  <a:cubicBezTo>
                    <a:pt x="33679" y="22949"/>
                    <a:pt x="33497" y="22280"/>
                    <a:pt x="33254" y="21611"/>
                  </a:cubicBezTo>
                  <a:cubicBezTo>
                    <a:pt x="32737" y="20031"/>
                    <a:pt x="32220" y="18511"/>
                    <a:pt x="31248" y="17143"/>
                  </a:cubicBezTo>
                  <a:cubicBezTo>
                    <a:pt x="27722" y="15563"/>
                    <a:pt x="24165" y="14012"/>
                    <a:pt x="20609" y="12401"/>
                  </a:cubicBezTo>
                  <a:cubicBezTo>
                    <a:pt x="17539" y="11034"/>
                    <a:pt x="14500" y="9605"/>
                    <a:pt x="11399" y="8237"/>
                  </a:cubicBezTo>
                  <a:cubicBezTo>
                    <a:pt x="13801" y="11854"/>
                    <a:pt x="15320" y="16018"/>
                    <a:pt x="16810" y="20091"/>
                  </a:cubicBezTo>
                  <a:cubicBezTo>
                    <a:pt x="17174" y="20851"/>
                    <a:pt x="15928" y="21307"/>
                    <a:pt x="15715" y="20487"/>
                  </a:cubicBezTo>
                  <a:cubicBezTo>
                    <a:pt x="14044" y="15927"/>
                    <a:pt x="12372" y="11216"/>
                    <a:pt x="9393" y="7325"/>
                  </a:cubicBezTo>
                  <a:cubicBezTo>
                    <a:pt x="6536" y="6110"/>
                    <a:pt x="3679" y="4985"/>
                    <a:pt x="730" y="4012"/>
                  </a:cubicBezTo>
                  <a:cubicBezTo>
                    <a:pt x="1" y="3799"/>
                    <a:pt x="335" y="2705"/>
                    <a:pt x="1065" y="2948"/>
                  </a:cubicBezTo>
                  <a:cubicBezTo>
                    <a:pt x="2007" y="3252"/>
                    <a:pt x="2949" y="3556"/>
                    <a:pt x="3861" y="3891"/>
                  </a:cubicBezTo>
                  <a:cubicBezTo>
                    <a:pt x="3952" y="3860"/>
                    <a:pt x="4044" y="3830"/>
                    <a:pt x="4165" y="3830"/>
                  </a:cubicBezTo>
                  <a:cubicBezTo>
                    <a:pt x="9697" y="4073"/>
                    <a:pt x="15351" y="2644"/>
                    <a:pt x="20366" y="334"/>
                  </a:cubicBezTo>
                  <a:cubicBezTo>
                    <a:pt x="21096" y="0"/>
                    <a:pt x="21582" y="1064"/>
                    <a:pt x="20852" y="1368"/>
                  </a:cubicBezTo>
                  <a:cubicBezTo>
                    <a:pt x="19302" y="2097"/>
                    <a:pt x="17722" y="2705"/>
                    <a:pt x="16111" y="3222"/>
                  </a:cubicBezTo>
                  <a:cubicBezTo>
                    <a:pt x="18269" y="4012"/>
                    <a:pt x="20336" y="5046"/>
                    <a:pt x="22494" y="5897"/>
                  </a:cubicBezTo>
                  <a:cubicBezTo>
                    <a:pt x="23193" y="6201"/>
                    <a:pt x="22767" y="7234"/>
                    <a:pt x="22068" y="6961"/>
                  </a:cubicBezTo>
                  <a:cubicBezTo>
                    <a:pt x="19545" y="5958"/>
                    <a:pt x="17174" y="4681"/>
                    <a:pt x="14560" y="3921"/>
                  </a:cubicBezTo>
                  <a:cubicBezTo>
                    <a:pt x="14469" y="3891"/>
                    <a:pt x="14378" y="3830"/>
                    <a:pt x="14317" y="3769"/>
                  </a:cubicBezTo>
                  <a:cubicBezTo>
                    <a:pt x="11794" y="4438"/>
                    <a:pt x="9241" y="4863"/>
                    <a:pt x="6658" y="4985"/>
                  </a:cubicBezTo>
                  <a:cubicBezTo>
                    <a:pt x="7661" y="5380"/>
                    <a:pt x="8664" y="5806"/>
                    <a:pt x="9697" y="6231"/>
                  </a:cubicBezTo>
                  <a:cubicBezTo>
                    <a:pt x="9849" y="6231"/>
                    <a:pt x="10001" y="6292"/>
                    <a:pt x="10092" y="6413"/>
                  </a:cubicBezTo>
                  <a:cubicBezTo>
                    <a:pt x="13801" y="7994"/>
                    <a:pt x="17418" y="9727"/>
                    <a:pt x="21096" y="11368"/>
                  </a:cubicBezTo>
                  <a:lnTo>
                    <a:pt x="21643" y="11611"/>
                  </a:lnTo>
                  <a:cubicBezTo>
                    <a:pt x="21703" y="11550"/>
                    <a:pt x="21764" y="11550"/>
                    <a:pt x="21855" y="11520"/>
                  </a:cubicBezTo>
                  <a:cubicBezTo>
                    <a:pt x="27266" y="11064"/>
                    <a:pt x="32585" y="9787"/>
                    <a:pt x="37600" y="7720"/>
                  </a:cubicBezTo>
                  <a:cubicBezTo>
                    <a:pt x="38330" y="7417"/>
                    <a:pt x="38755" y="8511"/>
                    <a:pt x="38056" y="8784"/>
                  </a:cubicBezTo>
                  <a:cubicBezTo>
                    <a:pt x="33436" y="10669"/>
                    <a:pt x="28573" y="11915"/>
                    <a:pt x="23618" y="12493"/>
                  </a:cubicBezTo>
                  <a:cubicBezTo>
                    <a:pt x="29302" y="15015"/>
                    <a:pt x="35017" y="17477"/>
                    <a:pt x="40640" y="20213"/>
                  </a:cubicBezTo>
                  <a:cubicBezTo>
                    <a:pt x="41369" y="20517"/>
                    <a:pt x="40853" y="21611"/>
                    <a:pt x="40154" y="21216"/>
                  </a:cubicBezTo>
                  <a:cubicBezTo>
                    <a:pt x="37783" y="20122"/>
                    <a:pt x="35412" y="19028"/>
                    <a:pt x="33041" y="17964"/>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1" name="Google Shape;3001;p70"/>
            <p:cNvSpPr/>
            <p:nvPr/>
          </p:nvSpPr>
          <p:spPr>
            <a:xfrm>
              <a:off x="6607139" y="3616168"/>
              <a:ext cx="503431" cy="555541"/>
            </a:xfrm>
            <a:custGeom>
              <a:rect b="b" l="l" r="r" t="t"/>
              <a:pathLst>
                <a:path extrusionOk="0" h="33710" w="30548">
                  <a:moveTo>
                    <a:pt x="19757" y="30791"/>
                  </a:moveTo>
                  <a:cubicBezTo>
                    <a:pt x="19484" y="31338"/>
                    <a:pt x="19453" y="31946"/>
                    <a:pt x="19666" y="32524"/>
                  </a:cubicBezTo>
                  <a:cubicBezTo>
                    <a:pt x="20122" y="33588"/>
                    <a:pt x="21733" y="33709"/>
                    <a:pt x="22402" y="32767"/>
                  </a:cubicBezTo>
                  <a:cubicBezTo>
                    <a:pt x="23071" y="31794"/>
                    <a:pt x="22311" y="30670"/>
                    <a:pt x="21308" y="30305"/>
                  </a:cubicBezTo>
                  <a:cubicBezTo>
                    <a:pt x="20730" y="30031"/>
                    <a:pt x="20092" y="30274"/>
                    <a:pt x="19757" y="30791"/>
                  </a:cubicBezTo>
                  <a:close/>
                  <a:moveTo>
                    <a:pt x="25867" y="21885"/>
                  </a:moveTo>
                  <a:cubicBezTo>
                    <a:pt x="25472" y="22615"/>
                    <a:pt x="25411" y="23527"/>
                    <a:pt x="25745" y="24317"/>
                  </a:cubicBezTo>
                  <a:cubicBezTo>
                    <a:pt x="26384" y="25837"/>
                    <a:pt x="28663" y="26019"/>
                    <a:pt x="29606" y="24651"/>
                  </a:cubicBezTo>
                  <a:cubicBezTo>
                    <a:pt x="30548" y="23314"/>
                    <a:pt x="29484" y="21672"/>
                    <a:pt x="28086" y="21156"/>
                  </a:cubicBezTo>
                  <a:cubicBezTo>
                    <a:pt x="27265" y="20791"/>
                    <a:pt x="26323" y="21125"/>
                    <a:pt x="25867" y="21885"/>
                  </a:cubicBezTo>
                  <a:close/>
                  <a:moveTo>
                    <a:pt x="13253" y="27873"/>
                  </a:moveTo>
                  <a:cubicBezTo>
                    <a:pt x="12979" y="28390"/>
                    <a:pt x="12918" y="29028"/>
                    <a:pt x="13162" y="29606"/>
                  </a:cubicBezTo>
                  <a:cubicBezTo>
                    <a:pt x="13617" y="30700"/>
                    <a:pt x="15259" y="30791"/>
                    <a:pt x="15928" y="29849"/>
                  </a:cubicBezTo>
                  <a:cubicBezTo>
                    <a:pt x="16596" y="28876"/>
                    <a:pt x="15836" y="27721"/>
                    <a:pt x="14833" y="27356"/>
                  </a:cubicBezTo>
                  <a:cubicBezTo>
                    <a:pt x="14256" y="27083"/>
                    <a:pt x="13557" y="27326"/>
                    <a:pt x="13253" y="27873"/>
                  </a:cubicBezTo>
                  <a:close/>
                  <a:moveTo>
                    <a:pt x="22280" y="8268"/>
                  </a:moveTo>
                  <a:cubicBezTo>
                    <a:pt x="21976" y="8815"/>
                    <a:pt x="21946" y="9453"/>
                    <a:pt x="22189" y="10001"/>
                  </a:cubicBezTo>
                  <a:cubicBezTo>
                    <a:pt x="22645" y="11064"/>
                    <a:pt x="24256" y="11186"/>
                    <a:pt x="24925" y="10244"/>
                  </a:cubicBezTo>
                  <a:cubicBezTo>
                    <a:pt x="25563" y="9301"/>
                    <a:pt x="24803" y="8146"/>
                    <a:pt x="23830" y="7782"/>
                  </a:cubicBezTo>
                  <a:cubicBezTo>
                    <a:pt x="23253" y="7508"/>
                    <a:pt x="22584" y="7721"/>
                    <a:pt x="22280" y="8268"/>
                  </a:cubicBezTo>
                  <a:close/>
                  <a:moveTo>
                    <a:pt x="335" y="21217"/>
                  </a:moveTo>
                  <a:cubicBezTo>
                    <a:pt x="61" y="21733"/>
                    <a:pt x="0" y="22372"/>
                    <a:pt x="243" y="22919"/>
                  </a:cubicBezTo>
                  <a:cubicBezTo>
                    <a:pt x="699" y="24013"/>
                    <a:pt x="2310" y="24134"/>
                    <a:pt x="2979" y="23162"/>
                  </a:cubicBezTo>
                  <a:cubicBezTo>
                    <a:pt x="3617" y="22220"/>
                    <a:pt x="2857" y="21065"/>
                    <a:pt x="1885" y="20700"/>
                  </a:cubicBezTo>
                  <a:cubicBezTo>
                    <a:pt x="1307" y="20457"/>
                    <a:pt x="639" y="20669"/>
                    <a:pt x="335" y="21217"/>
                  </a:cubicBezTo>
                  <a:close/>
                  <a:moveTo>
                    <a:pt x="7751" y="7204"/>
                  </a:moveTo>
                  <a:cubicBezTo>
                    <a:pt x="7356" y="7964"/>
                    <a:pt x="7295" y="8846"/>
                    <a:pt x="7630" y="9636"/>
                  </a:cubicBezTo>
                  <a:cubicBezTo>
                    <a:pt x="8268" y="11156"/>
                    <a:pt x="10548" y="11338"/>
                    <a:pt x="11490" y="9970"/>
                  </a:cubicBezTo>
                  <a:cubicBezTo>
                    <a:pt x="12432" y="8633"/>
                    <a:pt x="11338" y="7022"/>
                    <a:pt x="9970" y="6505"/>
                  </a:cubicBezTo>
                  <a:cubicBezTo>
                    <a:pt x="9149" y="6110"/>
                    <a:pt x="8177" y="6414"/>
                    <a:pt x="7721" y="7204"/>
                  </a:cubicBezTo>
                  <a:close/>
                  <a:moveTo>
                    <a:pt x="5502" y="760"/>
                  </a:moveTo>
                  <a:cubicBezTo>
                    <a:pt x="5198" y="1307"/>
                    <a:pt x="5167" y="1946"/>
                    <a:pt x="5411" y="2493"/>
                  </a:cubicBezTo>
                  <a:cubicBezTo>
                    <a:pt x="5867" y="3557"/>
                    <a:pt x="7478" y="3678"/>
                    <a:pt x="8116" y="2736"/>
                  </a:cubicBezTo>
                  <a:cubicBezTo>
                    <a:pt x="8785" y="1763"/>
                    <a:pt x="8025" y="639"/>
                    <a:pt x="7052" y="274"/>
                  </a:cubicBezTo>
                  <a:cubicBezTo>
                    <a:pt x="6475" y="0"/>
                    <a:pt x="5806" y="213"/>
                    <a:pt x="5471" y="76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02" name="Google Shape;3002;p70"/>
          <p:cNvGrpSpPr/>
          <p:nvPr/>
        </p:nvGrpSpPr>
        <p:grpSpPr>
          <a:xfrm>
            <a:off x="6401677" y="563553"/>
            <a:ext cx="1190157" cy="677708"/>
            <a:chOff x="6973805" y="2370828"/>
            <a:chExt cx="1190157" cy="677708"/>
          </a:xfrm>
        </p:grpSpPr>
        <p:grpSp>
          <p:nvGrpSpPr>
            <p:cNvPr id="3003" name="Google Shape;3003;p70"/>
            <p:cNvGrpSpPr/>
            <p:nvPr/>
          </p:nvGrpSpPr>
          <p:grpSpPr>
            <a:xfrm rot="-5400000">
              <a:off x="7587200" y="2463757"/>
              <a:ext cx="661675" cy="491850"/>
              <a:chOff x="9017600" y="1935450"/>
              <a:chExt cx="661675" cy="491850"/>
            </a:xfrm>
          </p:grpSpPr>
          <p:sp>
            <p:nvSpPr>
              <p:cNvPr id="3004" name="Google Shape;3004;p70"/>
              <p:cNvSpPr/>
              <p:nvPr/>
            </p:nvSpPr>
            <p:spPr>
              <a:xfrm>
                <a:off x="9039600" y="1969250"/>
                <a:ext cx="639675" cy="458050"/>
              </a:xfrm>
              <a:custGeom>
                <a:rect b="b" l="l" r="r" t="t"/>
                <a:pathLst>
                  <a:path extrusionOk="0" h="18322" w="25587">
                    <a:moveTo>
                      <a:pt x="8818" y="1"/>
                    </a:moveTo>
                    <a:cubicBezTo>
                      <a:pt x="8699" y="1"/>
                      <a:pt x="8577" y="9"/>
                      <a:pt x="8452" y="25"/>
                    </a:cubicBezTo>
                    <a:cubicBezTo>
                      <a:pt x="5584" y="446"/>
                      <a:pt x="4704" y="4347"/>
                      <a:pt x="4704" y="4347"/>
                    </a:cubicBezTo>
                    <a:cubicBezTo>
                      <a:pt x="4704" y="4347"/>
                      <a:pt x="0" y="5188"/>
                      <a:pt x="77" y="8172"/>
                    </a:cubicBezTo>
                    <a:cubicBezTo>
                      <a:pt x="153" y="11117"/>
                      <a:pt x="5507" y="11576"/>
                      <a:pt x="5507" y="11576"/>
                    </a:cubicBezTo>
                    <a:cubicBezTo>
                      <a:pt x="5507" y="11576"/>
                      <a:pt x="4628" y="15630"/>
                      <a:pt x="6884" y="17083"/>
                    </a:cubicBezTo>
                    <a:cubicBezTo>
                      <a:pt x="7266" y="17326"/>
                      <a:pt x="7700" y="17427"/>
                      <a:pt x="8157" y="17427"/>
                    </a:cubicBezTo>
                    <a:cubicBezTo>
                      <a:pt x="10354" y="17427"/>
                      <a:pt x="13080" y="15094"/>
                      <a:pt x="13080" y="15094"/>
                    </a:cubicBezTo>
                    <a:cubicBezTo>
                      <a:pt x="13080" y="15094"/>
                      <a:pt x="17331" y="18322"/>
                      <a:pt x="20138" y="18322"/>
                    </a:cubicBezTo>
                    <a:cubicBezTo>
                      <a:pt x="20720" y="18322"/>
                      <a:pt x="21240" y="18183"/>
                      <a:pt x="21647" y="17848"/>
                    </a:cubicBezTo>
                    <a:cubicBezTo>
                      <a:pt x="25587" y="14635"/>
                      <a:pt x="17631" y="9204"/>
                      <a:pt x="17631" y="9204"/>
                    </a:cubicBezTo>
                    <a:cubicBezTo>
                      <a:pt x="17631" y="9204"/>
                      <a:pt x="20576" y="6336"/>
                      <a:pt x="19046" y="4576"/>
                    </a:cubicBezTo>
                    <a:cubicBezTo>
                      <a:pt x="18360" y="3767"/>
                      <a:pt x="16946" y="3549"/>
                      <a:pt x="15618" y="3549"/>
                    </a:cubicBezTo>
                    <a:cubicBezTo>
                      <a:pt x="14060" y="3549"/>
                      <a:pt x="12621" y="3850"/>
                      <a:pt x="12621" y="3850"/>
                    </a:cubicBezTo>
                    <a:cubicBezTo>
                      <a:pt x="12621" y="3850"/>
                      <a:pt x="11431" y="1"/>
                      <a:pt x="881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5" name="Google Shape;3005;p70"/>
              <p:cNvSpPr/>
              <p:nvPr/>
            </p:nvSpPr>
            <p:spPr>
              <a:xfrm>
                <a:off x="9017600" y="1935450"/>
                <a:ext cx="516350" cy="391075"/>
              </a:xfrm>
              <a:custGeom>
                <a:rect b="b" l="l" r="r" t="t"/>
                <a:pathLst>
                  <a:path extrusionOk="0" fill="none" h="15643" w="20654">
                    <a:moveTo>
                      <a:pt x="0" y="0"/>
                    </a:moveTo>
                    <a:cubicBezTo>
                      <a:pt x="5929" y="6349"/>
                      <a:pt x="12928" y="11627"/>
                      <a:pt x="20653" y="15643"/>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6" name="Google Shape;3006;p70"/>
              <p:cNvSpPr/>
              <p:nvPr/>
            </p:nvSpPr>
            <p:spPr>
              <a:xfrm>
                <a:off x="9180150" y="2090350"/>
                <a:ext cx="39225" cy="170200"/>
              </a:xfrm>
              <a:custGeom>
                <a:rect b="b" l="l" r="r" t="t"/>
                <a:pathLst>
                  <a:path extrusionOk="0" fill="none" h="6808" w="1569">
                    <a:moveTo>
                      <a:pt x="0" y="0"/>
                    </a:moveTo>
                    <a:lnTo>
                      <a:pt x="1568" y="6808"/>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7" name="Google Shape;3007;p70"/>
              <p:cNvSpPr/>
              <p:nvPr/>
            </p:nvSpPr>
            <p:spPr>
              <a:xfrm>
                <a:off x="9269075" y="2160150"/>
                <a:ext cx="55475" cy="153950"/>
              </a:xfrm>
              <a:custGeom>
                <a:rect b="b" l="l" r="r" t="t"/>
                <a:pathLst>
                  <a:path extrusionOk="0" fill="none" h="6158" w="2219">
                    <a:moveTo>
                      <a:pt x="0" y="0"/>
                    </a:moveTo>
                    <a:lnTo>
                      <a:pt x="2218" y="6158"/>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8" name="Google Shape;3008;p70"/>
              <p:cNvSpPr/>
              <p:nvPr/>
            </p:nvSpPr>
            <p:spPr>
              <a:xfrm>
                <a:off x="9403875" y="2251925"/>
                <a:ext cx="64100" cy="91825"/>
              </a:xfrm>
              <a:custGeom>
                <a:rect b="b" l="l" r="r" t="t"/>
                <a:pathLst>
                  <a:path extrusionOk="0" fill="none" h="3673" w="2564">
                    <a:moveTo>
                      <a:pt x="1" y="1"/>
                    </a:moveTo>
                    <a:lnTo>
                      <a:pt x="2563" y="3672"/>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9" name="Google Shape;3009;p70"/>
              <p:cNvSpPr/>
              <p:nvPr/>
            </p:nvSpPr>
            <p:spPr>
              <a:xfrm>
                <a:off x="9467950" y="2290175"/>
                <a:ext cx="75550" cy="25"/>
              </a:xfrm>
              <a:custGeom>
                <a:rect b="b" l="l" r="r" t="t"/>
                <a:pathLst>
                  <a:path extrusionOk="0" fill="none" h="1" w="3022">
                    <a:moveTo>
                      <a:pt x="0" y="1"/>
                    </a:moveTo>
                    <a:lnTo>
                      <a:pt x="3022" y="1"/>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0" name="Google Shape;3010;p70"/>
              <p:cNvSpPr/>
              <p:nvPr/>
            </p:nvSpPr>
            <p:spPr>
              <a:xfrm>
                <a:off x="9314950" y="2160150"/>
                <a:ext cx="153025" cy="33475"/>
              </a:xfrm>
              <a:custGeom>
                <a:rect b="b" l="l" r="r" t="t"/>
                <a:pathLst>
                  <a:path extrusionOk="0" fill="none" h="1339" w="6121">
                    <a:moveTo>
                      <a:pt x="1" y="1339"/>
                    </a:moveTo>
                    <a:lnTo>
                      <a:pt x="6120" y="0"/>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1" name="Google Shape;3011;p70"/>
              <p:cNvSpPr/>
              <p:nvPr/>
            </p:nvSpPr>
            <p:spPr>
              <a:xfrm>
                <a:off x="9212650" y="2116150"/>
                <a:ext cx="152050" cy="25"/>
              </a:xfrm>
              <a:custGeom>
                <a:rect b="b" l="l" r="r" t="t"/>
                <a:pathLst>
                  <a:path extrusionOk="0" fill="none" h="1" w="6082">
                    <a:moveTo>
                      <a:pt x="1" y="1"/>
                    </a:moveTo>
                    <a:lnTo>
                      <a:pt x="6082" y="1"/>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12" name="Google Shape;3012;p70"/>
            <p:cNvGrpSpPr/>
            <p:nvPr/>
          </p:nvGrpSpPr>
          <p:grpSpPr>
            <a:xfrm rot="-7200044">
              <a:off x="7123749" y="2410401"/>
              <a:ext cx="436965" cy="598562"/>
              <a:chOff x="8899700" y="901250"/>
              <a:chExt cx="436975" cy="598575"/>
            </a:xfrm>
          </p:grpSpPr>
          <p:sp>
            <p:nvSpPr>
              <p:cNvPr id="3013" name="Google Shape;3013;p70"/>
              <p:cNvSpPr/>
              <p:nvPr/>
            </p:nvSpPr>
            <p:spPr>
              <a:xfrm>
                <a:off x="8899700" y="1034150"/>
                <a:ext cx="436975" cy="465675"/>
              </a:xfrm>
              <a:custGeom>
                <a:rect b="b" l="l" r="r" t="t"/>
                <a:pathLst>
                  <a:path extrusionOk="0" h="18627" w="17479">
                    <a:moveTo>
                      <a:pt x="6578" y="1"/>
                    </a:moveTo>
                    <a:cubicBezTo>
                      <a:pt x="6578" y="1"/>
                      <a:pt x="0" y="7650"/>
                      <a:pt x="11130" y="18627"/>
                    </a:cubicBezTo>
                    <a:cubicBezTo>
                      <a:pt x="11130" y="18627"/>
                      <a:pt x="17478" y="2984"/>
                      <a:pt x="657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4" name="Google Shape;3014;p70"/>
              <p:cNvSpPr/>
              <p:nvPr/>
            </p:nvSpPr>
            <p:spPr>
              <a:xfrm>
                <a:off x="8987650" y="901250"/>
                <a:ext cx="173100" cy="446550"/>
              </a:xfrm>
              <a:custGeom>
                <a:rect b="b" l="l" r="r" t="t"/>
                <a:pathLst>
                  <a:path extrusionOk="0" fill="none" h="17862" w="6924">
                    <a:moveTo>
                      <a:pt x="1" y="1"/>
                    </a:moveTo>
                    <a:cubicBezTo>
                      <a:pt x="3596" y="5355"/>
                      <a:pt x="5967" y="11436"/>
                      <a:pt x="6923" y="17862"/>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5" name="Google Shape;3015;p70"/>
              <p:cNvSpPr/>
              <p:nvPr/>
            </p:nvSpPr>
            <p:spPr>
              <a:xfrm>
                <a:off x="9108125" y="1249300"/>
                <a:ext cx="32550" cy="98500"/>
              </a:xfrm>
              <a:custGeom>
                <a:rect b="b" l="l" r="r" t="t"/>
                <a:pathLst>
                  <a:path extrusionOk="0" fill="none" h="3940" w="1302">
                    <a:moveTo>
                      <a:pt x="1" y="3940"/>
                    </a:moveTo>
                    <a:lnTo>
                      <a:pt x="1301" y="0"/>
                    </a:ln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6" name="Google Shape;3016;p70"/>
              <p:cNvSpPr/>
              <p:nvPr/>
            </p:nvSpPr>
            <p:spPr>
              <a:xfrm>
                <a:off x="9124375" y="1190025"/>
                <a:ext cx="66975" cy="108050"/>
              </a:xfrm>
              <a:custGeom>
                <a:rect b="b" l="l" r="r" t="t"/>
                <a:pathLst>
                  <a:path extrusionOk="0" fill="none" h="4322" w="2679">
                    <a:moveTo>
                      <a:pt x="2678" y="4322"/>
                    </a:moveTo>
                    <a:lnTo>
                      <a:pt x="1" y="0"/>
                    </a:ln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7" name="Google Shape;3017;p70"/>
              <p:cNvSpPr/>
              <p:nvPr/>
            </p:nvSpPr>
            <p:spPr>
              <a:xfrm>
                <a:off x="9073700" y="1125950"/>
                <a:ext cx="28725" cy="111900"/>
              </a:xfrm>
              <a:custGeom>
                <a:rect b="b" l="l" r="r" t="t"/>
                <a:pathLst>
                  <a:path extrusionOk="0" fill="none" h="4476" w="1149">
                    <a:moveTo>
                      <a:pt x="1148" y="1"/>
                    </a:moveTo>
                    <a:lnTo>
                      <a:pt x="1" y="4475"/>
                    </a:ln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8" name="Google Shape;3018;p70"/>
              <p:cNvSpPr/>
              <p:nvPr/>
            </p:nvSpPr>
            <p:spPr>
              <a:xfrm>
                <a:off x="9084225" y="1079100"/>
                <a:ext cx="75550" cy="67900"/>
              </a:xfrm>
              <a:custGeom>
                <a:rect b="b" l="l" r="r" t="t"/>
                <a:pathLst>
                  <a:path extrusionOk="0" fill="none" h="2716" w="3022">
                    <a:moveTo>
                      <a:pt x="1" y="0"/>
                    </a:moveTo>
                    <a:lnTo>
                      <a:pt x="3022" y="2716"/>
                    </a:ln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019" name="Google Shape;3019;p70"/>
          <p:cNvGrpSpPr/>
          <p:nvPr/>
        </p:nvGrpSpPr>
        <p:grpSpPr>
          <a:xfrm rot="-5400000">
            <a:off x="528958" y="4274676"/>
            <a:ext cx="530937" cy="872627"/>
            <a:chOff x="7107275" y="1417375"/>
            <a:chExt cx="259500" cy="426525"/>
          </a:xfrm>
        </p:grpSpPr>
        <p:sp>
          <p:nvSpPr>
            <p:cNvPr id="3020" name="Google Shape;3020;p70"/>
            <p:cNvSpPr/>
            <p:nvPr/>
          </p:nvSpPr>
          <p:spPr>
            <a:xfrm>
              <a:off x="7107275" y="1417375"/>
              <a:ext cx="246000" cy="375125"/>
            </a:xfrm>
            <a:custGeom>
              <a:rect b="b" l="l" r="r" t="t"/>
              <a:pathLst>
                <a:path extrusionOk="0" h="15005" w="9840">
                  <a:moveTo>
                    <a:pt x="2421" y="1"/>
                  </a:moveTo>
                  <a:cubicBezTo>
                    <a:pt x="284" y="1"/>
                    <a:pt x="0" y="3232"/>
                    <a:pt x="1128" y="5248"/>
                  </a:cubicBezTo>
                  <a:cubicBezTo>
                    <a:pt x="2082" y="6875"/>
                    <a:pt x="2593" y="7993"/>
                    <a:pt x="2279" y="7993"/>
                  </a:cubicBezTo>
                  <a:cubicBezTo>
                    <a:pt x="2195" y="7993"/>
                    <a:pt x="2051" y="7912"/>
                    <a:pt x="1840" y="7739"/>
                  </a:cubicBezTo>
                  <a:cubicBezTo>
                    <a:pt x="1479" y="7431"/>
                    <a:pt x="1103" y="7280"/>
                    <a:pt x="807" y="7280"/>
                  </a:cubicBezTo>
                  <a:cubicBezTo>
                    <a:pt x="313" y="7280"/>
                    <a:pt x="39" y="7699"/>
                    <a:pt x="416" y="8521"/>
                  </a:cubicBezTo>
                  <a:cubicBezTo>
                    <a:pt x="986" y="9838"/>
                    <a:pt x="4117" y="10727"/>
                    <a:pt x="3726" y="10905"/>
                  </a:cubicBezTo>
                  <a:cubicBezTo>
                    <a:pt x="3334" y="11048"/>
                    <a:pt x="2267" y="10763"/>
                    <a:pt x="1697" y="11332"/>
                  </a:cubicBezTo>
                  <a:cubicBezTo>
                    <a:pt x="820" y="12268"/>
                    <a:pt x="4842" y="15004"/>
                    <a:pt x="7174" y="15004"/>
                  </a:cubicBezTo>
                  <a:cubicBezTo>
                    <a:pt x="7680" y="15004"/>
                    <a:pt x="8107" y="14875"/>
                    <a:pt x="8387" y="14570"/>
                  </a:cubicBezTo>
                  <a:cubicBezTo>
                    <a:pt x="8989" y="13897"/>
                    <a:pt x="9839" y="8984"/>
                    <a:pt x="8050" y="8984"/>
                  </a:cubicBezTo>
                  <a:cubicBezTo>
                    <a:pt x="8044" y="8984"/>
                    <a:pt x="8037" y="8984"/>
                    <a:pt x="8031" y="8984"/>
                  </a:cubicBezTo>
                  <a:cubicBezTo>
                    <a:pt x="6325" y="9018"/>
                    <a:pt x="6745" y="10916"/>
                    <a:pt x="6438" y="10916"/>
                  </a:cubicBezTo>
                  <a:cubicBezTo>
                    <a:pt x="6425" y="10916"/>
                    <a:pt x="6410" y="10913"/>
                    <a:pt x="6394" y="10905"/>
                  </a:cubicBezTo>
                  <a:cubicBezTo>
                    <a:pt x="6038" y="10763"/>
                    <a:pt x="7070" y="5461"/>
                    <a:pt x="5860" y="5035"/>
                  </a:cubicBezTo>
                  <a:cubicBezTo>
                    <a:pt x="5761" y="5002"/>
                    <a:pt x="5669" y="4988"/>
                    <a:pt x="5584" y="4988"/>
                  </a:cubicBezTo>
                  <a:cubicBezTo>
                    <a:pt x="4735" y="4988"/>
                    <a:pt x="4568" y="6451"/>
                    <a:pt x="4214" y="6451"/>
                  </a:cubicBezTo>
                  <a:cubicBezTo>
                    <a:pt x="4173" y="6451"/>
                    <a:pt x="4129" y="6431"/>
                    <a:pt x="4081" y="6387"/>
                  </a:cubicBezTo>
                  <a:cubicBezTo>
                    <a:pt x="3583" y="5924"/>
                    <a:pt x="5078" y="338"/>
                    <a:pt x="2694" y="18"/>
                  </a:cubicBezTo>
                  <a:cubicBezTo>
                    <a:pt x="2599" y="6"/>
                    <a:pt x="2508" y="1"/>
                    <a:pt x="242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1" name="Google Shape;3021;p70"/>
            <p:cNvSpPr/>
            <p:nvPr/>
          </p:nvSpPr>
          <p:spPr>
            <a:xfrm>
              <a:off x="7153675" y="1458700"/>
              <a:ext cx="213100" cy="385200"/>
            </a:xfrm>
            <a:custGeom>
              <a:rect b="b" l="l" r="r" t="t"/>
              <a:pathLst>
                <a:path extrusionOk="0" h="15408" w="8524">
                  <a:moveTo>
                    <a:pt x="293" y="1"/>
                  </a:moveTo>
                  <a:cubicBezTo>
                    <a:pt x="149" y="1"/>
                    <a:pt x="1" y="99"/>
                    <a:pt x="19" y="286"/>
                  </a:cubicBezTo>
                  <a:cubicBezTo>
                    <a:pt x="55" y="749"/>
                    <a:pt x="90" y="1211"/>
                    <a:pt x="162" y="1674"/>
                  </a:cubicBezTo>
                  <a:cubicBezTo>
                    <a:pt x="767" y="6050"/>
                    <a:pt x="2830" y="10142"/>
                    <a:pt x="5997" y="13237"/>
                  </a:cubicBezTo>
                  <a:cubicBezTo>
                    <a:pt x="6780" y="14020"/>
                    <a:pt x="7598" y="14767"/>
                    <a:pt x="8523" y="15408"/>
                  </a:cubicBezTo>
                  <a:lnTo>
                    <a:pt x="8523" y="14732"/>
                  </a:lnTo>
                  <a:cubicBezTo>
                    <a:pt x="7776" y="14198"/>
                    <a:pt x="7100" y="13593"/>
                    <a:pt x="6495" y="12953"/>
                  </a:cubicBezTo>
                  <a:cubicBezTo>
                    <a:pt x="3506" y="10071"/>
                    <a:pt x="1514" y="6299"/>
                    <a:pt x="802" y="2243"/>
                  </a:cubicBezTo>
                  <a:cubicBezTo>
                    <a:pt x="660" y="1567"/>
                    <a:pt x="589" y="926"/>
                    <a:pt x="553" y="250"/>
                  </a:cubicBezTo>
                  <a:cubicBezTo>
                    <a:pt x="553" y="81"/>
                    <a:pt x="425" y="1"/>
                    <a:pt x="29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22" name="Google Shape;3022;p70"/>
          <p:cNvGrpSpPr/>
          <p:nvPr/>
        </p:nvGrpSpPr>
        <p:grpSpPr>
          <a:xfrm rot="-7476558">
            <a:off x="2318236" y="3883994"/>
            <a:ext cx="869572" cy="1150091"/>
            <a:chOff x="9681025" y="636075"/>
            <a:chExt cx="668875" cy="884650"/>
          </a:xfrm>
        </p:grpSpPr>
        <p:sp>
          <p:nvSpPr>
            <p:cNvPr id="3023" name="Google Shape;3023;p70"/>
            <p:cNvSpPr/>
            <p:nvPr/>
          </p:nvSpPr>
          <p:spPr>
            <a:xfrm>
              <a:off x="10171925" y="725950"/>
              <a:ext cx="109125" cy="313150"/>
            </a:xfrm>
            <a:custGeom>
              <a:rect b="b" l="l" r="r" t="t"/>
              <a:pathLst>
                <a:path extrusionOk="0" h="12526" w="4365">
                  <a:moveTo>
                    <a:pt x="3065" y="0"/>
                  </a:moveTo>
                  <a:cubicBezTo>
                    <a:pt x="1387" y="3356"/>
                    <a:pt x="0" y="12525"/>
                    <a:pt x="1986" y="12525"/>
                  </a:cubicBezTo>
                  <a:cubicBezTo>
                    <a:pt x="2037" y="12525"/>
                    <a:pt x="2091" y="12519"/>
                    <a:pt x="2147" y="12507"/>
                  </a:cubicBezTo>
                  <a:cubicBezTo>
                    <a:pt x="4365" y="12009"/>
                    <a:pt x="3065" y="1"/>
                    <a:pt x="30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4" name="Google Shape;3024;p70"/>
            <p:cNvSpPr/>
            <p:nvPr/>
          </p:nvSpPr>
          <p:spPr>
            <a:xfrm>
              <a:off x="9880600" y="762750"/>
              <a:ext cx="326850" cy="70500"/>
            </a:xfrm>
            <a:custGeom>
              <a:rect b="b" l="l" r="r" t="t"/>
              <a:pathLst>
                <a:path extrusionOk="0" h="2820" w="13074">
                  <a:moveTo>
                    <a:pt x="11505" y="0"/>
                  </a:moveTo>
                  <a:cubicBezTo>
                    <a:pt x="7755" y="0"/>
                    <a:pt x="1" y="936"/>
                    <a:pt x="2555" y="2391"/>
                  </a:cubicBezTo>
                  <a:cubicBezTo>
                    <a:pt x="3095" y="2695"/>
                    <a:pt x="3772" y="2820"/>
                    <a:pt x="4521" y="2820"/>
                  </a:cubicBezTo>
                  <a:cubicBezTo>
                    <a:pt x="8015" y="2820"/>
                    <a:pt x="13073" y="96"/>
                    <a:pt x="13073" y="96"/>
                  </a:cubicBezTo>
                  <a:cubicBezTo>
                    <a:pt x="12742" y="31"/>
                    <a:pt x="12191" y="0"/>
                    <a:pt x="1150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5" name="Google Shape;3025;p70"/>
            <p:cNvSpPr/>
            <p:nvPr/>
          </p:nvSpPr>
          <p:spPr>
            <a:xfrm>
              <a:off x="10078075" y="813900"/>
              <a:ext cx="82500" cy="263475"/>
            </a:xfrm>
            <a:custGeom>
              <a:rect b="b" l="l" r="r" t="t"/>
              <a:pathLst>
                <a:path extrusionOk="0" h="10539" w="3300">
                  <a:moveTo>
                    <a:pt x="3300" y="1"/>
                  </a:moveTo>
                  <a:lnTo>
                    <a:pt x="3300" y="1"/>
                  </a:lnTo>
                  <a:cubicBezTo>
                    <a:pt x="1109" y="3305"/>
                    <a:pt x="0" y="10538"/>
                    <a:pt x="1477" y="10538"/>
                  </a:cubicBezTo>
                  <a:cubicBezTo>
                    <a:pt x="1521" y="10538"/>
                    <a:pt x="1568" y="10532"/>
                    <a:pt x="1617" y="10518"/>
                  </a:cubicBezTo>
                  <a:cubicBezTo>
                    <a:pt x="3300" y="10021"/>
                    <a:pt x="3300" y="1"/>
                    <a:pt x="330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6" name="Google Shape;3026;p70"/>
            <p:cNvSpPr/>
            <p:nvPr/>
          </p:nvSpPr>
          <p:spPr>
            <a:xfrm>
              <a:off x="9849075" y="869350"/>
              <a:ext cx="259875" cy="97800"/>
            </a:xfrm>
            <a:custGeom>
              <a:rect b="b" l="l" r="r" t="t"/>
              <a:pathLst>
                <a:path extrusionOk="0" h="3912" w="10395">
                  <a:moveTo>
                    <a:pt x="10284" y="0"/>
                  </a:moveTo>
                  <a:cubicBezTo>
                    <a:pt x="7615" y="0"/>
                    <a:pt x="0" y="1328"/>
                    <a:pt x="604" y="3214"/>
                  </a:cubicBezTo>
                  <a:cubicBezTo>
                    <a:pt x="760" y="3710"/>
                    <a:pt x="1193" y="3912"/>
                    <a:pt x="1797" y="3912"/>
                  </a:cubicBezTo>
                  <a:cubicBezTo>
                    <a:pt x="4453" y="3912"/>
                    <a:pt x="10395" y="1"/>
                    <a:pt x="10395" y="1"/>
                  </a:cubicBezTo>
                  <a:cubicBezTo>
                    <a:pt x="10359" y="1"/>
                    <a:pt x="10322" y="0"/>
                    <a:pt x="1028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7" name="Google Shape;3027;p70"/>
            <p:cNvSpPr/>
            <p:nvPr/>
          </p:nvSpPr>
          <p:spPr>
            <a:xfrm>
              <a:off x="10002575" y="914300"/>
              <a:ext cx="71000" cy="260100"/>
            </a:xfrm>
            <a:custGeom>
              <a:rect b="b" l="l" r="r" t="t"/>
              <a:pathLst>
                <a:path extrusionOk="0" h="10404" w="2840">
                  <a:moveTo>
                    <a:pt x="2687" y="1"/>
                  </a:moveTo>
                  <a:cubicBezTo>
                    <a:pt x="379" y="3957"/>
                    <a:pt x="1" y="10404"/>
                    <a:pt x="1216" y="10404"/>
                  </a:cubicBezTo>
                  <a:cubicBezTo>
                    <a:pt x="1270" y="10404"/>
                    <a:pt x="1326" y="10391"/>
                    <a:pt x="1386" y="10365"/>
                  </a:cubicBezTo>
                  <a:cubicBezTo>
                    <a:pt x="2840" y="9753"/>
                    <a:pt x="2687" y="1"/>
                    <a:pt x="268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8" name="Google Shape;3028;p70"/>
            <p:cNvSpPr/>
            <p:nvPr/>
          </p:nvSpPr>
          <p:spPr>
            <a:xfrm>
              <a:off x="9781425" y="991750"/>
              <a:ext cx="225225" cy="93275"/>
            </a:xfrm>
            <a:custGeom>
              <a:rect b="b" l="l" r="r" t="t"/>
              <a:pathLst>
                <a:path extrusionOk="0" h="3731" w="9009">
                  <a:moveTo>
                    <a:pt x="9008" y="1"/>
                  </a:moveTo>
                  <a:cubicBezTo>
                    <a:pt x="9008" y="1"/>
                    <a:pt x="671" y="613"/>
                    <a:pt x="135" y="2946"/>
                  </a:cubicBezTo>
                  <a:cubicBezTo>
                    <a:pt x="1" y="3503"/>
                    <a:pt x="256" y="3731"/>
                    <a:pt x="765" y="3731"/>
                  </a:cubicBezTo>
                  <a:cubicBezTo>
                    <a:pt x="2421" y="3731"/>
                    <a:pt x="6756" y="1317"/>
                    <a:pt x="900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9" name="Google Shape;3029;p70"/>
            <p:cNvSpPr/>
            <p:nvPr/>
          </p:nvSpPr>
          <p:spPr>
            <a:xfrm>
              <a:off x="9919125" y="1023300"/>
              <a:ext cx="77000" cy="233325"/>
            </a:xfrm>
            <a:custGeom>
              <a:rect b="b" l="l" r="r" t="t"/>
              <a:pathLst>
                <a:path extrusionOk="0" h="9333" w="3080">
                  <a:moveTo>
                    <a:pt x="2506" y="1"/>
                  </a:moveTo>
                  <a:cubicBezTo>
                    <a:pt x="1154" y="2847"/>
                    <a:pt x="1" y="9332"/>
                    <a:pt x="1139" y="9332"/>
                  </a:cubicBezTo>
                  <a:cubicBezTo>
                    <a:pt x="1224" y="9332"/>
                    <a:pt x="1323" y="9296"/>
                    <a:pt x="1435" y="9218"/>
                  </a:cubicBezTo>
                  <a:cubicBezTo>
                    <a:pt x="3080" y="8147"/>
                    <a:pt x="2506" y="1"/>
                    <a:pt x="250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0" name="Google Shape;3030;p70"/>
            <p:cNvSpPr/>
            <p:nvPr/>
          </p:nvSpPr>
          <p:spPr>
            <a:xfrm>
              <a:off x="9753800" y="1084500"/>
              <a:ext cx="182100" cy="113300"/>
            </a:xfrm>
            <a:custGeom>
              <a:rect b="b" l="l" r="r" t="t"/>
              <a:pathLst>
                <a:path extrusionOk="0" h="4532" w="7284">
                  <a:moveTo>
                    <a:pt x="7283" y="0"/>
                  </a:moveTo>
                  <a:lnTo>
                    <a:pt x="7283" y="0"/>
                  </a:lnTo>
                  <a:cubicBezTo>
                    <a:pt x="7283" y="1"/>
                    <a:pt x="705" y="1492"/>
                    <a:pt x="131" y="3825"/>
                  </a:cubicBezTo>
                  <a:cubicBezTo>
                    <a:pt x="1" y="4322"/>
                    <a:pt x="129" y="4531"/>
                    <a:pt x="438" y="4531"/>
                  </a:cubicBezTo>
                  <a:cubicBezTo>
                    <a:pt x="1578" y="4531"/>
                    <a:pt x="5177" y="1686"/>
                    <a:pt x="728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1" name="Google Shape;3031;p70"/>
            <p:cNvSpPr/>
            <p:nvPr/>
          </p:nvSpPr>
          <p:spPr>
            <a:xfrm>
              <a:off x="9842050" y="1134225"/>
              <a:ext cx="88100" cy="214450"/>
            </a:xfrm>
            <a:custGeom>
              <a:rect b="b" l="l" r="r" t="t"/>
              <a:pathLst>
                <a:path extrusionOk="0" h="8578" w="3524">
                  <a:moveTo>
                    <a:pt x="2376" y="0"/>
                  </a:moveTo>
                  <a:cubicBezTo>
                    <a:pt x="1343" y="2445"/>
                    <a:pt x="1" y="8577"/>
                    <a:pt x="1138" y="8577"/>
                  </a:cubicBezTo>
                  <a:cubicBezTo>
                    <a:pt x="1264" y="8577"/>
                    <a:pt x="1421" y="8502"/>
                    <a:pt x="1611" y="8338"/>
                  </a:cubicBezTo>
                  <a:cubicBezTo>
                    <a:pt x="3524" y="6655"/>
                    <a:pt x="2376" y="1"/>
                    <a:pt x="237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2" name="Google Shape;3032;p70"/>
            <p:cNvSpPr/>
            <p:nvPr/>
          </p:nvSpPr>
          <p:spPr>
            <a:xfrm>
              <a:off x="9721050" y="1197325"/>
              <a:ext cx="138350" cy="107425"/>
            </a:xfrm>
            <a:custGeom>
              <a:rect b="b" l="l" r="r" t="t"/>
              <a:pathLst>
                <a:path extrusionOk="0" h="4297" w="5534">
                  <a:moveTo>
                    <a:pt x="5534" y="0"/>
                  </a:moveTo>
                  <a:lnTo>
                    <a:pt x="5534" y="0"/>
                  </a:lnTo>
                  <a:cubicBezTo>
                    <a:pt x="5533" y="1"/>
                    <a:pt x="944" y="1377"/>
                    <a:pt x="179" y="3596"/>
                  </a:cubicBezTo>
                  <a:cubicBezTo>
                    <a:pt x="1" y="4089"/>
                    <a:pt x="60" y="4297"/>
                    <a:pt x="284" y="4297"/>
                  </a:cubicBezTo>
                  <a:cubicBezTo>
                    <a:pt x="1069" y="4297"/>
                    <a:pt x="3868" y="1755"/>
                    <a:pt x="553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3" name="Google Shape;3033;p70"/>
            <p:cNvSpPr/>
            <p:nvPr/>
          </p:nvSpPr>
          <p:spPr>
            <a:xfrm>
              <a:off x="9776825" y="1241300"/>
              <a:ext cx="76850" cy="191450"/>
            </a:xfrm>
            <a:custGeom>
              <a:rect b="b" l="l" r="r" t="t"/>
              <a:pathLst>
                <a:path extrusionOk="0" h="7658" w="3074">
                  <a:moveTo>
                    <a:pt x="2232" y="1"/>
                  </a:moveTo>
                  <a:cubicBezTo>
                    <a:pt x="1323" y="2027"/>
                    <a:pt x="1" y="7657"/>
                    <a:pt x="1031" y="7657"/>
                  </a:cubicBezTo>
                  <a:cubicBezTo>
                    <a:pt x="1129" y="7657"/>
                    <a:pt x="1248" y="7606"/>
                    <a:pt x="1390" y="7497"/>
                  </a:cubicBezTo>
                  <a:cubicBezTo>
                    <a:pt x="3073" y="6235"/>
                    <a:pt x="2232" y="1"/>
                    <a:pt x="223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4" name="Google Shape;3034;p70"/>
            <p:cNvSpPr/>
            <p:nvPr/>
          </p:nvSpPr>
          <p:spPr>
            <a:xfrm>
              <a:off x="9681025" y="1304425"/>
              <a:ext cx="112400" cy="88650"/>
            </a:xfrm>
            <a:custGeom>
              <a:rect b="b" l="l" r="r" t="t"/>
              <a:pathLst>
                <a:path extrusionOk="0" h="3546" w="4496">
                  <a:moveTo>
                    <a:pt x="4496" y="0"/>
                  </a:moveTo>
                  <a:cubicBezTo>
                    <a:pt x="4495" y="0"/>
                    <a:pt x="556" y="1339"/>
                    <a:pt x="97" y="3060"/>
                  </a:cubicBezTo>
                  <a:cubicBezTo>
                    <a:pt x="1" y="3402"/>
                    <a:pt x="65" y="3546"/>
                    <a:pt x="239" y="3546"/>
                  </a:cubicBezTo>
                  <a:cubicBezTo>
                    <a:pt x="960" y="3546"/>
                    <a:pt x="3571" y="1078"/>
                    <a:pt x="449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5" name="Google Shape;3035;p70"/>
            <p:cNvSpPr/>
            <p:nvPr/>
          </p:nvSpPr>
          <p:spPr>
            <a:xfrm>
              <a:off x="9719775" y="1361775"/>
              <a:ext cx="63300" cy="158950"/>
            </a:xfrm>
            <a:custGeom>
              <a:rect b="b" l="l" r="r" t="t"/>
              <a:pathLst>
                <a:path extrusionOk="0" h="6358" w="2532">
                  <a:moveTo>
                    <a:pt x="1760" y="1"/>
                  </a:moveTo>
                  <a:lnTo>
                    <a:pt x="1760" y="1"/>
                  </a:lnTo>
                  <a:cubicBezTo>
                    <a:pt x="1377" y="766"/>
                    <a:pt x="1" y="6235"/>
                    <a:pt x="727" y="6350"/>
                  </a:cubicBezTo>
                  <a:cubicBezTo>
                    <a:pt x="764" y="6355"/>
                    <a:pt x="799" y="6358"/>
                    <a:pt x="833" y="6358"/>
                  </a:cubicBezTo>
                  <a:cubicBezTo>
                    <a:pt x="2532" y="6358"/>
                    <a:pt x="1760" y="1"/>
                    <a:pt x="176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6" name="Google Shape;3036;p70"/>
            <p:cNvSpPr/>
            <p:nvPr/>
          </p:nvSpPr>
          <p:spPr>
            <a:xfrm>
              <a:off x="9725525" y="636075"/>
              <a:ext cx="624375" cy="803175"/>
            </a:xfrm>
            <a:custGeom>
              <a:rect b="b" l="l" r="r" t="t"/>
              <a:pathLst>
                <a:path extrusionOk="0" fill="none" h="32127" w="24975">
                  <a:moveTo>
                    <a:pt x="24975" y="0"/>
                  </a:moveTo>
                  <a:cubicBezTo>
                    <a:pt x="24975" y="0"/>
                    <a:pt x="9562" y="12048"/>
                    <a:pt x="0" y="32127"/>
                  </a:cubicBezTo>
                </a:path>
              </a:pathLst>
            </a:custGeom>
            <a:solidFill>
              <a:schemeClr val="lt2"/>
            </a:solidFill>
            <a:ln cap="rnd"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37" name="Google Shape;3037;p70"/>
          <p:cNvGrpSpPr/>
          <p:nvPr/>
        </p:nvGrpSpPr>
        <p:grpSpPr>
          <a:xfrm>
            <a:off x="4159705" y="4067476"/>
            <a:ext cx="1012605" cy="587673"/>
            <a:chOff x="7932500" y="1790100"/>
            <a:chExt cx="1380700" cy="801300"/>
          </a:xfrm>
        </p:grpSpPr>
        <p:sp>
          <p:nvSpPr>
            <p:cNvPr id="3038" name="Google Shape;3038;p70"/>
            <p:cNvSpPr/>
            <p:nvPr/>
          </p:nvSpPr>
          <p:spPr>
            <a:xfrm>
              <a:off x="8471750" y="1790100"/>
              <a:ext cx="841450" cy="801300"/>
            </a:xfrm>
            <a:custGeom>
              <a:rect b="b" l="l" r="r" t="t"/>
              <a:pathLst>
                <a:path extrusionOk="0" h="32052" w="33658">
                  <a:moveTo>
                    <a:pt x="33657" y="1"/>
                  </a:moveTo>
                  <a:lnTo>
                    <a:pt x="33657" y="1"/>
                  </a:lnTo>
                  <a:cubicBezTo>
                    <a:pt x="29986" y="2716"/>
                    <a:pt x="16753" y="4629"/>
                    <a:pt x="9256" y="10710"/>
                  </a:cubicBezTo>
                  <a:cubicBezTo>
                    <a:pt x="1760" y="16753"/>
                    <a:pt x="1" y="32051"/>
                    <a:pt x="1" y="32051"/>
                  </a:cubicBezTo>
                  <a:cubicBezTo>
                    <a:pt x="1" y="32051"/>
                    <a:pt x="16102" y="32051"/>
                    <a:pt x="24861" y="20883"/>
                  </a:cubicBezTo>
                  <a:cubicBezTo>
                    <a:pt x="31133" y="12928"/>
                    <a:pt x="33657" y="1"/>
                    <a:pt x="3365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9" name="Google Shape;3039;p70"/>
            <p:cNvSpPr/>
            <p:nvPr/>
          </p:nvSpPr>
          <p:spPr>
            <a:xfrm>
              <a:off x="8471750" y="1790100"/>
              <a:ext cx="841450" cy="801300"/>
            </a:xfrm>
            <a:custGeom>
              <a:rect b="b" l="l" r="r" t="t"/>
              <a:pathLst>
                <a:path extrusionOk="0" fill="none" h="32052" w="33658">
                  <a:moveTo>
                    <a:pt x="1" y="32051"/>
                  </a:moveTo>
                  <a:cubicBezTo>
                    <a:pt x="1" y="32051"/>
                    <a:pt x="11398" y="16408"/>
                    <a:pt x="33657" y="1"/>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0" name="Google Shape;3040;p70"/>
            <p:cNvSpPr/>
            <p:nvPr/>
          </p:nvSpPr>
          <p:spPr>
            <a:xfrm>
              <a:off x="8933575" y="1889550"/>
              <a:ext cx="121450" cy="211325"/>
            </a:xfrm>
            <a:custGeom>
              <a:rect b="b" l="l" r="r" t="t"/>
              <a:pathLst>
                <a:path extrusionOk="0" fill="none" h="8453" w="4858">
                  <a:moveTo>
                    <a:pt x="4858" y="1"/>
                  </a:moveTo>
                  <a:cubicBezTo>
                    <a:pt x="4858" y="1"/>
                    <a:pt x="2372" y="1875"/>
                    <a:pt x="1" y="8453"/>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1" name="Google Shape;3041;p70"/>
            <p:cNvSpPr/>
            <p:nvPr/>
          </p:nvSpPr>
          <p:spPr>
            <a:xfrm>
              <a:off x="8874300" y="1994725"/>
              <a:ext cx="381525" cy="160650"/>
            </a:xfrm>
            <a:custGeom>
              <a:rect b="b" l="l" r="r" t="t"/>
              <a:pathLst>
                <a:path extrusionOk="0" fill="none" h="6426" w="15261">
                  <a:moveTo>
                    <a:pt x="0" y="6426"/>
                  </a:moveTo>
                  <a:cubicBezTo>
                    <a:pt x="0" y="6426"/>
                    <a:pt x="8912" y="4590"/>
                    <a:pt x="15261" y="1"/>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2" name="Google Shape;3042;p70"/>
            <p:cNvSpPr/>
            <p:nvPr/>
          </p:nvSpPr>
          <p:spPr>
            <a:xfrm>
              <a:off x="9055000" y="1889550"/>
              <a:ext cx="233325" cy="105200"/>
            </a:xfrm>
            <a:custGeom>
              <a:rect b="b" l="l" r="r" t="t"/>
              <a:pathLst>
                <a:path extrusionOk="0" fill="none" h="4208" w="9333">
                  <a:moveTo>
                    <a:pt x="1" y="4208"/>
                  </a:moveTo>
                  <a:cubicBezTo>
                    <a:pt x="1" y="4208"/>
                    <a:pt x="5738" y="2487"/>
                    <a:pt x="9333" y="1"/>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3" name="Google Shape;3043;p70"/>
            <p:cNvSpPr/>
            <p:nvPr/>
          </p:nvSpPr>
          <p:spPr>
            <a:xfrm>
              <a:off x="8785375" y="1953625"/>
              <a:ext cx="95650" cy="286850"/>
            </a:xfrm>
            <a:custGeom>
              <a:rect b="b" l="l" r="r" t="t"/>
              <a:pathLst>
                <a:path extrusionOk="0" fill="none" h="11474" w="3826">
                  <a:moveTo>
                    <a:pt x="3825" y="0"/>
                  </a:moveTo>
                  <a:cubicBezTo>
                    <a:pt x="2066" y="3633"/>
                    <a:pt x="766" y="7496"/>
                    <a:pt x="1" y="11474"/>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4" name="Google Shape;3044;p70"/>
            <p:cNvSpPr/>
            <p:nvPr/>
          </p:nvSpPr>
          <p:spPr>
            <a:xfrm>
              <a:off x="8707925" y="2213675"/>
              <a:ext cx="451325" cy="107125"/>
            </a:xfrm>
            <a:custGeom>
              <a:rect b="b" l="l" r="r" t="t"/>
              <a:pathLst>
                <a:path extrusionOk="0" fill="none" h="4285" w="18053">
                  <a:moveTo>
                    <a:pt x="1" y="4246"/>
                  </a:moveTo>
                  <a:cubicBezTo>
                    <a:pt x="1" y="4246"/>
                    <a:pt x="9180" y="4284"/>
                    <a:pt x="18053" y="1"/>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5" name="Google Shape;3045;p70"/>
            <p:cNvSpPr/>
            <p:nvPr/>
          </p:nvSpPr>
          <p:spPr>
            <a:xfrm>
              <a:off x="8611350" y="2086525"/>
              <a:ext cx="60275" cy="336575"/>
            </a:xfrm>
            <a:custGeom>
              <a:rect b="b" l="l" r="r" t="t"/>
              <a:pathLst>
                <a:path extrusionOk="0" fill="none" h="13463" w="2411">
                  <a:moveTo>
                    <a:pt x="2410" y="0"/>
                  </a:moveTo>
                  <a:cubicBezTo>
                    <a:pt x="2410" y="0"/>
                    <a:pt x="728" y="4590"/>
                    <a:pt x="1" y="13463"/>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6" name="Google Shape;3046;p70"/>
            <p:cNvSpPr/>
            <p:nvPr/>
          </p:nvSpPr>
          <p:spPr>
            <a:xfrm>
              <a:off x="8532000" y="2390575"/>
              <a:ext cx="488625" cy="137700"/>
            </a:xfrm>
            <a:custGeom>
              <a:rect b="b" l="l" r="r" t="t"/>
              <a:pathLst>
                <a:path extrusionOk="0" fill="none" h="5508" w="19545">
                  <a:moveTo>
                    <a:pt x="0" y="5011"/>
                  </a:moveTo>
                  <a:cubicBezTo>
                    <a:pt x="0" y="5011"/>
                    <a:pt x="7573" y="5508"/>
                    <a:pt x="19544" y="0"/>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7" name="Google Shape;3047;p70"/>
            <p:cNvSpPr/>
            <p:nvPr/>
          </p:nvSpPr>
          <p:spPr>
            <a:xfrm>
              <a:off x="7932500" y="1790100"/>
              <a:ext cx="709475" cy="754450"/>
            </a:xfrm>
            <a:custGeom>
              <a:rect b="b" l="l" r="r" t="t"/>
              <a:pathLst>
                <a:path extrusionOk="0" h="30178" w="28379">
                  <a:moveTo>
                    <a:pt x="3328" y="1"/>
                  </a:moveTo>
                  <a:lnTo>
                    <a:pt x="3328" y="1"/>
                  </a:lnTo>
                  <a:cubicBezTo>
                    <a:pt x="3328" y="1"/>
                    <a:pt x="0" y="28379"/>
                    <a:pt x="20806" y="30177"/>
                  </a:cubicBezTo>
                  <a:cubicBezTo>
                    <a:pt x="20806" y="30177"/>
                    <a:pt x="28379" y="11857"/>
                    <a:pt x="332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8" name="Google Shape;3048;p70"/>
            <p:cNvSpPr/>
            <p:nvPr/>
          </p:nvSpPr>
          <p:spPr>
            <a:xfrm>
              <a:off x="8015675" y="1790100"/>
              <a:ext cx="437000" cy="754450"/>
            </a:xfrm>
            <a:custGeom>
              <a:rect b="b" l="l" r="r" t="t"/>
              <a:pathLst>
                <a:path extrusionOk="0" fill="none" h="30178" w="17480">
                  <a:moveTo>
                    <a:pt x="1" y="1"/>
                  </a:moveTo>
                  <a:cubicBezTo>
                    <a:pt x="1" y="1"/>
                    <a:pt x="10212" y="13540"/>
                    <a:pt x="17479" y="30177"/>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9" name="Google Shape;3049;p70"/>
            <p:cNvSpPr/>
            <p:nvPr/>
          </p:nvSpPr>
          <p:spPr>
            <a:xfrm>
              <a:off x="8015675" y="1927800"/>
              <a:ext cx="161625" cy="102325"/>
            </a:xfrm>
            <a:custGeom>
              <a:rect b="b" l="l" r="r" t="t"/>
              <a:pathLst>
                <a:path extrusionOk="0" fill="none" h="4093" w="6465">
                  <a:moveTo>
                    <a:pt x="1" y="0"/>
                  </a:moveTo>
                  <a:cubicBezTo>
                    <a:pt x="2028" y="1568"/>
                    <a:pt x="4208" y="2945"/>
                    <a:pt x="6464" y="4093"/>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0" name="Google Shape;3050;p70"/>
            <p:cNvSpPr/>
            <p:nvPr/>
          </p:nvSpPr>
          <p:spPr>
            <a:xfrm>
              <a:off x="8198300" y="1896250"/>
              <a:ext cx="36350" cy="226625"/>
            </a:xfrm>
            <a:custGeom>
              <a:rect b="b" l="l" r="r" t="t"/>
              <a:pathLst>
                <a:path extrusionOk="0" fill="none" h="9065" w="1454">
                  <a:moveTo>
                    <a:pt x="1" y="0"/>
                  </a:moveTo>
                  <a:cubicBezTo>
                    <a:pt x="766" y="2983"/>
                    <a:pt x="1224" y="6005"/>
                    <a:pt x="1454" y="9065"/>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1" name="Google Shape;3051;p70"/>
            <p:cNvSpPr/>
            <p:nvPr/>
          </p:nvSpPr>
          <p:spPr>
            <a:xfrm>
              <a:off x="8026200" y="2086525"/>
              <a:ext cx="267750" cy="139625"/>
            </a:xfrm>
            <a:custGeom>
              <a:rect b="b" l="l" r="r" t="t"/>
              <a:pathLst>
                <a:path extrusionOk="0" fill="none" h="5585" w="10710">
                  <a:moveTo>
                    <a:pt x="0" y="0"/>
                  </a:moveTo>
                  <a:cubicBezTo>
                    <a:pt x="0" y="0"/>
                    <a:pt x="5546" y="3748"/>
                    <a:pt x="10709" y="5584"/>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2" name="Google Shape;3052;p70"/>
            <p:cNvSpPr/>
            <p:nvPr/>
          </p:nvSpPr>
          <p:spPr>
            <a:xfrm>
              <a:off x="8327375" y="2010025"/>
              <a:ext cx="30625" cy="320325"/>
            </a:xfrm>
            <a:custGeom>
              <a:rect b="b" l="l" r="r" t="t"/>
              <a:pathLst>
                <a:path extrusionOk="0" fill="none" h="12813" w="1225">
                  <a:moveTo>
                    <a:pt x="1" y="1"/>
                  </a:moveTo>
                  <a:cubicBezTo>
                    <a:pt x="957" y="4208"/>
                    <a:pt x="1225" y="8529"/>
                    <a:pt x="880" y="12813"/>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3" name="Google Shape;3053;p70"/>
            <p:cNvSpPr/>
            <p:nvPr/>
          </p:nvSpPr>
          <p:spPr>
            <a:xfrm>
              <a:off x="8072100" y="2254800"/>
              <a:ext cx="313625" cy="147275"/>
            </a:xfrm>
            <a:custGeom>
              <a:rect b="b" l="l" r="r" t="t"/>
              <a:pathLst>
                <a:path extrusionOk="0" fill="none" h="5891" w="12545">
                  <a:moveTo>
                    <a:pt x="0" y="1"/>
                  </a:moveTo>
                  <a:cubicBezTo>
                    <a:pt x="0" y="1"/>
                    <a:pt x="6655" y="4284"/>
                    <a:pt x="12545" y="5890"/>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4" name="Google Shape;3054;p70"/>
            <p:cNvSpPr/>
            <p:nvPr/>
          </p:nvSpPr>
          <p:spPr>
            <a:xfrm>
              <a:off x="8429700" y="2190750"/>
              <a:ext cx="34425" cy="302150"/>
            </a:xfrm>
            <a:custGeom>
              <a:rect b="b" l="l" r="r" t="t"/>
              <a:pathLst>
                <a:path extrusionOk="0" fill="none" h="12086" w="1377">
                  <a:moveTo>
                    <a:pt x="536" y="0"/>
                  </a:moveTo>
                  <a:cubicBezTo>
                    <a:pt x="536" y="0"/>
                    <a:pt x="1377" y="6999"/>
                    <a:pt x="0" y="12086"/>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55" name="Google Shape;3055;p70"/>
          <p:cNvGrpSpPr/>
          <p:nvPr/>
        </p:nvGrpSpPr>
        <p:grpSpPr>
          <a:xfrm>
            <a:off x="163621" y="3211539"/>
            <a:ext cx="913686" cy="714823"/>
            <a:chOff x="7462730" y="3249992"/>
            <a:chExt cx="913686" cy="714823"/>
          </a:xfrm>
        </p:grpSpPr>
        <p:sp>
          <p:nvSpPr>
            <p:cNvPr id="3056" name="Google Shape;3056;p70"/>
            <p:cNvSpPr/>
            <p:nvPr/>
          </p:nvSpPr>
          <p:spPr>
            <a:xfrm flipH="1">
              <a:off x="7462730" y="3249992"/>
              <a:ext cx="836541" cy="712315"/>
            </a:xfrm>
            <a:custGeom>
              <a:rect b="b" l="l" r="r" t="t"/>
              <a:pathLst>
                <a:path extrusionOk="0" h="43223" w="50761">
                  <a:moveTo>
                    <a:pt x="37539" y="12098"/>
                  </a:moveTo>
                  <a:cubicBezTo>
                    <a:pt x="37751" y="11277"/>
                    <a:pt x="37812" y="10487"/>
                    <a:pt x="38086" y="9696"/>
                  </a:cubicBezTo>
                  <a:cubicBezTo>
                    <a:pt x="39119" y="6383"/>
                    <a:pt x="40913" y="3101"/>
                    <a:pt x="44013" y="1368"/>
                  </a:cubicBezTo>
                  <a:cubicBezTo>
                    <a:pt x="45624" y="456"/>
                    <a:pt x="47296" y="152"/>
                    <a:pt x="49119" y="31"/>
                  </a:cubicBezTo>
                  <a:cubicBezTo>
                    <a:pt x="49545" y="0"/>
                    <a:pt x="49971" y="0"/>
                    <a:pt x="50366" y="0"/>
                  </a:cubicBezTo>
                  <a:cubicBezTo>
                    <a:pt x="50518" y="0"/>
                    <a:pt x="50639" y="0"/>
                    <a:pt x="50761" y="0"/>
                  </a:cubicBezTo>
                  <a:cubicBezTo>
                    <a:pt x="50761" y="365"/>
                    <a:pt x="50426" y="699"/>
                    <a:pt x="50244" y="1003"/>
                  </a:cubicBezTo>
                  <a:cubicBezTo>
                    <a:pt x="49788" y="1672"/>
                    <a:pt x="49393" y="2341"/>
                    <a:pt x="48968" y="3009"/>
                  </a:cubicBezTo>
                  <a:cubicBezTo>
                    <a:pt x="48329" y="4195"/>
                    <a:pt x="47569" y="5289"/>
                    <a:pt x="46688" y="6292"/>
                  </a:cubicBezTo>
                  <a:cubicBezTo>
                    <a:pt x="44317" y="8785"/>
                    <a:pt x="41034" y="10365"/>
                    <a:pt x="37934" y="11703"/>
                  </a:cubicBezTo>
                  <a:close/>
                  <a:moveTo>
                    <a:pt x="30457" y="19545"/>
                  </a:moveTo>
                  <a:cubicBezTo>
                    <a:pt x="30335" y="19666"/>
                    <a:pt x="30213" y="19788"/>
                    <a:pt x="30122" y="19909"/>
                  </a:cubicBezTo>
                  <a:lnTo>
                    <a:pt x="30426" y="19545"/>
                  </a:lnTo>
                  <a:close/>
                  <a:moveTo>
                    <a:pt x="30457" y="19545"/>
                  </a:moveTo>
                  <a:cubicBezTo>
                    <a:pt x="31551" y="18511"/>
                    <a:pt x="32858" y="17934"/>
                    <a:pt x="34286" y="17356"/>
                  </a:cubicBezTo>
                  <a:cubicBezTo>
                    <a:pt x="35928" y="16687"/>
                    <a:pt x="37569" y="16110"/>
                    <a:pt x="39241" y="15593"/>
                  </a:cubicBezTo>
                  <a:cubicBezTo>
                    <a:pt x="40913" y="15076"/>
                    <a:pt x="42736" y="14529"/>
                    <a:pt x="44469" y="14803"/>
                  </a:cubicBezTo>
                  <a:cubicBezTo>
                    <a:pt x="45958" y="15046"/>
                    <a:pt x="47174" y="15928"/>
                    <a:pt x="48512" y="16505"/>
                  </a:cubicBezTo>
                  <a:cubicBezTo>
                    <a:pt x="48664" y="16566"/>
                    <a:pt x="49575" y="16839"/>
                    <a:pt x="49575" y="17083"/>
                  </a:cubicBezTo>
                  <a:cubicBezTo>
                    <a:pt x="49545" y="17478"/>
                    <a:pt x="48664" y="17599"/>
                    <a:pt x="48420" y="17660"/>
                  </a:cubicBezTo>
                  <a:cubicBezTo>
                    <a:pt x="47326" y="17934"/>
                    <a:pt x="46201" y="18207"/>
                    <a:pt x="45107" y="18511"/>
                  </a:cubicBezTo>
                  <a:cubicBezTo>
                    <a:pt x="41946" y="19423"/>
                    <a:pt x="38846" y="20213"/>
                    <a:pt x="35563" y="20335"/>
                  </a:cubicBezTo>
                  <a:cubicBezTo>
                    <a:pt x="33830" y="20396"/>
                    <a:pt x="32037" y="20304"/>
                    <a:pt x="30457" y="19575"/>
                  </a:cubicBezTo>
                  <a:close/>
                  <a:moveTo>
                    <a:pt x="28481" y="21125"/>
                  </a:moveTo>
                  <a:cubicBezTo>
                    <a:pt x="27934" y="19666"/>
                    <a:pt x="27599" y="18146"/>
                    <a:pt x="27508" y="16566"/>
                  </a:cubicBezTo>
                  <a:cubicBezTo>
                    <a:pt x="27295" y="14073"/>
                    <a:pt x="27356" y="11429"/>
                    <a:pt x="28542" y="9149"/>
                  </a:cubicBezTo>
                  <a:cubicBezTo>
                    <a:pt x="29332" y="7721"/>
                    <a:pt x="30305" y="6414"/>
                    <a:pt x="31429" y="5259"/>
                  </a:cubicBezTo>
                  <a:cubicBezTo>
                    <a:pt x="31642" y="4985"/>
                    <a:pt x="31855" y="4742"/>
                    <a:pt x="32098" y="4529"/>
                  </a:cubicBezTo>
                  <a:lnTo>
                    <a:pt x="32280" y="4347"/>
                  </a:lnTo>
                  <a:cubicBezTo>
                    <a:pt x="32311" y="4316"/>
                    <a:pt x="32341" y="4256"/>
                    <a:pt x="32371" y="4286"/>
                  </a:cubicBezTo>
                  <a:cubicBezTo>
                    <a:pt x="32493" y="4468"/>
                    <a:pt x="32219" y="5167"/>
                    <a:pt x="32159" y="5380"/>
                  </a:cubicBezTo>
                  <a:cubicBezTo>
                    <a:pt x="31916" y="6414"/>
                    <a:pt x="31733" y="7447"/>
                    <a:pt x="31642" y="8511"/>
                  </a:cubicBezTo>
                  <a:cubicBezTo>
                    <a:pt x="31460" y="10274"/>
                    <a:pt x="31490" y="12067"/>
                    <a:pt x="31247" y="13830"/>
                  </a:cubicBezTo>
                  <a:cubicBezTo>
                    <a:pt x="31004" y="15472"/>
                    <a:pt x="30517" y="17083"/>
                    <a:pt x="29818" y="18572"/>
                  </a:cubicBezTo>
                  <a:cubicBezTo>
                    <a:pt x="29545" y="19271"/>
                    <a:pt x="29180" y="19909"/>
                    <a:pt x="28754" y="20517"/>
                  </a:cubicBezTo>
                  <a:close/>
                  <a:moveTo>
                    <a:pt x="23617" y="26201"/>
                  </a:moveTo>
                  <a:cubicBezTo>
                    <a:pt x="25776" y="23982"/>
                    <a:pt x="29028" y="23435"/>
                    <a:pt x="31976" y="23162"/>
                  </a:cubicBezTo>
                  <a:cubicBezTo>
                    <a:pt x="33405" y="23040"/>
                    <a:pt x="34833" y="22919"/>
                    <a:pt x="36232" y="23466"/>
                  </a:cubicBezTo>
                  <a:cubicBezTo>
                    <a:pt x="37448" y="23952"/>
                    <a:pt x="38724" y="24469"/>
                    <a:pt x="39940" y="25046"/>
                  </a:cubicBezTo>
                  <a:cubicBezTo>
                    <a:pt x="40366" y="25259"/>
                    <a:pt x="40791" y="25502"/>
                    <a:pt x="41217" y="25715"/>
                  </a:cubicBezTo>
                  <a:lnTo>
                    <a:pt x="41642" y="25897"/>
                  </a:lnTo>
                  <a:cubicBezTo>
                    <a:pt x="41703" y="25928"/>
                    <a:pt x="41946" y="25958"/>
                    <a:pt x="41885" y="25988"/>
                  </a:cubicBezTo>
                  <a:cubicBezTo>
                    <a:pt x="41460" y="26201"/>
                    <a:pt x="40791" y="26140"/>
                    <a:pt x="40366" y="26171"/>
                  </a:cubicBezTo>
                  <a:cubicBezTo>
                    <a:pt x="39119" y="26262"/>
                    <a:pt x="37873" y="26353"/>
                    <a:pt x="36657" y="26414"/>
                  </a:cubicBezTo>
                  <a:cubicBezTo>
                    <a:pt x="35320" y="26475"/>
                    <a:pt x="33982" y="26505"/>
                    <a:pt x="32675" y="26688"/>
                  </a:cubicBezTo>
                  <a:cubicBezTo>
                    <a:pt x="29818" y="27113"/>
                    <a:pt x="26657" y="27782"/>
                    <a:pt x="23861" y="26627"/>
                  </a:cubicBezTo>
                  <a:close/>
                  <a:moveTo>
                    <a:pt x="19484" y="29241"/>
                  </a:moveTo>
                  <a:cubicBezTo>
                    <a:pt x="18754" y="28572"/>
                    <a:pt x="18724" y="27113"/>
                    <a:pt x="18633" y="26201"/>
                  </a:cubicBezTo>
                  <a:cubicBezTo>
                    <a:pt x="18207" y="22736"/>
                    <a:pt x="18876" y="19757"/>
                    <a:pt x="20517" y="16718"/>
                  </a:cubicBezTo>
                  <a:cubicBezTo>
                    <a:pt x="21064" y="15532"/>
                    <a:pt x="21885" y="14499"/>
                    <a:pt x="22888" y="13678"/>
                  </a:cubicBezTo>
                  <a:cubicBezTo>
                    <a:pt x="23162" y="13465"/>
                    <a:pt x="23435" y="13253"/>
                    <a:pt x="23739" y="13040"/>
                  </a:cubicBezTo>
                  <a:cubicBezTo>
                    <a:pt x="23861" y="12918"/>
                    <a:pt x="23921" y="12888"/>
                    <a:pt x="24073" y="12766"/>
                  </a:cubicBezTo>
                  <a:cubicBezTo>
                    <a:pt x="24195" y="12675"/>
                    <a:pt x="24317" y="12523"/>
                    <a:pt x="24317" y="12614"/>
                  </a:cubicBezTo>
                  <a:cubicBezTo>
                    <a:pt x="24377" y="13222"/>
                    <a:pt x="24134" y="13891"/>
                    <a:pt x="23982" y="14499"/>
                  </a:cubicBezTo>
                  <a:cubicBezTo>
                    <a:pt x="23739" y="15654"/>
                    <a:pt x="23526" y="16839"/>
                    <a:pt x="23314" y="18025"/>
                  </a:cubicBezTo>
                  <a:cubicBezTo>
                    <a:pt x="23101" y="19119"/>
                    <a:pt x="22918" y="20244"/>
                    <a:pt x="22766" y="21368"/>
                  </a:cubicBezTo>
                  <a:cubicBezTo>
                    <a:pt x="22584" y="22919"/>
                    <a:pt x="22493" y="24560"/>
                    <a:pt x="21824" y="26019"/>
                  </a:cubicBezTo>
                  <a:cubicBezTo>
                    <a:pt x="21247" y="27143"/>
                    <a:pt x="20456" y="28177"/>
                    <a:pt x="19544" y="29089"/>
                  </a:cubicBezTo>
                  <a:close/>
                  <a:moveTo>
                    <a:pt x="9240" y="36080"/>
                  </a:moveTo>
                  <a:cubicBezTo>
                    <a:pt x="8693" y="34986"/>
                    <a:pt x="8693" y="33739"/>
                    <a:pt x="8784" y="32554"/>
                  </a:cubicBezTo>
                  <a:cubicBezTo>
                    <a:pt x="8967" y="29758"/>
                    <a:pt x="9787" y="27022"/>
                    <a:pt x="11216" y="24590"/>
                  </a:cubicBezTo>
                  <a:cubicBezTo>
                    <a:pt x="11946" y="23344"/>
                    <a:pt x="12918" y="22311"/>
                    <a:pt x="14104" y="21490"/>
                  </a:cubicBezTo>
                  <a:cubicBezTo>
                    <a:pt x="14316" y="21338"/>
                    <a:pt x="14560" y="21156"/>
                    <a:pt x="14803" y="21004"/>
                  </a:cubicBezTo>
                  <a:cubicBezTo>
                    <a:pt x="14894" y="20943"/>
                    <a:pt x="15076" y="20700"/>
                    <a:pt x="15107" y="20821"/>
                  </a:cubicBezTo>
                  <a:cubicBezTo>
                    <a:pt x="15167" y="21277"/>
                    <a:pt x="15107" y="21763"/>
                    <a:pt x="14955" y="22189"/>
                  </a:cubicBezTo>
                  <a:cubicBezTo>
                    <a:pt x="14742" y="23040"/>
                    <a:pt x="14560" y="23861"/>
                    <a:pt x="14377" y="24681"/>
                  </a:cubicBezTo>
                  <a:cubicBezTo>
                    <a:pt x="13587" y="28663"/>
                    <a:pt x="13101" y="33162"/>
                    <a:pt x="9696" y="35837"/>
                  </a:cubicBezTo>
                  <a:close/>
                  <a:moveTo>
                    <a:pt x="13708" y="33679"/>
                  </a:moveTo>
                  <a:cubicBezTo>
                    <a:pt x="16140" y="32615"/>
                    <a:pt x="19301" y="31946"/>
                    <a:pt x="21946" y="32311"/>
                  </a:cubicBezTo>
                  <a:cubicBezTo>
                    <a:pt x="23283" y="32524"/>
                    <a:pt x="24590" y="32919"/>
                    <a:pt x="25836" y="33496"/>
                  </a:cubicBezTo>
                  <a:cubicBezTo>
                    <a:pt x="27143" y="33982"/>
                    <a:pt x="28359" y="34742"/>
                    <a:pt x="29362" y="35685"/>
                  </a:cubicBezTo>
                  <a:cubicBezTo>
                    <a:pt x="29545" y="35897"/>
                    <a:pt x="29757" y="36080"/>
                    <a:pt x="29940" y="36232"/>
                  </a:cubicBezTo>
                  <a:cubicBezTo>
                    <a:pt x="30061" y="36323"/>
                    <a:pt x="30153" y="36445"/>
                    <a:pt x="30274" y="36536"/>
                  </a:cubicBezTo>
                  <a:cubicBezTo>
                    <a:pt x="30092" y="36718"/>
                    <a:pt x="29545" y="36597"/>
                    <a:pt x="29362" y="36566"/>
                  </a:cubicBezTo>
                  <a:cubicBezTo>
                    <a:pt x="28298" y="36475"/>
                    <a:pt x="27235" y="36414"/>
                    <a:pt x="26171" y="36414"/>
                  </a:cubicBezTo>
                  <a:cubicBezTo>
                    <a:pt x="24438" y="36414"/>
                    <a:pt x="22675" y="36597"/>
                    <a:pt x="20943" y="36505"/>
                  </a:cubicBezTo>
                  <a:cubicBezTo>
                    <a:pt x="19514" y="36414"/>
                    <a:pt x="18116" y="36141"/>
                    <a:pt x="16718" y="35715"/>
                  </a:cubicBezTo>
                  <a:cubicBezTo>
                    <a:pt x="15745" y="35411"/>
                    <a:pt x="14347" y="34955"/>
                    <a:pt x="13678" y="34104"/>
                  </a:cubicBezTo>
                  <a:close/>
                  <a:moveTo>
                    <a:pt x="1307" y="40214"/>
                  </a:moveTo>
                  <a:cubicBezTo>
                    <a:pt x="0" y="38086"/>
                    <a:pt x="608" y="35411"/>
                    <a:pt x="881" y="33071"/>
                  </a:cubicBezTo>
                  <a:cubicBezTo>
                    <a:pt x="973" y="32037"/>
                    <a:pt x="1155" y="31004"/>
                    <a:pt x="1368" y="30001"/>
                  </a:cubicBezTo>
                  <a:cubicBezTo>
                    <a:pt x="1581" y="29058"/>
                    <a:pt x="1976" y="28177"/>
                    <a:pt x="2553" y="27417"/>
                  </a:cubicBezTo>
                  <a:cubicBezTo>
                    <a:pt x="3374" y="26323"/>
                    <a:pt x="4347" y="25350"/>
                    <a:pt x="5228" y="24317"/>
                  </a:cubicBezTo>
                  <a:cubicBezTo>
                    <a:pt x="5532" y="23952"/>
                    <a:pt x="5836" y="23648"/>
                    <a:pt x="6140" y="23314"/>
                  </a:cubicBezTo>
                  <a:cubicBezTo>
                    <a:pt x="6322" y="23131"/>
                    <a:pt x="6292" y="23162"/>
                    <a:pt x="6505" y="22919"/>
                  </a:cubicBezTo>
                  <a:cubicBezTo>
                    <a:pt x="6535" y="22888"/>
                    <a:pt x="6596" y="22767"/>
                    <a:pt x="6596" y="22827"/>
                  </a:cubicBezTo>
                  <a:cubicBezTo>
                    <a:pt x="6626" y="23952"/>
                    <a:pt x="6049" y="25259"/>
                    <a:pt x="5988" y="26444"/>
                  </a:cubicBezTo>
                  <a:cubicBezTo>
                    <a:pt x="5806" y="29575"/>
                    <a:pt x="5410" y="32493"/>
                    <a:pt x="4347" y="35441"/>
                  </a:cubicBezTo>
                  <a:cubicBezTo>
                    <a:pt x="3799" y="36992"/>
                    <a:pt x="2766" y="39332"/>
                    <a:pt x="1307" y="40214"/>
                  </a:cubicBezTo>
                  <a:close/>
                  <a:moveTo>
                    <a:pt x="4499" y="38694"/>
                  </a:moveTo>
                  <a:cubicBezTo>
                    <a:pt x="6231" y="38025"/>
                    <a:pt x="8055" y="37752"/>
                    <a:pt x="9909" y="37812"/>
                  </a:cubicBezTo>
                  <a:cubicBezTo>
                    <a:pt x="11398" y="37873"/>
                    <a:pt x="13070" y="38116"/>
                    <a:pt x="14408" y="38846"/>
                  </a:cubicBezTo>
                  <a:cubicBezTo>
                    <a:pt x="15471" y="39423"/>
                    <a:pt x="16323" y="40366"/>
                    <a:pt x="17204" y="41217"/>
                  </a:cubicBezTo>
                  <a:cubicBezTo>
                    <a:pt x="17721" y="41703"/>
                    <a:pt x="18268" y="42159"/>
                    <a:pt x="18754" y="42676"/>
                  </a:cubicBezTo>
                  <a:cubicBezTo>
                    <a:pt x="18754" y="42676"/>
                    <a:pt x="19058" y="43071"/>
                    <a:pt x="19058" y="43071"/>
                  </a:cubicBezTo>
                  <a:cubicBezTo>
                    <a:pt x="18815" y="43223"/>
                    <a:pt x="18359" y="43101"/>
                    <a:pt x="18085" y="43071"/>
                  </a:cubicBezTo>
                  <a:cubicBezTo>
                    <a:pt x="17295" y="42949"/>
                    <a:pt x="16505" y="42858"/>
                    <a:pt x="15684" y="42797"/>
                  </a:cubicBezTo>
                  <a:cubicBezTo>
                    <a:pt x="12949" y="42493"/>
                    <a:pt x="10274" y="41794"/>
                    <a:pt x="7781" y="40700"/>
                  </a:cubicBezTo>
                  <a:cubicBezTo>
                    <a:pt x="6748" y="40274"/>
                    <a:pt x="5441" y="39818"/>
                    <a:pt x="4803" y="38815"/>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7" name="Google Shape;3057;p70"/>
            <p:cNvSpPr/>
            <p:nvPr/>
          </p:nvSpPr>
          <p:spPr>
            <a:xfrm flipH="1">
              <a:off x="7647571" y="3413295"/>
              <a:ext cx="728844" cy="551520"/>
            </a:xfrm>
            <a:custGeom>
              <a:rect b="b" l="l" r="r" t="t"/>
              <a:pathLst>
                <a:path extrusionOk="0" h="33466" w="44226">
                  <a:moveTo>
                    <a:pt x="42828" y="578"/>
                  </a:moveTo>
                  <a:cubicBezTo>
                    <a:pt x="35685" y="7964"/>
                    <a:pt x="28906" y="15502"/>
                    <a:pt x="20517" y="21611"/>
                  </a:cubicBezTo>
                  <a:cubicBezTo>
                    <a:pt x="14438" y="26019"/>
                    <a:pt x="7690" y="29362"/>
                    <a:pt x="760" y="32068"/>
                  </a:cubicBezTo>
                  <a:cubicBezTo>
                    <a:pt x="0" y="32341"/>
                    <a:pt x="426" y="33466"/>
                    <a:pt x="1155" y="33131"/>
                  </a:cubicBezTo>
                  <a:cubicBezTo>
                    <a:pt x="8207" y="30396"/>
                    <a:pt x="15046" y="26991"/>
                    <a:pt x="21186" y="22523"/>
                  </a:cubicBezTo>
                  <a:cubicBezTo>
                    <a:pt x="29636" y="16383"/>
                    <a:pt x="36475" y="8815"/>
                    <a:pt x="43648" y="1368"/>
                  </a:cubicBezTo>
                  <a:cubicBezTo>
                    <a:pt x="44226" y="821"/>
                    <a:pt x="43375" y="0"/>
                    <a:pt x="42858" y="578"/>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58" name="Google Shape;3058;p70"/>
          <p:cNvGrpSpPr/>
          <p:nvPr/>
        </p:nvGrpSpPr>
        <p:grpSpPr>
          <a:xfrm rot="-5400000">
            <a:off x="6156809" y="4188392"/>
            <a:ext cx="558436" cy="721945"/>
            <a:chOff x="6732373" y="3073158"/>
            <a:chExt cx="465363" cy="601621"/>
          </a:xfrm>
        </p:grpSpPr>
        <p:sp>
          <p:nvSpPr>
            <p:cNvPr id="3059" name="Google Shape;3059;p70"/>
            <p:cNvSpPr/>
            <p:nvPr/>
          </p:nvSpPr>
          <p:spPr>
            <a:xfrm>
              <a:off x="6772436" y="3168332"/>
              <a:ext cx="425299" cy="506447"/>
            </a:xfrm>
            <a:custGeom>
              <a:rect b="b" l="l" r="r" t="t"/>
              <a:pathLst>
                <a:path extrusionOk="0" h="30731" w="25807">
                  <a:moveTo>
                    <a:pt x="670" y="153"/>
                  </a:moveTo>
                  <a:cubicBezTo>
                    <a:pt x="1977" y="1"/>
                    <a:pt x="3192" y="366"/>
                    <a:pt x="4408" y="639"/>
                  </a:cubicBezTo>
                  <a:cubicBezTo>
                    <a:pt x="6597" y="1156"/>
                    <a:pt x="8724" y="1855"/>
                    <a:pt x="10791" y="2706"/>
                  </a:cubicBezTo>
                  <a:cubicBezTo>
                    <a:pt x="11703" y="3071"/>
                    <a:pt x="13466" y="3770"/>
                    <a:pt x="13922" y="4742"/>
                  </a:cubicBezTo>
                  <a:cubicBezTo>
                    <a:pt x="14104" y="5138"/>
                    <a:pt x="13284" y="5350"/>
                    <a:pt x="13041" y="5442"/>
                  </a:cubicBezTo>
                  <a:cubicBezTo>
                    <a:pt x="12068" y="5776"/>
                    <a:pt x="11186" y="6505"/>
                    <a:pt x="12038" y="7569"/>
                  </a:cubicBezTo>
                  <a:cubicBezTo>
                    <a:pt x="13800" y="9667"/>
                    <a:pt x="17600" y="9727"/>
                    <a:pt x="18664" y="12493"/>
                  </a:cubicBezTo>
                  <a:cubicBezTo>
                    <a:pt x="18937" y="13192"/>
                    <a:pt x="18573" y="13679"/>
                    <a:pt x="17934" y="13983"/>
                  </a:cubicBezTo>
                  <a:cubicBezTo>
                    <a:pt x="17478" y="14195"/>
                    <a:pt x="16931" y="14499"/>
                    <a:pt x="17235" y="15107"/>
                  </a:cubicBezTo>
                  <a:cubicBezTo>
                    <a:pt x="17722" y="16080"/>
                    <a:pt x="18937" y="16566"/>
                    <a:pt x="19849" y="16992"/>
                  </a:cubicBezTo>
                  <a:cubicBezTo>
                    <a:pt x="21612" y="17813"/>
                    <a:pt x="23861" y="18633"/>
                    <a:pt x="24925" y="20396"/>
                  </a:cubicBezTo>
                  <a:cubicBezTo>
                    <a:pt x="25047" y="20548"/>
                    <a:pt x="25138" y="20761"/>
                    <a:pt x="25199" y="20943"/>
                  </a:cubicBezTo>
                  <a:cubicBezTo>
                    <a:pt x="25807" y="22949"/>
                    <a:pt x="22554" y="22038"/>
                    <a:pt x="22372" y="23679"/>
                  </a:cubicBezTo>
                  <a:cubicBezTo>
                    <a:pt x="22311" y="24287"/>
                    <a:pt x="22706" y="24834"/>
                    <a:pt x="22980" y="25351"/>
                  </a:cubicBezTo>
                  <a:cubicBezTo>
                    <a:pt x="23740" y="26779"/>
                    <a:pt x="24743" y="30609"/>
                    <a:pt x="22007" y="30700"/>
                  </a:cubicBezTo>
                  <a:cubicBezTo>
                    <a:pt x="21004" y="30731"/>
                    <a:pt x="20092" y="29971"/>
                    <a:pt x="19424" y="29332"/>
                  </a:cubicBezTo>
                  <a:cubicBezTo>
                    <a:pt x="18117" y="28086"/>
                    <a:pt x="17205" y="26536"/>
                    <a:pt x="16141" y="25138"/>
                  </a:cubicBezTo>
                  <a:cubicBezTo>
                    <a:pt x="15533" y="24348"/>
                    <a:pt x="14773" y="23345"/>
                    <a:pt x="13770" y="23071"/>
                  </a:cubicBezTo>
                  <a:cubicBezTo>
                    <a:pt x="12645" y="22767"/>
                    <a:pt x="12250" y="23649"/>
                    <a:pt x="11490" y="24196"/>
                  </a:cubicBezTo>
                  <a:cubicBezTo>
                    <a:pt x="10822" y="24682"/>
                    <a:pt x="9849" y="24530"/>
                    <a:pt x="9180" y="24165"/>
                  </a:cubicBezTo>
                  <a:cubicBezTo>
                    <a:pt x="6566" y="22828"/>
                    <a:pt x="7053" y="19028"/>
                    <a:pt x="6627" y="16627"/>
                  </a:cubicBezTo>
                  <a:cubicBezTo>
                    <a:pt x="6475" y="15715"/>
                    <a:pt x="6171" y="14165"/>
                    <a:pt x="5320" y="13618"/>
                  </a:cubicBezTo>
                  <a:cubicBezTo>
                    <a:pt x="4834" y="13344"/>
                    <a:pt x="4287" y="13679"/>
                    <a:pt x="3922" y="13983"/>
                  </a:cubicBezTo>
                  <a:cubicBezTo>
                    <a:pt x="3223" y="14560"/>
                    <a:pt x="2341" y="15320"/>
                    <a:pt x="1399" y="14773"/>
                  </a:cubicBezTo>
                  <a:cubicBezTo>
                    <a:pt x="1" y="13983"/>
                    <a:pt x="122" y="11885"/>
                    <a:pt x="214" y="10548"/>
                  </a:cubicBezTo>
                  <a:cubicBezTo>
                    <a:pt x="335" y="8664"/>
                    <a:pt x="457" y="6779"/>
                    <a:pt x="548" y="4894"/>
                  </a:cubicBezTo>
                  <a:cubicBezTo>
                    <a:pt x="639" y="3496"/>
                    <a:pt x="852" y="2068"/>
                    <a:pt x="670" y="669"/>
                  </a:cubicBezTo>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0" name="Google Shape;3060;p70"/>
            <p:cNvSpPr/>
            <p:nvPr/>
          </p:nvSpPr>
          <p:spPr>
            <a:xfrm>
              <a:off x="6732373" y="3073158"/>
              <a:ext cx="362675" cy="473388"/>
            </a:xfrm>
            <a:custGeom>
              <a:rect b="b" l="l" r="r" t="t"/>
              <a:pathLst>
                <a:path extrusionOk="0" h="28725" w="22007">
                  <a:moveTo>
                    <a:pt x="183" y="821"/>
                  </a:moveTo>
                  <a:cubicBezTo>
                    <a:pt x="1368" y="4560"/>
                    <a:pt x="3617" y="7843"/>
                    <a:pt x="5775" y="11065"/>
                  </a:cubicBezTo>
                  <a:cubicBezTo>
                    <a:pt x="10031" y="17387"/>
                    <a:pt x="15076" y="23618"/>
                    <a:pt x="21034" y="28390"/>
                  </a:cubicBezTo>
                  <a:cubicBezTo>
                    <a:pt x="21490" y="28724"/>
                    <a:pt x="22007" y="28056"/>
                    <a:pt x="21581" y="27691"/>
                  </a:cubicBezTo>
                  <a:cubicBezTo>
                    <a:pt x="15715" y="22949"/>
                    <a:pt x="10730" y="16809"/>
                    <a:pt x="6535" y="10578"/>
                  </a:cubicBezTo>
                  <a:cubicBezTo>
                    <a:pt x="4408" y="7448"/>
                    <a:pt x="2189" y="4226"/>
                    <a:pt x="1064" y="578"/>
                  </a:cubicBezTo>
                  <a:cubicBezTo>
                    <a:pt x="882" y="1"/>
                    <a:pt x="0" y="274"/>
                    <a:pt x="183" y="852"/>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61" name="Google Shape;3061;p70"/>
          <p:cNvGrpSpPr/>
          <p:nvPr/>
        </p:nvGrpSpPr>
        <p:grpSpPr>
          <a:xfrm>
            <a:off x="8035440" y="2449809"/>
            <a:ext cx="1108549" cy="459858"/>
            <a:chOff x="5090840" y="1660784"/>
            <a:chExt cx="1108549" cy="459858"/>
          </a:xfrm>
        </p:grpSpPr>
        <p:sp>
          <p:nvSpPr>
            <p:cNvPr id="3062" name="Google Shape;3062;p70"/>
            <p:cNvSpPr/>
            <p:nvPr/>
          </p:nvSpPr>
          <p:spPr>
            <a:xfrm>
              <a:off x="5090840" y="1660784"/>
              <a:ext cx="967294" cy="459858"/>
            </a:xfrm>
            <a:custGeom>
              <a:rect b="b" l="l" r="r" t="t"/>
              <a:pathLst>
                <a:path extrusionOk="0" h="27904" w="58695">
                  <a:moveTo>
                    <a:pt x="20335" y="13922"/>
                  </a:moveTo>
                  <a:cubicBezTo>
                    <a:pt x="15137" y="15168"/>
                    <a:pt x="10851" y="19211"/>
                    <a:pt x="5228" y="18663"/>
                  </a:cubicBezTo>
                  <a:cubicBezTo>
                    <a:pt x="3617" y="18511"/>
                    <a:pt x="669" y="18177"/>
                    <a:pt x="304" y="16080"/>
                  </a:cubicBezTo>
                  <a:cubicBezTo>
                    <a:pt x="0" y="14226"/>
                    <a:pt x="3252" y="13375"/>
                    <a:pt x="4529" y="13131"/>
                  </a:cubicBezTo>
                  <a:cubicBezTo>
                    <a:pt x="9544" y="12159"/>
                    <a:pt x="14104" y="13466"/>
                    <a:pt x="19089" y="13527"/>
                  </a:cubicBezTo>
                  <a:close/>
                  <a:moveTo>
                    <a:pt x="32949" y="13192"/>
                  </a:moveTo>
                  <a:lnTo>
                    <a:pt x="32645" y="13071"/>
                  </a:lnTo>
                  <a:cubicBezTo>
                    <a:pt x="29666" y="12432"/>
                    <a:pt x="26900" y="12037"/>
                    <a:pt x="23891" y="11551"/>
                  </a:cubicBezTo>
                  <a:cubicBezTo>
                    <a:pt x="22037" y="11338"/>
                    <a:pt x="20213" y="10852"/>
                    <a:pt x="18481" y="10153"/>
                  </a:cubicBezTo>
                  <a:cubicBezTo>
                    <a:pt x="16505" y="9332"/>
                    <a:pt x="9392" y="4347"/>
                    <a:pt x="15927" y="3982"/>
                  </a:cubicBezTo>
                  <a:cubicBezTo>
                    <a:pt x="16687" y="3952"/>
                    <a:pt x="17447" y="4013"/>
                    <a:pt x="18207" y="4134"/>
                  </a:cubicBezTo>
                  <a:cubicBezTo>
                    <a:pt x="22402" y="4803"/>
                    <a:pt x="26292" y="6718"/>
                    <a:pt x="29393" y="9636"/>
                  </a:cubicBezTo>
                  <a:cubicBezTo>
                    <a:pt x="30487" y="10639"/>
                    <a:pt x="31490" y="11764"/>
                    <a:pt x="32584" y="12797"/>
                  </a:cubicBezTo>
                  <a:cubicBezTo>
                    <a:pt x="32736" y="12888"/>
                    <a:pt x="32858" y="13010"/>
                    <a:pt x="32979" y="13131"/>
                  </a:cubicBezTo>
                  <a:cubicBezTo>
                    <a:pt x="32979" y="13162"/>
                    <a:pt x="32979" y="13162"/>
                    <a:pt x="32949" y="13192"/>
                  </a:cubicBezTo>
                  <a:close/>
                  <a:moveTo>
                    <a:pt x="32919" y="13344"/>
                  </a:moveTo>
                  <a:cubicBezTo>
                    <a:pt x="32554" y="14651"/>
                    <a:pt x="31095" y="16110"/>
                    <a:pt x="30365" y="17144"/>
                  </a:cubicBezTo>
                  <a:cubicBezTo>
                    <a:pt x="27782" y="20822"/>
                    <a:pt x="25259" y="23253"/>
                    <a:pt x="20882" y="24499"/>
                  </a:cubicBezTo>
                  <a:cubicBezTo>
                    <a:pt x="20061" y="24712"/>
                    <a:pt x="16201" y="26080"/>
                    <a:pt x="15623" y="24925"/>
                  </a:cubicBezTo>
                  <a:cubicBezTo>
                    <a:pt x="14681" y="23010"/>
                    <a:pt x="17599" y="20244"/>
                    <a:pt x="18815" y="19241"/>
                  </a:cubicBezTo>
                  <a:cubicBezTo>
                    <a:pt x="22766" y="15958"/>
                    <a:pt x="28025" y="14590"/>
                    <a:pt x="32919" y="13344"/>
                  </a:cubicBezTo>
                  <a:cubicBezTo>
                    <a:pt x="32919" y="13314"/>
                    <a:pt x="32949" y="13253"/>
                    <a:pt x="32949" y="13192"/>
                  </a:cubicBezTo>
                  <a:lnTo>
                    <a:pt x="33192" y="13283"/>
                  </a:lnTo>
                  <a:close/>
                  <a:moveTo>
                    <a:pt x="44621" y="14317"/>
                  </a:moveTo>
                  <a:cubicBezTo>
                    <a:pt x="44803" y="15350"/>
                    <a:pt x="44560" y="16505"/>
                    <a:pt x="43770" y="18025"/>
                  </a:cubicBezTo>
                  <a:cubicBezTo>
                    <a:pt x="43405" y="18846"/>
                    <a:pt x="42888" y="19575"/>
                    <a:pt x="42250" y="20244"/>
                  </a:cubicBezTo>
                  <a:cubicBezTo>
                    <a:pt x="40305" y="22250"/>
                    <a:pt x="37691" y="22919"/>
                    <a:pt x="35016" y="23071"/>
                  </a:cubicBezTo>
                  <a:cubicBezTo>
                    <a:pt x="34438" y="23101"/>
                    <a:pt x="32341" y="23375"/>
                    <a:pt x="32220" y="22524"/>
                  </a:cubicBezTo>
                  <a:cubicBezTo>
                    <a:pt x="32007" y="21126"/>
                    <a:pt x="33557" y="19788"/>
                    <a:pt x="34499" y="18967"/>
                  </a:cubicBezTo>
                  <a:cubicBezTo>
                    <a:pt x="37052" y="16688"/>
                    <a:pt x="40153" y="14986"/>
                    <a:pt x="43618" y="14651"/>
                  </a:cubicBezTo>
                  <a:lnTo>
                    <a:pt x="44621" y="14317"/>
                  </a:lnTo>
                  <a:close/>
                  <a:moveTo>
                    <a:pt x="44621" y="14317"/>
                  </a:moveTo>
                  <a:cubicBezTo>
                    <a:pt x="39180" y="13709"/>
                    <a:pt x="34590" y="10639"/>
                    <a:pt x="30517" y="6961"/>
                  </a:cubicBezTo>
                  <a:cubicBezTo>
                    <a:pt x="29879" y="6384"/>
                    <a:pt x="25624" y="1855"/>
                    <a:pt x="27903" y="973"/>
                  </a:cubicBezTo>
                  <a:cubicBezTo>
                    <a:pt x="30365" y="1"/>
                    <a:pt x="33952" y="2280"/>
                    <a:pt x="35897" y="3648"/>
                  </a:cubicBezTo>
                  <a:cubicBezTo>
                    <a:pt x="38116" y="5320"/>
                    <a:pt x="40122" y="7296"/>
                    <a:pt x="41764" y="9545"/>
                  </a:cubicBezTo>
                  <a:cubicBezTo>
                    <a:pt x="43253" y="11460"/>
                    <a:pt x="44378" y="12767"/>
                    <a:pt x="44621" y="14317"/>
                  </a:cubicBezTo>
                  <a:close/>
                  <a:moveTo>
                    <a:pt x="57661" y="17174"/>
                  </a:moveTo>
                  <a:cubicBezTo>
                    <a:pt x="52311" y="15442"/>
                    <a:pt x="46597" y="12858"/>
                    <a:pt x="43284" y="8086"/>
                  </a:cubicBezTo>
                  <a:cubicBezTo>
                    <a:pt x="42311" y="6718"/>
                    <a:pt x="39545" y="2432"/>
                    <a:pt x="42463" y="1368"/>
                  </a:cubicBezTo>
                  <a:cubicBezTo>
                    <a:pt x="44469" y="639"/>
                    <a:pt x="46901" y="2098"/>
                    <a:pt x="48481" y="3192"/>
                  </a:cubicBezTo>
                  <a:cubicBezTo>
                    <a:pt x="49667" y="4074"/>
                    <a:pt x="50731" y="5077"/>
                    <a:pt x="51703" y="6201"/>
                  </a:cubicBezTo>
                  <a:cubicBezTo>
                    <a:pt x="53405" y="8147"/>
                    <a:pt x="58694" y="15138"/>
                    <a:pt x="58481" y="18208"/>
                  </a:cubicBezTo>
                  <a:cubicBezTo>
                    <a:pt x="58421" y="19180"/>
                    <a:pt x="57843" y="20062"/>
                    <a:pt x="57326" y="20852"/>
                  </a:cubicBezTo>
                  <a:cubicBezTo>
                    <a:pt x="55351" y="23648"/>
                    <a:pt x="52493" y="25715"/>
                    <a:pt x="49180" y="26688"/>
                  </a:cubicBezTo>
                  <a:cubicBezTo>
                    <a:pt x="47053" y="27296"/>
                    <a:pt x="40913" y="27904"/>
                    <a:pt x="44439" y="23740"/>
                  </a:cubicBezTo>
                  <a:cubicBezTo>
                    <a:pt x="45350" y="22676"/>
                    <a:pt x="46597" y="21855"/>
                    <a:pt x="47691" y="20974"/>
                  </a:cubicBezTo>
                  <a:cubicBezTo>
                    <a:pt x="48694" y="20153"/>
                    <a:pt x="49758" y="19454"/>
                    <a:pt x="50913" y="18907"/>
                  </a:cubicBezTo>
                  <a:cubicBezTo>
                    <a:pt x="52767" y="18056"/>
                    <a:pt x="54743" y="17539"/>
                    <a:pt x="56779" y="17417"/>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3" name="Google Shape;3063;p70"/>
            <p:cNvSpPr/>
            <p:nvPr/>
          </p:nvSpPr>
          <p:spPr>
            <a:xfrm>
              <a:off x="5369851" y="1848133"/>
              <a:ext cx="829537" cy="167321"/>
            </a:xfrm>
            <a:custGeom>
              <a:rect b="b" l="l" r="r" t="t"/>
              <a:pathLst>
                <a:path extrusionOk="0" h="10153" w="50336">
                  <a:moveTo>
                    <a:pt x="700" y="3405"/>
                  </a:moveTo>
                  <a:cubicBezTo>
                    <a:pt x="17569" y="1156"/>
                    <a:pt x="33497" y="3678"/>
                    <a:pt x="49242" y="9879"/>
                  </a:cubicBezTo>
                  <a:cubicBezTo>
                    <a:pt x="49910" y="10153"/>
                    <a:pt x="50336" y="9119"/>
                    <a:pt x="49637" y="8815"/>
                  </a:cubicBezTo>
                  <a:cubicBezTo>
                    <a:pt x="33740" y="2554"/>
                    <a:pt x="17600" y="1"/>
                    <a:pt x="548" y="2250"/>
                  </a:cubicBezTo>
                  <a:cubicBezTo>
                    <a:pt x="244" y="2311"/>
                    <a:pt x="0" y="2584"/>
                    <a:pt x="61" y="2888"/>
                  </a:cubicBezTo>
                  <a:cubicBezTo>
                    <a:pt x="92" y="3222"/>
                    <a:pt x="396" y="3435"/>
                    <a:pt x="700" y="3405"/>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7" name="Shape 3067"/>
        <p:cNvGrpSpPr/>
        <p:nvPr/>
      </p:nvGrpSpPr>
      <p:grpSpPr>
        <a:xfrm>
          <a:off x="0" y="0"/>
          <a:ext cx="0" cy="0"/>
          <a:chOff x="0" y="0"/>
          <a:chExt cx="0" cy="0"/>
        </a:xfrm>
      </p:grpSpPr>
      <p:sp>
        <p:nvSpPr>
          <p:cNvPr id="3068" name="Google Shape;3068;p71"/>
          <p:cNvSpPr txBox="1"/>
          <p:nvPr>
            <p:ph idx="1" type="body"/>
          </p:nvPr>
        </p:nvSpPr>
        <p:spPr>
          <a:xfrm>
            <a:off x="731525" y="1160996"/>
            <a:ext cx="7681200" cy="35808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Char char="●"/>
            </a:pPr>
            <a:r>
              <a:rPr lang="en" sz="1600"/>
              <a:t>Thousands of nursing students, faculty, and leaders across the country</a:t>
            </a:r>
            <a:endParaRPr sz="1600"/>
          </a:p>
          <a:p>
            <a:pPr indent="-330200" lvl="0" marL="457200" rtl="0" algn="l">
              <a:spcBef>
                <a:spcPts val="0"/>
              </a:spcBef>
              <a:spcAft>
                <a:spcPts val="0"/>
              </a:spcAft>
              <a:buSzPts val="1600"/>
              <a:buChar char="●"/>
            </a:pPr>
            <a:r>
              <a:rPr lang="en" sz="1600"/>
              <a:t>Keynote and endnote speakers, exhibit hall, focus sessions, awards ceremony</a:t>
            </a:r>
            <a:endParaRPr sz="1600"/>
          </a:p>
          <a:p>
            <a:pPr indent="-330200" lvl="0" marL="457200" rtl="0" algn="l">
              <a:spcBef>
                <a:spcPts val="0"/>
              </a:spcBef>
              <a:spcAft>
                <a:spcPts val="0"/>
              </a:spcAft>
              <a:buSzPts val="1600"/>
              <a:buChar char="●"/>
            </a:pPr>
            <a:r>
              <a:rPr lang="en" sz="1600"/>
              <a:t>NCLEX review and many networking opportunities</a:t>
            </a:r>
            <a:endParaRPr sz="1600"/>
          </a:p>
          <a:p>
            <a:pPr indent="-330200" lvl="0" marL="457200" rtl="0" algn="l">
              <a:spcBef>
                <a:spcPts val="0"/>
              </a:spcBef>
              <a:spcAft>
                <a:spcPts val="0"/>
              </a:spcAft>
              <a:buSzPts val="1600"/>
              <a:buChar char="●"/>
            </a:pPr>
            <a:r>
              <a:rPr lang="en" sz="1600"/>
              <a:t>School and State chapters represented in the House of Delegates- resolutions are debated and new BOD for NSNA are elected</a:t>
            </a:r>
            <a:endParaRPr sz="1600"/>
          </a:p>
          <a:p>
            <a:pPr indent="0" lvl="0" marL="0" rtl="0" algn="l">
              <a:spcBef>
                <a:spcPts val="0"/>
              </a:spcBef>
              <a:spcAft>
                <a:spcPts val="0"/>
              </a:spcAft>
              <a:buNone/>
            </a:pPr>
            <a:r>
              <a:t/>
            </a:r>
            <a:endParaRPr sz="1600"/>
          </a:p>
          <a:p>
            <a:pPr indent="-330200" lvl="0" marL="457200" rtl="0" algn="l">
              <a:spcBef>
                <a:spcPts val="0"/>
              </a:spcBef>
              <a:spcAft>
                <a:spcPts val="0"/>
              </a:spcAft>
              <a:buSzPts val="1600"/>
              <a:buChar char="●"/>
            </a:pPr>
            <a:r>
              <a:rPr lang="en" sz="1600"/>
              <a:t>Upcoming NSNA Annual Convention</a:t>
            </a:r>
            <a:endParaRPr sz="1600"/>
          </a:p>
          <a:p>
            <a:pPr indent="-330200" lvl="1" marL="914400" rtl="0" algn="l">
              <a:spcBef>
                <a:spcPts val="0"/>
              </a:spcBef>
              <a:spcAft>
                <a:spcPts val="0"/>
              </a:spcAft>
              <a:buSzPts val="1600"/>
              <a:buChar char="○"/>
            </a:pPr>
            <a:r>
              <a:rPr lang="en" sz="1600"/>
              <a:t>Nashville, Tennessee </a:t>
            </a:r>
            <a:endParaRPr sz="1600"/>
          </a:p>
          <a:p>
            <a:pPr indent="-330200" lvl="1" marL="914400" rtl="0" algn="l">
              <a:spcBef>
                <a:spcPts val="0"/>
              </a:spcBef>
              <a:spcAft>
                <a:spcPts val="0"/>
              </a:spcAft>
              <a:buSzPts val="1600"/>
              <a:buChar char="○"/>
            </a:pPr>
            <a:r>
              <a:rPr lang="en" sz="1600"/>
              <a:t>April 12th - 16th, 2023</a:t>
            </a:r>
            <a:endParaRPr sz="1600"/>
          </a:p>
        </p:txBody>
      </p:sp>
      <p:sp>
        <p:nvSpPr>
          <p:cNvPr id="3069" name="Google Shape;3069;p71"/>
          <p:cNvSpPr txBox="1"/>
          <p:nvPr>
            <p:ph type="title"/>
          </p:nvPr>
        </p:nvSpPr>
        <p:spPr>
          <a:xfrm>
            <a:off x="731525" y="445025"/>
            <a:ext cx="76812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NSNA Annual Convention </a:t>
            </a:r>
            <a:endParaRPr/>
          </a:p>
        </p:txBody>
      </p:sp>
      <p:grpSp>
        <p:nvGrpSpPr>
          <p:cNvPr id="3070" name="Google Shape;3070;p71"/>
          <p:cNvGrpSpPr/>
          <p:nvPr/>
        </p:nvGrpSpPr>
        <p:grpSpPr>
          <a:xfrm>
            <a:off x="7910955" y="4413876"/>
            <a:ext cx="1012605" cy="587673"/>
            <a:chOff x="7932500" y="1790100"/>
            <a:chExt cx="1380700" cy="801300"/>
          </a:xfrm>
        </p:grpSpPr>
        <p:sp>
          <p:nvSpPr>
            <p:cNvPr id="3071" name="Google Shape;3071;p71"/>
            <p:cNvSpPr/>
            <p:nvPr/>
          </p:nvSpPr>
          <p:spPr>
            <a:xfrm>
              <a:off x="8471750" y="1790100"/>
              <a:ext cx="841450" cy="801300"/>
            </a:xfrm>
            <a:custGeom>
              <a:rect b="b" l="l" r="r" t="t"/>
              <a:pathLst>
                <a:path extrusionOk="0" h="32052" w="33658">
                  <a:moveTo>
                    <a:pt x="33657" y="1"/>
                  </a:moveTo>
                  <a:lnTo>
                    <a:pt x="33657" y="1"/>
                  </a:lnTo>
                  <a:cubicBezTo>
                    <a:pt x="29986" y="2716"/>
                    <a:pt x="16753" y="4629"/>
                    <a:pt x="9256" y="10710"/>
                  </a:cubicBezTo>
                  <a:cubicBezTo>
                    <a:pt x="1760" y="16753"/>
                    <a:pt x="1" y="32051"/>
                    <a:pt x="1" y="32051"/>
                  </a:cubicBezTo>
                  <a:cubicBezTo>
                    <a:pt x="1" y="32051"/>
                    <a:pt x="16102" y="32051"/>
                    <a:pt x="24861" y="20883"/>
                  </a:cubicBezTo>
                  <a:cubicBezTo>
                    <a:pt x="31133" y="12928"/>
                    <a:pt x="33657" y="1"/>
                    <a:pt x="3365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2" name="Google Shape;3072;p71"/>
            <p:cNvSpPr/>
            <p:nvPr/>
          </p:nvSpPr>
          <p:spPr>
            <a:xfrm>
              <a:off x="8471750" y="1790100"/>
              <a:ext cx="841450" cy="801300"/>
            </a:xfrm>
            <a:custGeom>
              <a:rect b="b" l="l" r="r" t="t"/>
              <a:pathLst>
                <a:path extrusionOk="0" fill="none" h="32052" w="33658">
                  <a:moveTo>
                    <a:pt x="1" y="32051"/>
                  </a:moveTo>
                  <a:cubicBezTo>
                    <a:pt x="1" y="32051"/>
                    <a:pt x="11398" y="16408"/>
                    <a:pt x="33657" y="1"/>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3" name="Google Shape;3073;p71"/>
            <p:cNvSpPr/>
            <p:nvPr/>
          </p:nvSpPr>
          <p:spPr>
            <a:xfrm>
              <a:off x="8933575" y="1889550"/>
              <a:ext cx="121450" cy="211325"/>
            </a:xfrm>
            <a:custGeom>
              <a:rect b="b" l="l" r="r" t="t"/>
              <a:pathLst>
                <a:path extrusionOk="0" fill="none" h="8453" w="4858">
                  <a:moveTo>
                    <a:pt x="4858" y="1"/>
                  </a:moveTo>
                  <a:cubicBezTo>
                    <a:pt x="4858" y="1"/>
                    <a:pt x="2372" y="1875"/>
                    <a:pt x="1" y="8453"/>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4" name="Google Shape;3074;p71"/>
            <p:cNvSpPr/>
            <p:nvPr/>
          </p:nvSpPr>
          <p:spPr>
            <a:xfrm>
              <a:off x="8874300" y="1994725"/>
              <a:ext cx="381525" cy="160650"/>
            </a:xfrm>
            <a:custGeom>
              <a:rect b="b" l="l" r="r" t="t"/>
              <a:pathLst>
                <a:path extrusionOk="0" fill="none" h="6426" w="15261">
                  <a:moveTo>
                    <a:pt x="0" y="6426"/>
                  </a:moveTo>
                  <a:cubicBezTo>
                    <a:pt x="0" y="6426"/>
                    <a:pt x="8912" y="4590"/>
                    <a:pt x="15261" y="1"/>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5" name="Google Shape;3075;p71"/>
            <p:cNvSpPr/>
            <p:nvPr/>
          </p:nvSpPr>
          <p:spPr>
            <a:xfrm>
              <a:off x="9055000" y="1889550"/>
              <a:ext cx="233325" cy="105200"/>
            </a:xfrm>
            <a:custGeom>
              <a:rect b="b" l="l" r="r" t="t"/>
              <a:pathLst>
                <a:path extrusionOk="0" fill="none" h="4208" w="9333">
                  <a:moveTo>
                    <a:pt x="1" y="4208"/>
                  </a:moveTo>
                  <a:cubicBezTo>
                    <a:pt x="1" y="4208"/>
                    <a:pt x="5738" y="2487"/>
                    <a:pt x="9333" y="1"/>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6" name="Google Shape;3076;p71"/>
            <p:cNvSpPr/>
            <p:nvPr/>
          </p:nvSpPr>
          <p:spPr>
            <a:xfrm>
              <a:off x="8785375" y="1953625"/>
              <a:ext cx="95650" cy="286850"/>
            </a:xfrm>
            <a:custGeom>
              <a:rect b="b" l="l" r="r" t="t"/>
              <a:pathLst>
                <a:path extrusionOk="0" fill="none" h="11474" w="3826">
                  <a:moveTo>
                    <a:pt x="3825" y="0"/>
                  </a:moveTo>
                  <a:cubicBezTo>
                    <a:pt x="2066" y="3633"/>
                    <a:pt x="766" y="7496"/>
                    <a:pt x="1" y="11474"/>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7" name="Google Shape;3077;p71"/>
            <p:cNvSpPr/>
            <p:nvPr/>
          </p:nvSpPr>
          <p:spPr>
            <a:xfrm>
              <a:off x="8707925" y="2213675"/>
              <a:ext cx="451325" cy="107125"/>
            </a:xfrm>
            <a:custGeom>
              <a:rect b="b" l="l" r="r" t="t"/>
              <a:pathLst>
                <a:path extrusionOk="0" fill="none" h="4285" w="18053">
                  <a:moveTo>
                    <a:pt x="1" y="4246"/>
                  </a:moveTo>
                  <a:cubicBezTo>
                    <a:pt x="1" y="4246"/>
                    <a:pt x="9180" y="4284"/>
                    <a:pt x="18053" y="1"/>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8" name="Google Shape;3078;p71"/>
            <p:cNvSpPr/>
            <p:nvPr/>
          </p:nvSpPr>
          <p:spPr>
            <a:xfrm>
              <a:off x="8611350" y="2086525"/>
              <a:ext cx="60275" cy="336575"/>
            </a:xfrm>
            <a:custGeom>
              <a:rect b="b" l="l" r="r" t="t"/>
              <a:pathLst>
                <a:path extrusionOk="0" fill="none" h="13463" w="2411">
                  <a:moveTo>
                    <a:pt x="2410" y="0"/>
                  </a:moveTo>
                  <a:cubicBezTo>
                    <a:pt x="2410" y="0"/>
                    <a:pt x="728" y="4590"/>
                    <a:pt x="1" y="13463"/>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9" name="Google Shape;3079;p71"/>
            <p:cNvSpPr/>
            <p:nvPr/>
          </p:nvSpPr>
          <p:spPr>
            <a:xfrm>
              <a:off x="8532000" y="2390575"/>
              <a:ext cx="488625" cy="137700"/>
            </a:xfrm>
            <a:custGeom>
              <a:rect b="b" l="l" r="r" t="t"/>
              <a:pathLst>
                <a:path extrusionOk="0" fill="none" h="5508" w="19545">
                  <a:moveTo>
                    <a:pt x="0" y="5011"/>
                  </a:moveTo>
                  <a:cubicBezTo>
                    <a:pt x="0" y="5011"/>
                    <a:pt x="7573" y="5508"/>
                    <a:pt x="19544" y="0"/>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0" name="Google Shape;3080;p71"/>
            <p:cNvSpPr/>
            <p:nvPr/>
          </p:nvSpPr>
          <p:spPr>
            <a:xfrm>
              <a:off x="7932500" y="1790100"/>
              <a:ext cx="709475" cy="754450"/>
            </a:xfrm>
            <a:custGeom>
              <a:rect b="b" l="l" r="r" t="t"/>
              <a:pathLst>
                <a:path extrusionOk="0" h="30178" w="28379">
                  <a:moveTo>
                    <a:pt x="3328" y="1"/>
                  </a:moveTo>
                  <a:lnTo>
                    <a:pt x="3328" y="1"/>
                  </a:lnTo>
                  <a:cubicBezTo>
                    <a:pt x="3328" y="1"/>
                    <a:pt x="0" y="28379"/>
                    <a:pt x="20806" y="30177"/>
                  </a:cubicBezTo>
                  <a:cubicBezTo>
                    <a:pt x="20806" y="30177"/>
                    <a:pt x="28379" y="11857"/>
                    <a:pt x="332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1" name="Google Shape;3081;p71"/>
            <p:cNvSpPr/>
            <p:nvPr/>
          </p:nvSpPr>
          <p:spPr>
            <a:xfrm>
              <a:off x="8015675" y="1790100"/>
              <a:ext cx="437000" cy="754450"/>
            </a:xfrm>
            <a:custGeom>
              <a:rect b="b" l="l" r="r" t="t"/>
              <a:pathLst>
                <a:path extrusionOk="0" fill="none" h="30178" w="17480">
                  <a:moveTo>
                    <a:pt x="1" y="1"/>
                  </a:moveTo>
                  <a:cubicBezTo>
                    <a:pt x="1" y="1"/>
                    <a:pt x="10212" y="13540"/>
                    <a:pt x="17479" y="30177"/>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2" name="Google Shape;3082;p71"/>
            <p:cNvSpPr/>
            <p:nvPr/>
          </p:nvSpPr>
          <p:spPr>
            <a:xfrm>
              <a:off x="8015675" y="1927800"/>
              <a:ext cx="161625" cy="102325"/>
            </a:xfrm>
            <a:custGeom>
              <a:rect b="b" l="l" r="r" t="t"/>
              <a:pathLst>
                <a:path extrusionOk="0" fill="none" h="4093" w="6465">
                  <a:moveTo>
                    <a:pt x="1" y="0"/>
                  </a:moveTo>
                  <a:cubicBezTo>
                    <a:pt x="2028" y="1568"/>
                    <a:pt x="4208" y="2945"/>
                    <a:pt x="6464" y="4093"/>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3" name="Google Shape;3083;p71"/>
            <p:cNvSpPr/>
            <p:nvPr/>
          </p:nvSpPr>
          <p:spPr>
            <a:xfrm>
              <a:off x="8198300" y="1896250"/>
              <a:ext cx="36350" cy="226625"/>
            </a:xfrm>
            <a:custGeom>
              <a:rect b="b" l="l" r="r" t="t"/>
              <a:pathLst>
                <a:path extrusionOk="0" fill="none" h="9065" w="1454">
                  <a:moveTo>
                    <a:pt x="1" y="0"/>
                  </a:moveTo>
                  <a:cubicBezTo>
                    <a:pt x="766" y="2983"/>
                    <a:pt x="1224" y="6005"/>
                    <a:pt x="1454" y="9065"/>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4" name="Google Shape;3084;p71"/>
            <p:cNvSpPr/>
            <p:nvPr/>
          </p:nvSpPr>
          <p:spPr>
            <a:xfrm>
              <a:off x="8026200" y="2086525"/>
              <a:ext cx="267750" cy="139625"/>
            </a:xfrm>
            <a:custGeom>
              <a:rect b="b" l="l" r="r" t="t"/>
              <a:pathLst>
                <a:path extrusionOk="0" fill="none" h="5585" w="10710">
                  <a:moveTo>
                    <a:pt x="0" y="0"/>
                  </a:moveTo>
                  <a:cubicBezTo>
                    <a:pt x="0" y="0"/>
                    <a:pt x="5546" y="3748"/>
                    <a:pt x="10709" y="5584"/>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5" name="Google Shape;3085;p71"/>
            <p:cNvSpPr/>
            <p:nvPr/>
          </p:nvSpPr>
          <p:spPr>
            <a:xfrm>
              <a:off x="8327375" y="2010025"/>
              <a:ext cx="30625" cy="320325"/>
            </a:xfrm>
            <a:custGeom>
              <a:rect b="b" l="l" r="r" t="t"/>
              <a:pathLst>
                <a:path extrusionOk="0" fill="none" h="12813" w="1225">
                  <a:moveTo>
                    <a:pt x="1" y="1"/>
                  </a:moveTo>
                  <a:cubicBezTo>
                    <a:pt x="957" y="4208"/>
                    <a:pt x="1225" y="8529"/>
                    <a:pt x="880" y="12813"/>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6" name="Google Shape;3086;p71"/>
            <p:cNvSpPr/>
            <p:nvPr/>
          </p:nvSpPr>
          <p:spPr>
            <a:xfrm>
              <a:off x="8072100" y="2254800"/>
              <a:ext cx="313625" cy="147275"/>
            </a:xfrm>
            <a:custGeom>
              <a:rect b="b" l="l" r="r" t="t"/>
              <a:pathLst>
                <a:path extrusionOk="0" fill="none" h="5891" w="12545">
                  <a:moveTo>
                    <a:pt x="0" y="1"/>
                  </a:moveTo>
                  <a:cubicBezTo>
                    <a:pt x="0" y="1"/>
                    <a:pt x="6655" y="4284"/>
                    <a:pt x="12545" y="5890"/>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7" name="Google Shape;3087;p71"/>
            <p:cNvSpPr/>
            <p:nvPr/>
          </p:nvSpPr>
          <p:spPr>
            <a:xfrm>
              <a:off x="8429700" y="2190750"/>
              <a:ext cx="34425" cy="302150"/>
            </a:xfrm>
            <a:custGeom>
              <a:rect b="b" l="l" r="r" t="t"/>
              <a:pathLst>
                <a:path extrusionOk="0" fill="none" h="12086" w="1377">
                  <a:moveTo>
                    <a:pt x="536" y="0"/>
                  </a:moveTo>
                  <a:cubicBezTo>
                    <a:pt x="536" y="0"/>
                    <a:pt x="1377" y="6999"/>
                    <a:pt x="0" y="12086"/>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88" name="Google Shape;3088;p71"/>
          <p:cNvGrpSpPr/>
          <p:nvPr/>
        </p:nvGrpSpPr>
        <p:grpSpPr>
          <a:xfrm rot="-7476558">
            <a:off x="6661036" y="3521169"/>
            <a:ext cx="869572" cy="1150091"/>
            <a:chOff x="9681025" y="636075"/>
            <a:chExt cx="668875" cy="884650"/>
          </a:xfrm>
        </p:grpSpPr>
        <p:sp>
          <p:nvSpPr>
            <p:cNvPr id="3089" name="Google Shape;3089;p71"/>
            <p:cNvSpPr/>
            <p:nvPr/>
          </p:nvSpPr>
          <p:spPr>
            <a:xfrm>
              <a:off x="10171925" y="725950"/>
              <a:ext cx="109125" cy="313150"/>
            </a:xfrm>
            <a:custGeom>
              <a:rect b="b" l="l" r="r" t="t"/>
              <a:pathLst>
                <a:path extrusionOk="0" h="12526" w="4365">
                  <a:moveTo>
                    <a:pt x="3065" y="0"/>
                  </a:moveTo>
                  <a:cubicBezTo>
                    <a:pt x="1387" y="3356"/>
                    <a:pt x="0" y="12525"/>
                    <a:pt x="1986" y="12525"/>
                  </a:cubicBezTo>
                  <a:cubicBezTo>
                    <a:pt x="2037" y="12525"/>
                    <a:pt x="2091" y="12519"/>
                    <a:pt x="2147" y="12507"/>
                  </a:cubicBezTo>
                  <a:cubicBezTo>
                    <a:pt x="4365" y="12009"/>
                    <a:pt x="3065" y="1"/>
                    <a:pt x="30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0" name="Google Shape;3090;p71"/>
            <p:cNvSpPr/>
            <p:nvPr/>
          </p:nvSpPr>
          <p:spPr>
            <a:xfrm>
              <a:off x="9880600" y="762750"/>
              <a:ext cx="326850" cy="70500"/>
            </a:xfrm>
            <a:custGeom>
              <a:rect b="b" l="l" r="r" t="t"/>
              <a:pathLst>
                <a:path extrusionOk="0" h="2820" w="13074">
                  <a:moveTo>
                    <a:pt x="11505" y="0"/>
                  </a:moveTo>
                  <a:cubicBezTo>
                    <a:pt x="7755" y="0"/>
                    <a:pt x="1" y="936"/>
                    <a:pt x="2555" y="2391"/>
                  </a:cubicBezTo>
                  <a:cubicBezTo>
                    <a:pt x="3095" y="2695"/>
                    <a:pt x="3772" y="2820"/>
                    <a:pt x="4521" y="2820"/>
                  </a:cubicBezTo>
                  <a:cubicBezTo>
                    <a:pt x="8015" y="2820"/>
                    <a:pt x="13073" y="96"/>
                    <a:pt x="13073" y="96"/>
                  </a:cubicBezTo>
                  <a:cubicBezTo>
                    <a:pt x="12742" y="31"/>
                    <a:pt x="12191" y="0"/>
                    <a:pt x="1150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1" name="Google Shape;3091;p71"/>
            <p:cNvSpPr/>
            <p:nvPr/>
          </p:nvSpPr>
          <p:spPr>
            <a:xfrm>
              <a:off x="10078075" y="813900"/>
              <a:ext cx="82500" cy="263475"/>
            </a:xfrm>
            <a:custGeom>
              <a:rect b="b" l="l" r="r" t="t"/>
              <a:pathLst>
                <a:path extrusionOk="0" h="10539" w="3300">
                  <a:moveTo>
                    <a:pt x="3300" y="1"/>
                  </a:moveTo>
                  <a:lnTo>
                    <a:pt x="3300" y="1"/>
                  </a:lnTo>
                  <a:cubicBezTo>
                    <a:pt x="1109" y="3305"/>
                    <a:pt x="0" y="10538"/>
                    <a:pt x="1477" y="10538"/>
                  </a:cubicBezTo>
                  <a:cubicBezTo>
                    <a:pt x="1521" y="10538"/>
                    <a:pt x="1568" y="10532"/>
                    <a:pt x="1617" y="10518"/>
                  </a:cubicBezTo>
                  <a:cubicBezTo>
                    <a:pt x="3300" y="10021"/>
                    <a:pt x="3300" y="1"/>
                    <a:pt x="330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2" name="Google Shape;3092;p71"/>
            <p:cNvSpPr/>
            <p:nvPr/>
          </p:nvSpPr>
          <p:spPr>
            <a:xfrm>
              <a:off x="9849075" y="869350"/>
              <a:ext cx="259875" cy="97800"/>
            </a:xfrm>
            <a:custGeom>
              <a:rect b="b" l="l" r="r" t="t"/>
              <a:pathLst>
                <a:path extrusionOk="0" h="3912" w="10395">
                  <a:moveTo>
                    <a:pt x="10284" y="0"/>
                  </a:moveTo>
                  <a:cubicBezTo>
                    <a:pt x="7615" y="0"/>
                    <a:pt x="0" y="1328"/>
                    <a:pt x="604" y="3214"/>
                  </a:cubicBezTo>
                  <a:cubicBezTo>
                    <a:pt x="760" y="3710"/>
                    <a:pt x="1193" y="3912"/>
                    <a:pt x="1797" y="3912"/>
                  </a:cubicBezTo>
                  <a:cubicBezTo>
                    <a:pt x="4453" y="3912"/>
                    <a:pt x="10395" y="1"/>
                    <a:pt x="10395" y="1"/>
                  </a:cubicBezTo>
                  <a:cubicBezTo>
                    <a:pt x="10359" y="1"/>
                    <a:pt x="10322" y="0"/>
                    <a:pt x="1028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3" name="Google Shape;3093;p71"/>
            <p:cNvSpPr/>
            <p:nvPr/>
          </p:nvSpPr>
          <p:spPr>
            <a:xfrm>
              <a:off x="10002575" y="914300"/>
              <a:ext cx="71000" cy="260100"/>
            </a:xfrm>
            <a:custGeom>
              <a:rect b="b" l="l" r="r" t="t"/>
              <a:pathLst>
                <a:path extrusionOk="0" h="10404" w="2840">
                  <a:moveTo>
                    <a:pt x="2687" y="1"/>
                  </a:moveTo>
                  <a:cubicBezTo>
                    <a:pt x="379" y="3957"/>
                    <a:pt x="1" y="10404"/>
                    <a:pt x="1216" y="10404"/>
                  </a:cubicBezTo>
                  <a:cubicBezTo>
                    <a:pt x="1270" y="10404"/>
                    <a:pt x="1326" y="10391"/>
                    <a:pt x="1386" y="10365"/>
                  </a:cubicBezTo>
                  <a:cubicBezTo>
                    <a:pt x="2840" y="9753"/>
                    <a:pt x="2687" y="1"/>
                    <a:pt x="268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4" name="Google Shape;3094;p71"/>
            <p:cNvSpPr/>
            <p:nvPr/>
          </p:nvSpPr>
          <p:spPr>
            <a:xfrm>
              <a:off x="9781425" y="991750"/>
              <a:ext cx="225225" cy="93275"/>
            </a:xfrm>
            <a:custGeom>
              <a:rect b="b" l="l" r="r" t="t"/>
              <a:pathLst>
                <a:path extrusionOk="0" h="3731" w="9009">
                  <a:moveTo>
                    <a:pt x="9008" y="1"/>
                  </a:moveTo>
                  <a:cubicBezTo>
                    <a:pt x="9008" y="1"/>
                    <a:pt x="671" y="613"/>
                    <a:pt x="135" y="2946"/>
                  </a:cubicBezTo>
                  <a:cubicBezTo>
                    <a:pt x="1" y="3503"/>
                    <a:pt x="256" y="3731"/>
                    <a:pt x="765" y="3731"/>
                  </a:cubicBezTo>
                  <a:cubicBezTo>
                    <a:pt x="2421" y="3731"/>
                    <a:pt x="6756" y="1317"/>
                    <a:pt x="900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5" name="Google Shape;3095;p71"/>
            <p:cNvSpPr/>
            <p:nvPr/>
          </p:nvSpPr>
          <p:spPr>
            <a:xfrm>
              <a:off x="9919125" y="1023300"/>
              <a:ext cx="77000" cy="233325"/>
            </a:xfrm>
            <a:custGeom>
              <a:rect b="b" l="l" r="r" t="t"/>
              <a:pathLst>
                <a:path extrusionOk="0" h="9333" w="3080">
                  <a:moveTo>
                    <a:pt x="2506" y="1"/>
                  </a:moveTo>
                  <a:cubicBezTo>
                    <a:pt x="1154" y="2847"/>
                    <a:pt x="1" y="9332"/>
                    <a:pt x="1139" y="9332"/>
                  </a:cubicBezTo>
                  <a:cubicBezTo>
                    <a:pt x="1224" y="9332"/>
                    <a:pt x="1323" y="9296"/>
                    <a:pt x="1435" y="9218"/>
                  </a:cubicBezTo>
                  <a:cubicBezTo>
                    <a:pt x="3080" y="8147"/>
                    <a:pt x="2506" y="1"/>
                    <a:pt x="250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6" name="Google Shape;3096;p71"/>
            <p:cNvSpPr/>
            <p:nvPr/>
          </p:nvSpPr>
          <p:spPr>
            <a:xfrm>
              <a:off x="9753800" y="1084500"/>
              <a:ext cx="182100" cy="113300"/>
            </a:xfrm>
            <a:custGeom>
              <a:rect b="b" l="l" r="r" t="t"/>
              <a:pathLst>
                <a:path extrusionOk="0" h="4532" w="7284">
                  <a:moveTo>
                    <a:pt x="7283" y="0"/>
                  </a:moveTo>
                  <a:lnTo>
                    <a:pt x="7283" y="0"/>
                  </a:lnTo>
                  <a:cubicBezTo>
                    <a:pt x="7283" y="1"/>
                    <a:pt x="705" y="1492"/>
                    <a:pt x="131" y="3825"/>
                  </a:cubicBezTo>
                  <a:cubicBezTo>
                    <a:pt x="1" y="4322"/>
                    <a:pt x="129" y="4531"/>
                    <a:pt x="438" y="4531"/>
                  </a:cubicBezTo>
                  <a:cubicBezTo>
                    <a:pt x="1578" y="4531"/>
                    <a:pt x="5177" y="1686"/>
                    <a:pt x="728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7" name="Google Shape;3097;p71"/>
            <p:cNvSpPr/>
            <p:nvPr/>
          </p:nvSpPr>
          <p:spPr>
            <a:xfrm>
              <a:off x="9842050" y="1134225"/>
              <a:ext cx="88100" cy="214450"/>
            </a:xfrm>
            <a:custGeom>
              <a:rect b="b" l="l" r="r" t="t"/>
              <a:pathLst>
                <a:path extrusionOk="0" h="8578" w="3524">
                  <a:moveTo>
                    <a:pt x="2376" y="0"/>
                  </a:moveTo>
                  <a:cubicBezTo>
                    <a:pt x="1343" y="2445"/>
                    <a:pt x="1" y="8577"/>
                    <a:pt x="1138" y="8577"/>
                  </a:cubicBezTo>
                  <a:cubicBezTo>
                    <a:pt x="1264" y="8577"/>
                    <a:pt x="1421" y="8502"/>
                    <a:pt x="1611" y="8338"/>
                  </a:cubicBezTo>
                  <a:cubicBezTo>
                    <a:pt x="3524" y="6655"/>
                    <a:pt x="2376" y="1"/>
                    <a:pt x="237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8" name="Google Shape;3098;p71"/>
            <p:cNvSpPr/>
            <p:nvPr/>
          </p:nvSpPr>
          <p:spPr>
            <a:xfrm>
              <a:off x="9721050" y="1197325"/>
              <a:ext cx="138350" cy="107425"/>
            </a:xfrm>
            <a:custGeom>
              <a:rect b="b" l="l" r="r" t="t"/>
              <a:pathLst>
                <a:path extrusionOk="0" h="4297" w="5534">
                  <a:moveTo>
                    <a:pt x="5534" y="0"/>
                  </a:moveTo>
                  <a:lnTo>
                    <a:pt x="5534" y="0"/>
                  </a:lnTo>
                  <a:cubicBezTo>
                    <a:pt x="5533" y="1"/>
                    <a:pt x="944" y="1377"/>
                    <a:pt x="179" y="3596"/>
                  </a:cubicBezTo>
                  <a:cubicBezTo>
                    <a:pt x="1" y="4089"/>
                    <a:pt x="60" y="4297"/>
                    <a:pt x="284" y="4297"/>
                  </a:cubicBezTo>
                  <a:cubicBezTo>
                    <a:pt x="1069" y="4297"/>
                    <a:pt x="3868" y="1755"/>
                    <a:pt x="553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9" name="Google Shape;3099;p71"/>
            <p:cNvSpPr/>
            <p:nvPr/>
          </p:nvSpPr>
          <p:spPr>
            <a:xfrm>
              <a:off x="9776825" y="1241300"/>
              <a:ext cx="76850" cy="191450"/>
            </a:xfrm>
            <a:custGeom>
              <a:rect b="b" l="l" r="r" t="t"/>
              <a:pathLst>
                <a:path extrusionOk="0" h="7658" w="3074">
                  <a:moveTo>
                    <a:pt x="2232" y="1"/>
                  </a:moveTo>
                  <a:cubicBezTo>
                    <a:pt x="1323" y="2027"/>
                    <a:pt x="1" y="7657"/>
                    <a:pt x="1031" y="7657"/>
                  </a:cubicBezTo>
                  <a:cubicBezTo>
                    <a:pt x="1129" y="7657"/>
                    <a:pt x="1248" y="7606"/>
                    <a:pt x="1390" y="7497"/>
                  </a:cubicBezTo>
                  <a:cubicBezTo>
                    <a:pt x="3073" y="6235"/>
                    <a:pt x="2232" y="1"/>
                    <a:pt x="223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0" name="Google Shape;3100;p71"/>
            <p:cNvSpPr/>
            <p:nvPr/>
          </p:nvSpPr>
          <p:spPr>
            <a:xfrm>
              <a:off x="9681025" y="1304425"/>
              <a:ext cx="112400" cy="88650"/>
            </a:xfrm>
            <a:custGeom>
              <a:rect b="b" l="l" r="r" t="t"/>
              <a:pathLst>
                <a:path extrusionOk="0" h="3546" w="4496">
                  <a:moveTo>
                    <a:pt x="4496" y="0"/>
                  </a:moveTo>
                  <a:cubicBezTo>
                    <a:pt x="4495" y="0"/>
                    <a:pt x="556" y="1339"/>
                    <a:pt x="97" y="3060"/>
                  </a:cubicBezTo>
                  <a:cubicBezTo>
                    <a:pt x="1" y="3402"/>
                    <a:pt x="65" y="3546"/>
                    <a:pt x="239" y="3546"/>
                  </a:cubicBezTo>
                  <a:cubicBezTo>
                    <a:pt x="960" y="3546"/>
                    <a:pt x="3571" y="1078"/>
                    <a:pt x="449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1" name="Google Shape;3101;p71"/>
            <p:cNvSpPr/>
            <p:nvPr/>
          </p:nvSpPr>
          <p:spPr>
            <a:xfrm>
              <a:off x="9719775" y="1361775"/>
              <a:ext cx="63300" cy="158950"/>
            </a:xfrm>
            <a:custGeom>
              <a:rect b="b" l="l" r="r" t="t"/>
              <a:pathLst>
                <a:path extrusionOk="0" h="6358" w="2532">
                  <a:moveTo>
                    <a:pt x="1760" y="1"/>
                  </a:moveTo>
                  <a:lnTo>
                    <a:pt x="1760" y="1"/>
                  </a:lnTo>
                  <a:cubicBezTo>
                    <a:pt x="1377" y="766"/>
                    <a:pt x="1" y="6235"/>
                    <a:pt x="727" y="6350"/>
                  </a:cubicBezTo>
                  <a:cubicBezTo>
                    <a:pt x="764" y="6355"/>
                    <a:pt x="799" y="6358"/>
                    <a:pt x="833" y="6358"/>
                  </a:cubicBezTo>
                  <a:cubicBezTo>
                    <a:pt x="2532" y="6358"/>
                    <a:pt x="1760" y="1"/>
                    <a:pt x="176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2" name="Google Shape;3102;p71"/>
            <p:cNvSpPr/>
            <p:nvPr/>
          </p:nvSpPr>
          <p:spPr>
            <a:xfrm>
              <a:off x="9725525" y="636075"/>
              <a:ext cx="624375" cy="803175"/>
            </a:xfrm>
            <a:custGeom>
              <a:rect b="b" l="l" r="r" t="t"/>
              <a:pathLst>
                <a:path extrusionOk="0" fill="none" h="32127" w="24975">
                  <a:moveTo>
                    <a:pt x="24975" y="0"/>
                  </a:moveTo>
                  <a:cubicBezTo>
                    <a:pt x="24975" y="0"/>
                    <a:pt x="9562" y="12048"/>
                    <a:pt x="0" y="32127"/>
                  </a:cubicBezTo>
                </a:path>
              </a:pathLst>
            </a:custGeom>
            <a:solidFill>
              <a:schemeClr val="lt2"/>
            </a:solidFill>
            <a:ln cap="rnd"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3" name="Shape 873"/>
        <p:cNvGrpSpPr/>
        <p:nvPr/>
      </p:nvGrpSpPr>
      <p:grpSpPr>
        <a:xfrm>
          <a:off x="0" y="0"/>
          <a:ext cx="0" cy="0"/>
          <a:chOff x="0" y="0"/>
          <a:chExt cx="0" cy="0"/>
        </a:xfrm>
      </p:grpSpPr>
      <p:sp>
        <p:nvSpPr>
          <p:cNvPr id="874" name="Google Shape;874;p36"/>
          <p:cNvSpPr txBox="1"/>
          <p:nvPr>
            <p:ph type="ctrTitle"/>
          </p:nvPr>
        </p:nvSpPr>
        <p:spPr>
          <a:xfrm flipH="1">
            <a:off x="449287" y="513850"/>
            <a:ext cx="1450500" cy="435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President</a:t>
            </a:r>
            <a:endParaRPr/>
          </a:p>
        </p:txBody>
      </p:sp>
      <p:sp>
        <p:nvSpPr>
          <p:cNvPr id="875" name="Google Shape;875;p36"/>
          <p:cNvSpPr txBox="1"/>
          <p:nvPr>
            <p:ph idx="2" type="title"/>
          </p:nvPr>
        </p:nvSpPr>
        <p:spPr>
          <a:xfrm>
            <a:off x="-12" y="0"/>
            <a:ext cx="76809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Meet the Board</a:t>
            </a:r>
            <a:endParaRPr/>
          </a:p>
        </p:txBody>
      </p:sp>
      <p:sp>
        <p:nvSpPr>
          <p:cNvPr id="876" name="Google Shape;876;p36"/>
          <p:cNvSpPr txBox="1"/>
          <p:nvPr>
            <p:ph idx="3" type="ctrTitle"/>
          </p:nvPr>
        </p:nvSpPr>
        <p:spPr>
          <a:xfrm flipH="1">
            <a:off x="384175" y="2819225"/>
            <a:ext cx="1341600" cy="342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Treasurer</a:t>
            </a:r>
            <a:endParaRPr/>
          </a:p>
        </p:txBody>
      </p:sp>
      <p:sp>
        <p:nvSpPr>
          <p:cNvPr id="877" name="Google Shape;877;p36"/>
          <p:cNvSpPr txBox="1"/>
          <p:nvPr>
            <p:ph idx="4" type="subTitle"/>
          </p:nvPr>
        </p:nvSpPr>
        <p:spPr>
          <a:xfrm flipH="1">
            <a:off x="499376" y="2272751"/>
            <a:ext cx="1111200" cy="435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Hannah Moody</a:t>
            </a:r>
            <a:endParaRPr/>
          </a:p>
          <a:p>
            <a:pPr indent="0" lvl="0" marL="0" rtl="0" algn="l">
              <a:spcBef>
                <a:spcPts val="0"/>
              </a:spcBef>
              <a:spcAft>
                <a:spcPts val="0"/>
              </a:spcAft>
              <a:buNone/>
            </a:pPr>
            <a:r>
              <a:t/>
            </a:r>
            <a:endParaRPr/>
          </a:p>
        </p:txBody>
      </p:sp>
      <p:sp>
        <p:nvSpPr>
          <p:cNvPr id="878" name="Google Shape;878;p36"/>
          <p:cNvSpPr txBox="1"/>
          <p:nvPr>
            <p:ph type="ctrTitle"/>
          </p:nvPr>
        </p:nvSpPr>
        <p:spPr>
          <a:xfrm flipH="1">
            <a:off x="3770450" y="389950"/>
            <a:ext cx="2163900" cy="435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Vice Presidents</a:t>
            </a:r>
            <a:endParaRPr/>
          </a:p>
        </p:txBody>
      </p:sp>
      <p:sp>
        <p:nvSpPr>
          <p:cNvPr id="879" name="Google Shape;879;p36"/>
          <p:cNvSpPr txBox="1"/>
          <p:nvPr/>
        </p:nvSpPr>
        <p:spPr>
          <a:xfrm>
            <a:off x="2729574" y="2242488"/>
            <a:ext cx="16287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2"/>
                </a:solidFill>
                <a:latin typeface="Montserrat"/>
                <a:ea typeface="Montserrat"/>
                <a:cs typeface="Montserrat"/>
                <a:sym typeface="Montserrat"/>
              </a:rPr>
              <a:t>Taylor McCaleb </a:t>
            </a:r>
            <a:endParaRPr>
              <a:solidFill>
                <a:schemeClr val="dk2"/>
              </a:solidFill>
              <a:latin typeface="Montserrat"/>
              <a:ea typeface="Montserrat"/>
              <a:cs typeface="Montserrat"/>
              <a:sym typeface="Montserrat"/>
            </a:endParaRPr>
          </a:p>
          <a:p>
            <a:pPr indent="0" lvl="0" marL="0" rtl="0" algn="ctr">
              <a:spcBef>
                <a:spcPts val="0"/>
              </a:spcBef>
              <a:spcAft>
                <a:spcPts val="0"/>
              </a:spcAft>
              <a:buNone/>
            </a:pPr>
            <a:r>
              <a:rPr lang="en">
                <a:solidFill>
                  <a:schemeClr val="dk2"/>
                </a:solidFill>
                <a:latin typeface="Montserrat"/>
                <a:ea typeface="Montserrat"/>
                <a:cs typeface="Montserrat"/>
                <a:sym typeface="Montserrat"/>
              </a:rPr>
              <a:t>(First VP)</a:t>
            </a:r>
            <a:endParaRPr>
              <a:solidFill>
                <a:schemeClr val="dk2"/>
              </a:solidFill>
              <a:latin typeface="Montserrat"/>
              <a:ea typeface="Montserrat"/>
              <a:cs typeface="Montserrat"/>
              <a:sym typeface="Montserrat"/>
            </a:endParaRPr>
          </a:p>
        </p:txBody>
      </p:sp>
      <p:sp>
        <p:nvSpPr>
          <p:cNvPr id="880" name="Google Shape;880;p36"/>
          <p:cNvSpPr txBox="1"/>
          <p:nvPr/>
        </p:nvSpPr>
        <p:spPr>
          <a:xfrm>
            <a:off x="5161075" y="2242500"/>
            <a:ext cx="17109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2"/>
                </a:solidFill>
                <a:latin typeface="Montserrat"/>
                <a:ea typeface="Montserrat"/>
                <a:cs typeface="Montserrat"/>
                <a:sym typeface="Montserrat"/>
              </a:rPr>
              <a:t>Lilly Bull</a:t>
            </a:r>
            <a:endParaRPr>
              <a:solidFill>
                <a:schemeClr val="dk2"/>
              </a:solidFill>
              <a:latin typeface="Montserrat"/>
              <a:ea typeface="Montserrat"/>
              <a:cs typeface="Montserrat"/>
              <a:sym typeface="Montserrat"/>
            </a:endParaRPr>
          </a:p>
          <a:p>
            <a:pPr indent="0" lvl="0" marL="0" rtl="0" algn="ctr">
              <a:spcBef>
                <a:spcPts val="0"/>
              </a:spcBef>
              <a:spcAft>
                <a:spcPts val="0"/>
              </a:spcAft>
              <a:buNone/>
            </a:pPr>
            <a:r>
              <a:rPr lang="en">
                <a:solidFill>
                  <a:schemeClr val="dk2"/>
                </a:solidFill>
                <a:latin typeface="Montserrat"/>
                <a:ea typeface="Montserrat"/>
                <a:cs typeface="Montserrat"/>
                <a:sym typeface="Montserrat"/>
              </a:rPr>
              <a:t>(Second  VP)</a:t>
            </a:r>
            <a:endParaRPr>
              <a:solidFill>
                <a:schemeClr val="dk2"/>
              </a:solidFill>
              <a:latin typeface="Montserrat"/>
              <a:ea typeface="Montserrat"/>
              <a:cs typeface="Montserrat"/>
              <a:sym typeface="Montserrat"/>
            </a:endParaRPr>
          </a:p>
        </p:txBody>
      </p:sp>
      <p:sp>
        <p:nvSpPr>
          <p:cNvPr id="881" name="Google Shape;881;p36"/>
          <p:cNvSpPr txBox="1"/>
          <p:nvPr/>
        </p:nvSpPr>
        <p:spPr>
          <a:xfrm>
            <a:off x="549925" y="4513975"/>
            <a:ext cx="10101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2"/>
                </a:solidFill>
                <a:latin typeface="Montserrat"/>
                <a:ea typeface="Montserrat"/>
                <a:cs typeface="Montserrat"/>
                <a:sym typeface="Montserrat"/>
              </a:rPr>
              <a:t>Addison Wallace</a:t>
            </a:r>
            <a:endParaRPr>
              <a:solidFill>
                <a:schemeClr val="dk2"/>
              </a:solidFill>
              <a:latin typeface="Montserrat"/>
              <a:ea typeface="Montserrat"/>
              <a:cs typeface="Montserrat"/>
              <a:sym typeface="Montserrat"/>
            </a:endParaRPr>
          </a:p>
        </p:txBody>
      </p:sp>
      <p:sp>
        <p:nvSpPr>
          <p:cNvPr id="882" name="Google Shape;882;p36"/>
          <p:cNvSpPr txBox="1"/>
          <p:nvPr>
            <p:ph idx="3" type="ctrTitle"/>
          </p:nvPr>
        </p:nvSpPr>
        <p:spPr>
          <a:xfrm flipH="1">
            <a:off x="2435425" y="2809925"/>
            <a:ext cx="1450500" cy="435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Secretary</a:t>
            </a:r>
            <a:endParaRPr/>
          </a:p>
        </p:txBody>
      </p:sp>
      <p:sp>
        <p:nvSpPr>
          <p:cNvPr id="883" name="Google Shape;883;p36"/>
          <p:cNvSpPr txBox="1"/>
          <p:nvPr>
            <p:ph idx="3" type="ctrTitle"/>
          </p:nvPr>
        </p:nvSpPr>
        <p:spPr>
          <a:xfrm flipH="1">
            <a:off x="4739962" y="2809925"/>
            <a:ext cx="1450500" cy="435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Historian</a:t>
            </a:r>
            <a:endParaRPr/>
          </a:p>
        </p:txBody>
      </p:sp>
      <p:sp>
        <p:nvSpPr>
          <p:cNvPr id="884" name="Google Shape;884;p36"/>
          <p:cNvSpPr txBox="1"/>
          <p:nvPr>
            <p:ph idx="4" type="subTitle"/>
          </p:nvPr>
        </p:nvSpPr>
        <p:spPr>
          <a:xfrm flipH="1">
            <a:off x="4830088" y="4626788"/>
            <a:ext cx="1270200" cy="615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Katie Herzberger</a:t>
            </a:r>
            <a:endParaRPr/>
          </a:p>
          <a:p>
            <a:pPr indent="0" lvl="0" marL="0" rtl="0" algn="ctr">
              <a:spcBef>
                <a:spcPts val="0"/>
              </a:spcBef>
              <a:spcAft>
                <a:spcPts val="0"/>
              </a:spcAft>
              <a:buNone/>
            </a:pPr>
            <a:r>
              <a:t/>
            </a:r>
            <a:endParaRPr/>
          </a:p>
        </p:txBody>
      </p:sp>
      <p:sp>
        <p:nvSpPr>
          <p:cNvPr id="885" name="Google Shape;885;p36"/>
          <p:cNvSpPr txBox="1"/>
          <p:nvPr>
            <p:ph idx="4" type="subTitle"/>
          </p:nvPr>
        </p:nvSpPr>
        <p:spPr>
          <a:xfrm flipH="1">
            <a:off x="2477099" y="4576373"/>
            <a:ext cx="1111200" cy="490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Olivia Winfield</a:t>
            </a:r>
            <a:endParaRPr/>
          </a:p>
          <a:p>
            <a:pPr indent="0" lvl="0" marL="0" rtl="0" algn="ctr">
              <a:spcBef>
                <a:spcPts val="0"/>
              </a:spcBef>
              <a:spcAft>
                <a:spcPts val="0"/>
              </a:spcAft>
              <a:buNone/>
            </a:pPr>
            <a:r>
              <a:t/>
            </a:r>
            <a:endParaRPr/>
          </a:p>
        </p:txBody>
      </p:sp>
      <p:sp>
        <p:nvSpPr>
          <p:cNvPr id="886" name="Google Shape;886;p36"/>
          <p:cNvSpPr txBox="1"/>
          <p:nvPr>
            <p:ph idx="3" type="ctrTitle"/>
          </p:nvPr>
        </p:nvSpPr>
        <p:spPr>
          <a:xfrm flipH="1">
            <a:off x="6768125" y="2405525"/>
            <a:ext cx="2367300" cy="857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000"/>
              <a:t>Breakthrough to Nursing Director</a:t>
            </a:r>
            <a:endParaRPr sz="2000"/>
          </a:p>
        </p:txBody>
      </p:sp>
      <p:sp>
        <p:nvSpPr>
          <p:cNvPr id="887" name="Google Shape;887;p36"/>
          <p:cNvSpPr txBox="1"/>
          <p:nvPr>
            <p:ph idx="4" type="subTitle"/>
          </p:nvPr>
        </p:nvSpPr>
        <p:spPr>
          <a:xfrm flipH="1">
            <a:off x="7316663" y="4626788"/>
            <a:ext cx="1270200" cy="615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Emma LeBlanc</a:t>
            </a:r>
            <a:endParaRPr/>
          </a:p>
          <a:p>
            <a:pPr indent="0" lvl="0" marL="0" rtl="0" algn="ctr">
              <a:spcBef>
                <a:spcPts val="0"/>
              </a:spcBef>
              <a:spcAft>
                <a:spcPts val="0"/>
              </a:spcAft>
              <a:buNone/>
            </a:pPr>
            <a:r>
              <a:t/>
            </a:r>
            <a:endParaRPr/>
          </a:p>
        </p:txBody>
      </p:sp>
      <p:pic>
        <p:nvPicPr>
          <p:cNvPr id="888" name="Google Shape;888;p36"/>
          <p:cNvPicPr preferRelativeResize="0"/>
          <p:nvPr/>
        </p:nvPicPr>
        <p:blipFill>
          <a:blip r:embed="rId3">
            <a:alphaModFix/>
          </a:blip>
          <a:stretch>
            <a:fillRect/>
          </a:stretch>
        </p:blipFill>
        <p:spPr>
          <a:xfrm>
            <a:off x="600600" y="3253738"/>
            <a:ext cx="908740" cy="1181650"/>
          </a:xfrm>
          <a:prstGeom prst="rect">
            <a:avLst/>
          </a:prstGeom>
          <a:noFill/>
          <a:ln cap="flat" cmpd="sng" w="114300">
            <a:solidFill>
              <a:schemeClr val="lt1"/>
            </a:solidFill>
            <a:prstDash val="solid"/>
            <a:round/>
            <a:headEnd len="sm" w="sm" type="none"/>
            <a:tailEnd len="sm" w="sm" type="none"/>
          </a:ln>
        </p:spPr>
      </p:pic>
      <p:pic>
        <p:nvPicPr>
          <p:cNvPr id="889" name="Google Shape;889;p36"/>
          <p:cNvPicPr preferRelativeResize="0"/>
          <p:nvPr/>
        </p:nvPicPr>
        <p:blipFill>
          <a:blip r:embed="rId4">
            <a:alphaModFix/>
          </a:blip>
          <a:stretch>
            <a:fillRect/>
          </a:stretch>
        </p:blipFill>
        <p:spPr>
          <a:xfrm>
            <a:off x="3116888" y="861024"/>
            <a:ext cx="1111211" cy="1345712"/>
          </a:xfrm>
          <a:prstGeom prst="rect">
            <a:avLst/>
          </a:prstGeom>
          <a:noFill/>
          <a:ln cap="flat" cmpd="sng" w="19050">
            <a:solidFill>
              <a:schemeClr val="dk2"/>
            </a:solidFill>
            <a:prstDash val="solid"/>
            <a:round/>
            <a:headEnd len="sm" w="sm" type="none"/>
            <a:tailEnd len="sm" w="sm" type="none"/>
          </a:ln>
        </p:spPr>
      </p:pic>
      <p:pic>
        <p:nvPicPr>
          <p:cNvPr id="890" name="Google Shape;890;p36"/>
          <p:cNvPicPr preferRelativeResize="0"/>
          <p:nvPr/>
        </p:nvPicPr>
        <p:blipFill rotWithShape="1">
          <a:blip r:embed="rId5">
            <a:alphaModFix/>
          </a:blip>
          <a:srcRect b="8021" l="29884" r="27569" t="22529"/>
          <a:stretch/>
        </p:blipFill>
        <p:spPr>
          <a:xfrm>
            <a:off x="5398000" y="861012"/>
            <a:ext cx="1237043" cy="1345726"/>
          </a:xfrm>
          <a:prstGeom prst="rect">
            <a:avLst/>
          </a:prstGeom>
          <a:noFill/>
          <a:ln cap="flat" cmpd="sng" w="19050">
            <a:solidFill>
              <a:schemeClr val="dk2"/>
            </a:solidFill>
            <a:prstDash val="solid"/>
            <a:round/>
            <a:headEnd len="sm" w="sm" type="none"/>
            <a:tailEnd len="sm" w="sm" type="none"/>
          </a:ln>
        </p:spPr>
      </p:pic>
      <p:pic>
        <p:nvPicPr>
          <p:cNvPr id="891" name="Google Shape;891;p36"/>
          <p:cNvPicPr preferRelativeResize="0"/>
          <p:nvPr/>
        </p:nvPicPr>
        <p:blipFill rotWithShape="1">
          <a:blip r:embed="rId6">
            <a:alphaModFix/>
          </a:blip>
          <a:srcRect b="16008" l="6254" r="6263" t="6465"/>
          <a:stretch/>
        </p:blipFill>
        <p:spPr>
          <a:xfrm>
            <a:off x="7396175" y="3326675"/>
            <a:ext cx="1111200" cy="1236676"/>
          </a:xfrm>
          <a:prstGeom prst="rect">
            <a:avLst/>
          </a:prstGeom>
          <a:noFill/>
          <a:ln cap="flat" cmpd="sng" w="19050">
            <a:solidFill>
              <a:schemeClr val="dk2"/>
            </a:solidFill>
            <a:prstDash val="solid"/>
            <a:round/>
            <a:headEnd len="sm" w="sm" type="none"/>
            <a:tailEnd len="sm" w="sm" type="none"/>
          </a:ln>
        </p:spPr>
      </p:pic>
      <p:pic>
        <p:nvPicPr>
          <p:cNvPr id="892" name="Google Shape;892;p36"/>
          <p:cNvPicPr preferRelativeResize="0"/>
          <p:nvPr/>
        </p:nvPicPr>
        <p:blipFill>
          <a:blip r:embed="rId7">
            <a:alphaModFix/>
          </a:blip>
          <a:stretch>
            <a:fillRect/>
          </a:stretch>
        </p:blipFill>
        <p:spPr>
          <a:xfrm>
            <a:off x="4685741" y="3263150"/>
            <a:ext cx="1558909" cy="1345725"/>
          </a:xfrm>
          <a:prstGeom prst="rect">
            <a:avLst/>
          </a:prstGeom>
          <a:noFill/>
          <a:ln cap="flat" cmpd="sng" w="19050">
            <a:solidFill>
              <a:schemeClr val="dk2"/>
            </a:solidFill>
            <a:prstDash val="solid"/>
            <a:round/>
            <a:headEnd len="sm" w="sm" type="none"/>
            <a:tailEnd len="sm" w="sm" type="none"/>
          </a:ln>
        </p:spPr>
      </p:pic>
      <p:pic>
        <p:nvPicPr>
          <p:cNvPr id="893" name="Google Shape;893;p36"/>
          <p:cNvPicPr preferRelativeResize="0"/>
          <p:nvPr/>
        </p:nvPicPr>
        <p:blipFill rotWithShape="1">
          <a:blip r:embed="rId8">
            <a:alphaModFix/>
          </a:blip>
          <a:srcRect b="16368" l="0" r="0" t="2435"/>
          <a:stretch/>
        </p:blipFill>
        <p:spPr>
          <a:xfrm>
            <a:off x="2655325" y="3317676"/>
            <a:ext cx="754744" cy="1236700"/>
          </a:xfrm>
          <a:prstGeom prst="rect">
            <a:avLst/>
          </a:prstGeom>
          <a:noFill/>
          <a:ln cap="flat" cmpd="sng" w="114300">
            <a:solidFill>
              <a:schemeClr val="lt1"/>
            </a:solidFill>
            <a:prstDash val="solid"/>
            <a:round/>
            <a:headEnd len="sm" w="sm" type="none"/>
            <a:tailEnd len="sm" w="sm" type="none"/>
          </a:ln>
        </p:spPr>
      </p:pic>
      <p:grpSp>
        <p:nvGrpSpPr>
          <p:cNvPr id="894" name="Google Shape;894;p36"/>
          <p:cNvGrpSpPr/>
          <p:nvPr/>
        </p:nvGrpSpPr>
        <p:grpSpPr>
          <a:xfrm rot="2405016">
            <a:off x="6950381" y="1150260"/>
            <a:ext cx="1190148" cy="677703"/>
            <a:chOff x="6973805" y="2370828"/>
            <a:chExt cx="1190157" cy="677708"/>
          </a:xfrm>
        </p:grpSpPr>
        <p:grpSp>
          <p:nvGrpSpPr>
            <p:cNvPr id="895" name="Google Shape;895;p36"/>
            <p:cNvGrpSpPr/>
            <p:nvPr/>
          </p:nvGrpSpPr>
          <p:grpSpPr>
            <a:xfrm rot="-5400000">
              <a:off x="7587200" y="2463757"/>
              <a:ext cx="661675" cy="491850"/>
              <a:chOff x="9017600" y="1935450"/>
              <a:chExt cx="661675" cy="491850"/>
            </a:xfrm>
          </p:grpSpPr>
          <p:sp>
            <p:nvSpPr>
              <p:cNvPr id="896" name="Google Shape;896;p36"/>
              <p:cNvSpPr/>
              <p:nvPr/>
            </p:nvSpPr>
            <p:spPr>
              <a:xfrm>
                <a:off x="9039600" y="1969250"/>
                <a:ext cx="639675" cy="458050"/>
              </a:xfrm>
              <a:custGeom>
                <a:rect b="b" l="l" r="r" t="t"/>
                <a:pathLst>
                  <a:path extrusionOk="0" h="18322" w="25587">
                    <a:moveTo>
                      <a:pt x="8818" y="1"/>
                    </a:moveTo>
                    <a:cubicBezTo>
                      <a:pt x="8699" y="1"/>
                      <a:pt x="8577" y="9"/>
                      <a:pt x="8452" y="25"/>
                    </a:cubicBezTo>
                    <a:cubicBezTo>
                      <a:pt x="5584" y="446"/>
                      <a:pt x="4704" y="4347"/>
                      <a:pt x="4704" y="4347"/>
                    </a:cubicBezTo>
                    <a:cubicBezTo>
                      <a:pt x="4704" y="4347"/>
                      <a:pt x="0" y="5188"/>
                      <a:pt x="77" y="8172"/>
                    </a:cubicBezTo>
                    <a:cubicBezTo>
                      <a:pt x="153" y="11117"/>
                      <a:pt x="5507" y="11576"/>
                      <a:pt x="5507" y="11576"/>
                    </a:cubicBezTo>
                    <a:cubicBezTo>
                      <a:pt x="5507" y="11576"/>
                      <a:pt x="4628" y="15630"/>
                      <a:pt x="6884" y="17083"/>
                    </a:cubicBezTo>
                    <a:cubicBezTo>
                      <a:pt x="7266" y="17326"/>
                      <a:pt x="7700" y="17427"/>
                      <a:pt x="8157" y="17427"/>
                    </a:cubicBezTo>
                    <a:cubicBezTo>
                      <a:pt x="10354" y="17427"/>
                      <a:pt x="13080" y="15094"/>
                      <a:pt x="13080" y="15094"/>
                    </a:cubicBezTo>
                    <a:cubicBezTo>
                      <a:pt x="13080" y="15094"/>
                      <a:pt x="17331" y="18322"/>
                      <a:pt x="20138" y="18322"/>
                    </a:cubicBezTo>
                    <a:cubicBezTo>
                      <a:pt x="20720" y="18322"/>
                      <a:pt x="21240" y="18183"/>
                      <a:pt x="21647" y="17848"/>
                    </a:cubicBezTo>
                    <a:cubicBezTo>
                      <a:pt x="25587" y="14635"/>
                      <a:pt x="17631" y="9204"/>
                      <a:pt x="17631" y="9204"/>
                    </a:cubicBezTo>
                    <a:cubicBezTo>
                      <a:pt x="17631" y="9204"/>
                      <a:pt x="20576" y="6336"/>
                      <a:pt x="19046" y="4576"/>
                    </a:cubicBezTo>
                    <a:cubicBezTo>
                      <a:pt x="18360" y="3767"/>
                      <a:pt x="16946" y="3549"/>
                      <a:pt x="15618" y="3549"/>
                    </a:cubicBezTo>
                    <a:cubicBezTo>
                      <a:pt x="14060" y="3549"/>
                      <a:pt x="12621" y="3850"/>
                      <a:pt x="12621" y="3850"/>
                    </a:cubicBezTo>
                    <a:cubicBezTo>
                      <a:pt x="12621" y="3850"/>
                      <a:pt x="11431" y="1"/>
                      <a:pt x="881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p36"/>
              <p:cNvSpPr/>
              <p:nvPr/>
            </p:nvSpPr>
            <p:spPr>
              <a:xfrm>
                <a:off x="9017600" y="1935450"/>
                <a:ext cx="516350" cy="391075"/>
              </a:xfrm>
              <a:custGeom>
                <a:rect b="b" l="l" r="r" t="t"/>
                <a:pathLst>
                  <a:path extrusionOk="0" fill="none" h="15643" w="20654">
                    <a:moveTo>
                      <a:pt x="0" y="0"/>
                    </a:moveTo>
                    <a:cubicBezTo>
                      <a:pt x="5929" y="6349"/>
                      <a:pt x="12928" y="11627"/>
                      <a:pt x="20653" y="15643"/>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36"/>
              <p:cNvSpPr/>
              <p:nvPr/>
            </p:nvSpPr>
            <p:spPr>
              <a:xfrm>
                <a:off x="9180150" y="2090350"/>
                <a:ext cx="39225" cy="170200"/>
              </a:xfrm>
              <a:custGeom>
                <a:rect b="b" l="l" r="r" t="t"/>
                <a:pathLst>
                  <a:path extrusionOk="0" fill="none" h="6808" w="1569">
                    <a:moveTo>
                      <a:pt x="0" y="0"/>
                    </a:moveTo>
                    <a:lnTo>
                      <a:pt x="1568" y="6808"/>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 name="Google Shape;899;p36"/>
              <p:cNvSpPr/>
              <p:nvPr/>
            </p:nvSpPr>
            <p:spPr>
              <a:xfrm>
                <a:off x="9269075" y="2160150"/>
                <a:ext cx="55475" cy="153950"/>
              </a:xfrm>
              <a:custGeom>
                <a:rect b="b" l="l" r="r" t="t"/>
                <a:pathLst>
                  <a:path extrusionOk="0" fill="none" h="6158" w="2219">
                    <a:moveTo>
                      <a:pt x="0" y="0"/>
                    </a:moveTo>
                    <a:lnTo>
                      <a:pt x="2218" y="6158"/>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36"/>
              <p:cNvSpPr/>
              <p:nvPr/>
            </p:nvSpPr>
            <p:spPr>
              <a:xfrm>
                <a:off x="9403875" y="2251925"/>
                <a:ext cx="64100" cy="91825"/>
              </a:xfrm>
              <a:custGeom>
                <a:rect b="b" l="l" r="r" t="t"/>
                <a:pathLst>
                  <a:path extrusionOk="0" fill="none" h="3673" w="2564">
                    <a:moveTo>
                      <a:pt x="1" y="1"/>
                    </a:moveTo>
                    <a:lnTo>
                      <a:pt x="2563" y="3672"/>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 name="Google Shape;901;p36"/>
              <p:cNvSpPr/>
              <p:nvPr/>
            </p:nvSpPr>
            <p:spPr>
              <a:xfrm>
                <a:off x="9467950" y="2290175"/>
                <a:ext cx="75550" cy="25"/>
              </a:xfrm>
              <a:custGeom>
                <a:rect b="b" l="l" r="r" t="t"/>
                <a:pathLst>
                  <a:path extrusionOk="0" fill="none" h="1" w="3022">
                    <a:moveTo>
                      <a:pt x="0" y="1"/>
                    </a:moveTo>
                    <a:lnTo>
                      <a:pt x="3022" y="1"/>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 name="Google Shape;902;p36"/>
              <p:cNvSpPr/>
              <p:nvPr/>
            </p:nvSpPr>
            <p:spPr>
              <a:xfrm>
                <a:off x="9314950" y="2160150"/>
                <a:ext cx="153025" cy="33475"/>
              </a:xfrm>
              <a:custGeom>
                <a:rect b="b" l="l" r="r" t="t"/>
                <a:pathLst>
                  <a:path extrusionOk="0" fill="none" h="1339" w="6121">
                    <a:moveTo>
                      <a:pt x="1" y="1339"/>
                    </a:moveTo>
                    <a:lnTo>
                      <a:pt x="6120" y="0"/>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36"/>
              <p:cNvSpPr/>
              <p:nvPr/>
            </p:nvSpPr>
            <p:spPr>
              <a:xfrm>
                <a:off x="9212650" y="2116150"/>
                <a:ext cx="152050" cy="25"/>
              </a:xfrm>
              <a:custGeom>
                <a:rect b="b" l="l" r="r" t="t"/>
                <a:pathLst>
                  <a:path extrusionOk="0" fill="none" h="1" w="6082">
                    <a:moveTo>
                      <a:pt x="1" y="1"/>
                    </a:moveTo>
                    <a:lnTo>
                      <a:pt x="6082" y="1"/>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04" name="Google Shape;904;p36"/>
            <p:cNvGrpSpPr/>
            <p:nvPr/>
          </p:nvGrpSpPr>
          <p:grpSpPr>
            <a:xfrm rot="-7200044">
              <a:off x="7123749" y="2410401"/>
              <a:ext cx="436965" cy="598562"/>
              <a:chOff x="8899700" y="901250"/>
              <a:chExt cx="436975" cy="598575"/>
            </a:xfrm>
          </p:grpSpPr>
          <p:sp>
            <p:nvSpPr>
              <p:cNvPr id="905" name="Google Shape;905;p36"/>
              <p:cNvSpPr/>
              <p:nvPr/>
            </p:nvSpPr>
            <p:spPr>
              <a:xfrm>
                <a:off x="8899700" y="1034150"/>
                <a:ext cx="436975" cy="465675"/>
              </a:xfrm>
              <a:custGeom>
                <a:rect b="b" l="l" r="r" t="t"/>
                <a:pathLst>
                  <a:path extrusionOk="0" h="18627" w="17479">
                    <a:moveTo>
                      <a:pt x="6578" y="1"/>
                    </a:moveTo>
                    <a:cubicBezTo>
                      <a:pt x="6578" y="1"/>
                      <a:pt x="0" y="7650"/>
                      <a:pt x="11130" y="18627"/>
                    </a:cubicBezTo>
                    <a:cubicBezTo>
                      <a:pt x="11130" y="18627"/>
                      <a:pt x="17478" y="2984"/>
                      <a:pt x="657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36"/>
              <p:cNvSpPr/>
              <p:nvPr/>
            </p:nvSpPr>
            <p:spPr>
              <a:xfrm>
                <a:off x="8987650" y="901250"/>
                <a:ext cx="173100" cy="446550"/>
              </a:xfrm>
              <a:custGeom>
                <a:rect b="b" l="l" r="r" t="t"/>
                <a:pathLst>
                  <a:path extrusionOk="0" fill="none" h="17862" w="6924">
                    <a:moveTo>
                      <a:pt x="1" y="1"/>
                    </a:moveTo>
                    <a:cubicBezTo>
                      <a:pt x="3596" y="5355"/>
                      <a:pt x="5967" y="11436"/>
                      <a:pt x="6923" y="17862"/>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36"/>
              <p:cNvSpPr/>
              <p:nvPr/>
            </p:nvSpPr>
            <p:spPr>
              <a:xfrm>
                <a:off x="9108125" y="1249300"/>
                <a:ext cx="32550" cy="98500"/>
              </a:xfrm>
              <a:custGeom>
                <a:rect b="b" l="l" r="r" t="t"/>
                <a:pathLst>
                  <a:path extrusionOk="0" fill="none" h="3940" w="1302">
                    <a:moveTo>
                      <a:pt x="1" y="3940"/>
                    </a:moveTo>
                    <a:lnTo>
                      <a:pt x="1301" y="0"/>
                    </a:ln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p36"/>
              <p:cNvSpPr/>
              <p:nvPr/>
            </p:nvSpPr>
            <p:spPr>
              <a:xfrm>
                <a:off x="9124375" y="1190025"/>
                <a:ext cx="66975" cy="108050"/>
              </a:xfrm>
              <a:custGeom>
                <a:rect b="b" l="l" r="r" t="t"/>
                <a:pathLst>
                  <a:path extrusionOk="0" fill="none" h="4322" w="2679">
                    <a:moveTo>
                      <a:pt x="2678" y="4322"/>
                    </a:moveTo>
                    <a:lnTo>
                      <a:pt x="1" y="0"/>
                    </a:ln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36"/>
              <p:cNvSpPr/>
              <p:nvPr/>
            </p:nvSpPr>
            <p:spPr>
              <a:xfrm>
                <a:off x="9073700" y="1125950"/>
                <a:ext cx="28725" cy="111900"/>
              </a:xfrm>
              <a:custGeom>
                <a:rect b="b" l="l" r="r" t="t"/>
                <a:pathLst>
                  <a:path extrusionOk="0" fill="none" h="4476" w="1149">
                    <a:moveTo>
                      <a:pt x="1148" y="1"/>
                    </a:moveTo>
                    <a:lnTo>
                      <a:pt x="1" y="4475"/>
                    </a:ln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p36"/>
              <p:cNvSpPr/>
              <p:nvPr/>
            </p:nvSpPr>
            <p:spPr>
              <a:xfrm>
                <a:off x="9084225" y="1079100"/>
                <a:ext cx="75550" cy="67900"/>
              </a:xfrm>
              <a:custGeom>
                <a:rect b="b" l="l" r="r" t="t"/>
                <a:pathLst>
                  <a:path extrusionOk="0" fill="none" h="2716" w="3022">
                    <a:moveTo>
                      <a:pt x="1" y="0"/>
                    </a:moveTo>
                    <a:lnTo>
                      <a:pt x="3022" y="2716"/>
                    </a:ln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911" name="Google Shape;911;p36"/>
          <p:cNvPicPr preferRelativeResize="0"/>
          <p:nvPr/>
        </p:nvPicPr>
        <p:blipFill rotWithShape="1">
          <a:blip r:embed="rId9">
            <a:alphaModFix/>
          </a:blip>
          <a:srcRect b="13451" l="23628" r="20997" t="5662"/>
          <a:stretch/>
        </p:blipFill>
        <p:spPr>
          <a:xfrm>
            <a:off x="549925" y="949150"/>
            <a:ext cx="1111199" cy="1345699"/>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6" name="Shape 3106"/>
        <p:cNvGrpSpPr/>
        <p:nvPr/>
      </p:nvGrpSpPr>
      <p:grpSpPr>
        <a:xfrm>
          <a:off x="0" y="0"/>
          <a:ext cx="0" cy="0"/>
          <a:chOff x="0" y="0"/>
          <a:chExt cx="0" cy="0"/>
        </a:xfrm>
      </p:grpSpPr>
      <p:sp>
        <p:nvSpPr>
          <p:cNvPr id="3107" name="Google Shape;3107;p72"/>
          <p:cNvSpPr txBox="1"/>
          <p:nvPr>
            <p:ph idx="1" type="body"/>
          </p:nvPr>
        </p:nvSpPr>
        <p:spPr>
          <a:xfrm>
            <a:off x="3278025" y="993250"/>
            <a:ext cx="5427600" cy="3580800"/>
          </a:xfrm>
          <a:prstGeom prst="rect">
            <a:avLst/>
          </a:prstGeom>
        </p:spPr>
        <p:txBody>
          <a:bodyPr anchorCtr="0" anchor="t" bIns="91425" lIns="91425" spcFirstLastPara="1" rIns="91425" wrap="square" tIns="91425">
            <a:noAutofit/>
          </a:bodyPr>
          <a:lstStyle/>
          <a:p>
            <a:pPr indent="-323850" lvl="0" marL="457200" rtl="0" algn="l">
              <a:spcBef>
                <a:spcPts val="0"/>
              </a:spcBef>
              <a:spcAft>
                <a:spcPts val="0"/>
              </a:spcAft>
              <a:buClr>
                <a:schemeClr val="dk2"/>
              </a:buClr>
              <a:buSzPts val="1500"/>
              <a:buChar char="●"/>
            </a:pPr>
            <a:r>
              <a:rPr lang="en" sz="1500"/>
              <a:t>I am from King William, VA not far from Richmond! </a:t>
            </a:r>
            <a:endParaRPr sz="1500"/>
          </a:p>
          <a:p>
            <a:pPr indent="-323850" lvl="0" marL="457200" rtl="0" algn="l">
              <a:spcBef>
                <a:spcPts val="0"/>
              </a:spcBef>
              <a:spcAft>
                <a:spcPts val="0"/>
              </a:spcAft>
              <a:buClr>
                <a:schemeClr val="dk2"/>
              </a:buClr>
              <a:buSzPts val="1500"/>
              <a:buChar char="●"/>
            </a:pPr>
            <a:r>
              <a:rPr lang="en" sz="1500"/>
              <a:t>I am a Junior at Randolph-Macon College, in Ashland, Va.</a:t>
            </a:r>
            <a:endParaRPr sz="1500"/>
          </a:p>
          <a:p>
            <a:pPr indent="-323850" lvl="0" marL="457200" rtl="0" algn="l">
              <a:spcBef>
                <a:spcPts val="0"/>
              </a:spcBef>
              <a:spcAft>
                <a:spcPts val="0"/>
              </a:spcAft>
              <a:buClr>
                <a:schemeClr val="dk2"/>
              </a:buClr>
              <a:buSzPts val="1500"/>
              <a:buChar char="●"/>
            </a:pPr>
            <a:r>
              <a:rPr lang="en" sz="1500"/>
              <a:t>At RMC, I serve as our SNA 1st Vice President.</a:t>
            </a:r>
            <a:endParaRPr sz="1500"/>
          </a:p>
          <a:p>
            <a:pPr indent="-323850" lvl="0" marL="457200" rtl="0" algn="l">
              <a:spcBef>
                <a:spcPts val="0"/>
              </a:spcBef>
              <a:spcAft>
                <a:spcPts val="0"/>
              </a:spcAft>
              <a:buClr>
                <a:schemeClr val="dk2"/>
              </a:buClr>
              <a:buSzPts val="1500"/>
              <a:buChar char="●"/>
            </a:pPr>
            <a:r>
              <a:rPr lang="en" sz="1500"/>
              <a:t>I currently work as a Patient Care Tech in the ER at VCU Tappahannock! </a:t>
            </a:r>
            <a:endParaRPr sz="1500"/>
          </a:p>
          <a:p>
            <a:pPr indent="-323850" lvl="0" marL="457200" rtl="0" algn="l">
              <a:spcBef>
                <a:spcPts val="0"/>
              </a:spcBef>
              <a:spcAft>
                <a:spcPts val="0"/>
              </a:spcAft>
              <a:buClr>
                <a:schemeClr val="dk2"/>
              </a:buClr>
              <a:buSzPts val="1500"/>
              <a:buChar char="●"/>
            </a:pPr>
            <a:r>
              <a:rPr lang="en" sz="1500"/>
              <a:t>Post-graduation I really would like to stay in the ER or maybe go to higher trauma center but I also really enjoy surgery!! Once I graduate I am very interested in going back to school to earn my MSN and DNP! </a:t>
            </a:r>
            <a:endParaRPr sz="1500"/>
          </a:p>
          <a:p>
            <a:pPr indent="-323850" lvl="0" marL="457200" rtl="0" algn="l">
              <a:spcBef>
                <a:spcPts val="0"/>
              </a:spcBef>
              <a:spcAft>
                <a:spcPts val="0"/>
              </a:spcAft>
              <a:buClr>
                <a:schemeClr val="dk2"/>
              </a:buClr>
              <a:buSzPts val="1500"/>
              <a:buChar char="●"/>
            </a:pPr>
            <a:r>
              <a:rPr lang="en" sz="1500"/>
              <a:t>Besides nursing I really love my school and what we are able to offer and i also really enjoy my sorority. </a:t>
            </a:r>
            <a:endParaRPr sz="1500"/>
          </a:p>
          <a:p>
            <a:pPr indent="-323850" lvl="0" marL="457200" rtl="0" algn="l">
              <a:spcBef>
                <a:spcPts val="0"/>
              </a:spcBef>
              <a:spcAft>
                <a:spcPts val="0"/>
              </a:spcAft>
              <a:buClr>
                <a:schemeClr val="dk2"/>
              </a:buClr>
              <a:buSzPts val="1500"/>
              <a:buChar char="●"/>
            </a:pPr>
            <a:r>
              <a:rPr lang="en" sz="1500"/>
              <a:t>An interesting fact about me is that my family owns an Italian Restaurant that I work at! </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t/>
            </a:r>
            <a:endParaRPr/>
          </a:p>
        </p:txBody>
      </p:sp>
      <p:sp>
        <p:nvSpPr>
          <p:cNvPr id="3108" name="Google Shape;3108;p72"/>
          <p:cNvSpPr txBox="1"/>
          <p:nvPr>
            <p:ph type="title"/>
          </p:nvPr>
        </p:nvSpPr>
        <p:spPr>
          <a:xfrm>
            <a:off x="731525" y="445025"/>
            <a:ext cx="76812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Nomination and Elections</a:t>
            </a:r>
            <a:endParaRPr/>
          </a:p>
        </p:txBody>
      </p:sp>
      <p:pic>
        <p:nvPicPr>
          <p:cNvPr id="3109" name="Google Shape;3109;p72"/>
          <p:cNvPicPr preferRelativeResize="0"/>
          <p:nvPr/>
        </p:nvPicPr>
        <p:blipFill>
          <a:blip r:embed="rId3">
            <a:alphaModFix/>
          </a:blip>
          <a:stretch>
            <a:fillRect/>
          </a:stretch>
        </p:blipFill>
        <p:spPr>
          <a:xfrm>
            <a:off x="640025" y="1093375"/>
            <a:ext cx="2638001" cy="3512776"/>
          </a:xfrm>
          <a:prstGeom prst="rect">
            <a:avLst/>
          </a:prstGeom>
          <a:noFill/>
          <a:ln cap="flat" cmpd="sng" w="19050">
            <a:solidFill>
              <a:schemeClr val="dk2"/>
            </a:solidFill>
            <a:prstDash val="solid"/>
            <a:round/>
            <a:headEnd len="sm" w="sm" type="none"/>
            <a:tailEnd len="sm" w="sm" type="none"/>
          </a:ln>
        </p:spPr>
      </p:pic>
      <p:grpSp>
        <p:nvGrpSpPr>
          <p:cNvPr id="3110" name="Google Shape;3110;p72"/>
          <p:cNvGrpSpPr/>
          <p:nvPr/>
        </p:nvGrpSpPr>
        <p:grpSpPr>
          <a:xfrm>
            <a:off x="497848" y="314941"/>
            <a:ext cx="1205413" cy="431300"/>
            <a:chOff x="4550109" y="1908764"/>
            <a:chExt cx="935226" cy="334626"/>
          </a:xfrm>
        </p:grpSpPr>
        <p:sp>
          <p:nvSpPr>
            <p:cNvPr id="3111" name="Google Shape;3111;p72"/>
            <p:cNvSpPr/>
            <p:nvPr/>
          </p:nvSpPr>
          <p:spPr>
            <a:xfrm>
              <a:off x="4550109" y="1908764"/>
              <a:ext cx="854076" cy="334626"/>
            </a:xfrm>
            <a:custGeom>
              <a:rect b="b" l="l" r="r" t="t"/>
              <a:pathLst>
                <a:path extrusionOk="0" h="20305" w="51825">
                  <a:moveTo>
                    <a:pt x="8906" y="10152"/>
                  </a:moveTo>
                  <a:cubicBezTo>
                    <a:pt x="8025" y="10669"/>
                    <a:pt x="7082" y="11125"/>
                    <a:pt x="6140" y="11490"/>
                  </a:cubicBezTo>
                  <a:cubicBezTo>
                    <a:pt x="4894" y="12006"/>
                    <a:pt x="3587" y="12432"/>
                    <a:pt x="2219" y="12280"/>
                  </a:cubicBezTo>
                  <a:cubicBezTo>
                    <a:pt x="1581" y="12219"/>
                    <a:pt x="1003" y="11976"/>
                    <a:pt x="517" y="11550"/>
                  </a:cubicBezTo>
                  <a:cubicBezTo>
                    <a:pt x="183" y="11338"/>
                    <a:pt x="0" y="10943"/>
                    <a:pt x="61" y="10517"/>
                  </a:cubicBezTo>
                  <a:cubicBezTo>
                    <a:pt x="274" y="9666"/>
                    <a:pt x="1550" y="9180"/>
                    <a:pt x="2341" y="9058"/>
                  </a:cubicBezTo>
                  <a:cubicBezTo>
                    <a:pt x="3769" y="8784"/>
                    <a:pt x="8055" y="9484"/>
                    <a:pt x="8633" y="9605"/>
                  </a:cubicBezTo>
                  <a:close/>
                  <a:moveTo>
                    <a:pt x="14225" y="9848"/>
                  </a:moveTo>
                  <a:cubicBezTo>
                    <a:pt x="13648" y="10395"/>
                    <a:pt x="13222" y="11064"/>
                    <a:pt x="12645" y="11642"/>
                  </a:cubicBezTo>
                  <a:cubicBezTo>
                    <a:pt x="11307" y="13040"/>
                    <a:pt x="9788" y="14256"/>
                    <a:pt x="8177" y="15319"/>
                  </a:cubicBezTo>
                  <a:cubicBezTo>
                    <a:pt x="7417" y="15836"/>
                    <a:pt x="5988" y="16900"/>
                    <a:pt x="4955" y="16474"/>
                  </a:cubicBezTo>
                  <a:cubicBezTo>
                    <a:pt x="3800" y="15958"/>
                    <a:pt x="4803" y="14408"/>
                    <a:pt x="5350" y="13830"/>
                  </a:cubicBezTo>
                  <a:cubicBezTo>
                    <a:pt x="7234" y="11854"/>
                    <a:pt x="9970" y="11034"/>
                    <a:pt x="12462" y="10000"/>
                  </a:cubicBezTo>
                  <a:close/>
                  <a:moveTo>
                    <a:pt x="14195" y="9088"/>
                  </a:moveTo>
                  <a:cubicBezTo>
                    <a:pt x="12949" y="8967"/>
                    <a:pt x="11733" y="8693"/>
                    <a:pt x="10578" y="8268"/>
                  </a:cubicBezTo>
                  <a:cubicBezTo>
                    <a:pt x="10122" y="8085"/>
                    <a:pt x="9696" y="7903"/>
                    <a:pt x="9271" y="7660"/>
                  </a:cubicBezTo>
                  <a:cubicBezTo>
                    <a:pt x="8936" y="7477"/>
                    <a:pt x="8633" y="7295"/>
                    <a:pt x="8298" y="7052"/>
                  </a:cubicBezTo>
                  <a:cubicBezTo>
                    <a:pt x="8116" y="6930"/>
                    <a:pt x="7903" y="6778"/>
                    <a:pt x="7721" y="6626"/>
                  </a:cubicBezTo>
                  <a:cubicBezTo>
                    <a:pt x="7538" y="6535"/>
                    <a:pt x="7386" y="6383"/>
                    <a:pt x="7265" y="6262"/>
                  </a:cubicBezTo>
                  <a:cubicBezTo>
                    <a:pt x="6687" y="5714"/>
                    <a:pt x="5471" y="4286"/>
                    <a:pt x="6657" y="3739"/>
                  </a:cubicBezTo>
                  <a:cubicBezTo>
                    <a:pt x="7477" y="3344"/>
                    <a:pt x="8602" y="3769"/>
                    <a:pt x="9392" y="4073"/>
                  </a:cubicBezTo>
                  <a:cubicBezTo>
                    <a:pt x="11338" y="4863"/>
                    <a:pt x="12523" y="6262"/>
                    <a:pt x="13617" y="8025"/>
                  </a:cubicBezTo>
                  <a:cubicBezTo>
                    <a:pt x="13921" y="8420"/>
                    <a:pt x="14165" y="8876"/>
                    <a:pt x="14438" y="9301"/>
                  </a:cubicBezTo>
                  <a:close/>
                  <a:moveTo>
                    <a:pt x="21399" y="8906"/>
                  </a:moveTo>
                  <a:cubicBezTo>
                    <a:pt x="20122" y="8389"/>
                    <a:pt x="18876" y="7903"/>
                    <a:pt x="17660" y="7295"/>
                  </a:cubicBezTo>
                  <a:cubicBezTo>
                    <a:pt x="16171" y="6596"/>
                    <a:pt x="14408" y="5167"/>
                    <a:pt x="13861" y="3556"/>
                  </a:cubicBezTo>
                  <a:cubicBezTo>
                    <a:pt x="13678" y="3009"/>
                    <a:pt x="14043" y="2462"/>
                    <a:pt x="14620" y="2462"/>
                  </a:cubicBezTo>
                  <a:cubicBezTo>
                    <a:pt x="15502" y="2371"/>
                    <a:pt x="16505" y="2827"/>
                    <a:pt x="17234" y="3313"/>
                  </a:cubicBezTo>
                  <a:cubicBezTo>
                    <a:pt x="17842" y="3678"/>
                    <a:pt x="18390" y="4134"/>
                    <a:pt x="18906" y="4651"/>
                  </a:cubicBezTo>
                  <a:cubicBezTo>
                    <a:pt x="20031" y="5775"/>
                    <a:pt x="20760" y="7265"/>
                    <a:pt x="21368" y="8754"/>
                  </a:cubicBezTo>
                  <a:close/>
                  <a:moveTo>
                    <a:pt x="22007" y="9088"/>
                  </a:moveTo>
                  <a:cubicBezTo>
                    <a:pt x="21186" y="10213"/>
                    <a:pt x="20213" y="11277"/>
                    <a:pt x="19149" y="12189"/>
                  </a:cubicBezTo>
                  <a:cubicBezTo>
                    <a:pt x="18116" y="13253"/>
                    <a:pt x="16961" y="14164"/>
                    <a:pt x="15745" y="14955"/>
                  </a:cubicBezTo>
                  <a:cubicBezTo>
                    <a:pt x="14894" y="15471"/>
                    <a:pt x="13283" y="16323"/>
                    <a:pt x="12462" y="15289"/>
                  </a:cubicBezTo>
                  <a:cubicBezTo>
                    <a:pt x="11763" y="14438"/>
                    <a:pt x="12979" y="13161"/>
                    <a:pt x="13557" y="12645"/>
                  </a:cubicBezTo>
                  <a:cubicBezTo>
                    <a:pt x="14347" y="12067"/>
                    <a:pt x="15168" y="11550"/>
                    <a:pt x="16049" y="11155"/>
                  </a:cubicBezTo>
                  <a:cubicBezTo>
                    <a:pt x="17356" y="10426"/>
                    <a:pt x="18724" y="9818"/>
                    <a:pt x="20122" y="9271"/>
                  </a:cubicBezTo>
                  <a:close/>
                  <a:moveTo>
                    <a:pt x="28451" y="8693"/>
                  </a:moveTo>
                  <a:cubicBezTo>
                    <a:pt x="27235" y="8177"/>
                    <a:pt x="26110" y="7538"/>
                    <a:pt x="25016" y="6809"/>
                  </a:cubicBezTo>
                  <a:cubicBezTo>
                    <a:pt x="24317" y="6353"/>
                    <a:pt x="23618" y="5866"/>
                    <a:pt x="22979" y="5350"/>
                  </a:cubicBezTo>
                  <a:cubicBezTo>
                    <a:pt x="22432" y="4803"/>
                    <a:pt x="21946" y="4164"/>
                    <a:pt x="21551" y="3496"/>
                  </a:cubicBezTo>
                  <a:cubicBezTo>
                    <a:pt x="21308" y="3192"/>
                    <a:pt x="21095" y="2857"/>
                    <a:pt x="20943" y="2493"/>
                  </a:cubicBezTo>
                  <a:cubicBezTo>
                    <a:pt x="20760" y="1763"/>
                    <a:pt x="21794" y="1641"/>
                    <a:pt x="22280" y="1702"/>
                  </a:cubicBezTo>
                  <a:cubicBezTo>
                    <a:pt x="22554" y="1733"/>
                    <a:pt x="22827" y="1793"/>
                    <a:pt x="23070" y="1885"/>
                  </a:cubicBezTo>
                  <a:cubicBezTo>
                    <a:pt x="23496" y="2067"/>
                    <a:pt x="23891" y="2280"/>
                    <a:pt x="24286" y="2523"/>
                  </a:cubicBezTo>
                  <a:cubicBezTo>
                    <a:pt x="26323" y="4043"/>
                    <a:pt x="27812" y="6231"/>
                    <a:pt x="28451" y="8724"/>
                  </a:cubicBezTo>
                  <a:lnTo>
                    <a:pt x="28633" y="8784"/>
                  </a:lnTo>
                  <a:lnTo>
                    <a:pt x="28481" y="8845"/>
                  </a:lnTo>
                  <a:cubicBezTo>
                    <a:pt x="28481" y="8815"/>
                    <a:pt x="28481" y="8754"/>
                    <a:pt x="28451" y="8724"/>
                  </a:cubicBezTo>
                  <a:close/>
                  <a:moveTo>
                    <a:pt x="28724" y="9240"/>
                  </a:moveTo>
                  <a:cubicBezTo>
                    <a:pt x="27934" y="9757"/>
                    <a:pt x="27539" y="10669"/>
                    <a:pt x="26961" y="11398"/>
                  </a:cubicBezTo>
                  <a:cubicBezTo>
                    <a:pt x="26171" y="12371"/>
                    <a:pt x="25259" y="13283"/>
                    <a:pt x="24226" y="14043"/>
                  </a:cubicBezTo>
                  <a:cubicBezTo>
                    <a:pt x="22918" y="15046"/>
                    <a:pt x="21399" y="15715"/>
                    <a:pt x="19757" y="16019"/>
                  </a:cubicBezTo>
                  <a:cubicBezTo>
                    <a:pt x="18420" y="16231"/>
                    <a:pt x="18906" y="14529"/>
                    <a:pt x="19393" y="13921"/>
                  </a:cubicBezTo>
                  <a:cubicBezTo>
                    <a:pt x="21399" y="11459"/>
                    <a:pt x="24985" y="10395"/>
                    <a:pt x="27782" y="9088"/>
                  </a:cubicBezTo>
                  <a:close/>
                  <a:moveTo>
                    <a:pt x="36597" y="9392"/>
                  </a:moveTo>
                  <a:cubicBezTo>
                    <a:pt x="36141" y="9301"/>
                    <a:pt x="35745" y="9119"/>
                    <a:pt x="35381" y="8876"/>
                  </a:cubicBezTo>
                  <a:cubicBezTo>
                    <a:pt x="34499" y="8359"/>
                    <a:pt x="33648" y="7781"/>
                    <a:pt x="32888" y="7173"/>
                  </a:cubicBezTo>
                  <a:cubicBezTo>
                    <a:pt x="31976" y="6474"/>
                    <a:pt x="31186" y="5684"/>
                    <a:pt x="30517" y="4803"/>
                  </a:cubicBezTo>
                  <a:cubicBezTo>
                    <a:pt x="30092" y="4286"/>
                    <a:pt x="29727" y="3708"/>
                    <a:pt x="29393" y="3131"/>
                  </a:cubicBezTo>
                  <a:cubicBezTo>
                    <a:pt x="28876" y="2249"/>
                    <a:pt x="27873" y="213"/>
                    <a:pt x="29575" y="30"/>
                  </a:cubicBezTo>
                  <a:cubicBezTo>
                    <a:pt x="29788" y="0"/>
                    <a:pt x="29970" y="30"/>
                    <a:pt x="30183" y="61"/>
                  </a:cubicBezTo>
                  <a:cubicBezTo>
                    <a:pt x="30578" y="152"/>
                    <a:pt x="30973" y="274"/>
                    <a:pt x="31338" y="456"/>
                  </a:cubicBezTo>
                  <a:cubicBezTo>
                    <a:pt x="33192" y="1429"/>
                    <a:pt x="34651" y="3009"/>
                    <a:pt x="35442" y="4924"/>
                  </a:cubicBezTo>
                  <a:cubicBezTo>
                    <a:pt x="35989" y="6262"/>
                    <a:pt x="36262" y="7690"/>
                    <a:pt x="36262" y="9119"/>
                  </a:cubicBezTo>
                  <a:close/>
                  <a:moveTo>
                    <a:pt x="36749" y="9757"/>
                  </a:moveTo>
                  <a:cubicBezTo>
                    <a:pt x="34469" y="12067"/>
                    <a:pt x="32463" y="14955"/>
                    <a:pt x="29302" y="16140"/>
                  </a:cubicBezTo>
                  <a:cubicBezTo>
                    <a:pt x="28420" y="16566"/>
                    <a:pt x="27417" y="16566"/>
                    <a:pt x="26566" y="16140"/>
                  </a:cubicBezTo>
                  <a:cubicBezTo>
                    <a:pt x="26232" y="16019"/>
                    <a:pt x="25806" y="15836"/>
                    <a:pt x="25685" y="15441"/>
                  </a:cubicBezTo>
                  <a:cubicBezTo>
                    <a:pt x="25381" y="14408"/>
                    <a:pt x="27083" y="13405"/>
                    <a:pt x="27751" y="12979"/>
                  </a:cubicBezTo>
                  <a:cubicBezTo>
                    <a:pt x="30213" y="11429"/>
                    <a:pt x="33040" y="10517"/>
                    <a:pt x="35745" y="9514"/>
                  </a:cubicBezTo>
                  <a:close/>
                  <a:moveTo>
                    <a:pt x="44591" y="10791"/>
                  </a:moveTo>
                  <a:cubicBezTo>
                    <a:pt x="43223" y="9909"/>
                    <a:pt x="41946" y="8906"/>
                    <a:pt x="40761" y="7812"/>
                  </a:cubicBezTo>
                  <a:cubicBezTo>
                    <a:pt x="39393" y="6414"/>
                    <a:pt x="38329" y="4742"/>
                    <a:pt x="37721" y="2888"/>
                  </a:cubicBezTo>
                  <a:cubicBezTo>
                    <a:pt x="37448" y="2067"/>
                    <a:pt x="37448" y="942"/>
                    <a:pt x="38542" y="821"/>
                  </a:cubicBezTo>
                  <a:cubicBezTo>
                    <a:pt x="39727" y="699"/>
                    <a:pt x="40913" y="1702"/>
                    <a:pt x="41673" y="2462"/>
                  </a:cubicBezTo>
                  <a:cubicBezTo>
                    <a:pt x="43831" y="4681"/>
                    <a:pt x="44378" y="7599"/>
                    <a:pt x="44591" y="10547"/>
                  </a:cubicBezTo>
                  <a:close/>
                  <a:moveTo>
                    <a:pt x="45047" y="11003"/>
                  </a:moveTo>
                  <a:cubicBezTo>
                    <a:pt x="44347" y="12067"/>
                    <a:pt x="43040" y="12766"/>
                    <a:pt x="42007" y="13526"/>
                  </a:cubicBezTo>
                  <a:cubicBezTo>
                    <a:pt x="40274" y="14894"/>
                    <a:pt x="38451" y="16110"/>
                    <a:pt x="36505" y="17204"/>
                  </a:cubicBezTo>
                  <a:cubicBezTo>
                    <a:pt x="35563" y="17721"/>
                    <a:pt x="34742" y="17903"/>
                    <a:pt x="33709" y="17569"/>
                  </a:cubicBezTo>
                  <a:cubicBezTo>
                    <a:pt x="33405" y="17478"/>
                    <a:pt x="32979" y="17326"/>
                    <a:pt x="32888" y="16991"/>
                  </a:cubicBezTo>
                  <a:cubicBezTo>
                    <a:pt x="32645" y="15958"/>
                    <a:pt x="34074" y="14772"/>
                    <a:pt x="34803" y="14347"/>
                  </a:cubicBezTo>
                  <a:cubicBezTo>
                    <a:pt x="35594" y="13921"/>
                    <a:pt x="36414" y="13557"/>
                    <a:pt x="37235" y="13222"/>
                  </a:cubicBezTo>
                  <a:cubicBezTo>
                    <a:pt x="39211" y="12280"/>
                    <a:pt x="41247" y="11490"/>
                    <a:pt x="43344" y="10882"/>
                  </a:cubicBezTo>
                  <a:close/>
                  <a:moveTo>
                    <a:pt x="51369" y="12250"/>
                  </a:moveTo>
                  <a:cubicBezTo>
                    <a:pt x="50244" y="11338"/>
                    <a:pt x="49272" y="10304"/>
                    <a:pt x="48451" y="9119"/>
                  </a:cubicBezTo>
                  <a:cubicBezTo>
                    <a:pt x="47934" y="8237"/>
                    <a:pt x="47448" y="7295"/>
                    <a:pt x="47053" y="6353"/>
                  </a:cubicBezTo>
                  <a:cubicBezTo>
                    <a:pt x="46658" y="5411"/>
                    <a:pt x="46050" y="4407"/>
                    <a:pt x="46171" y="3313"/>
                  </a:cubicBezTo>
                  <a:cubicBezTo>
                    <a:pt x="46171" y="3070"/>
                    <a:pt x="46232" y="2796"/>
                    <a:pt x="46354" y="2584"/>
                  </a:cubicBezTo>
                  <a:cubicBezTo>
                    <a:pt x="47022" y="790"/>
                    <a:pt x="49059" y="2523"/>
                    <a:pt x="49697" y="3344"/>
                  </a:cubicBezTo>
                  <a:cubicBezTo>
                    <a:pt x="50609" y="4620"/>
                    <a:pt x="51217" y="6079"/>
                    <a:pt x="51430" y="7629"/>
                  </a:cubicBezTo>
                  <a:cubicBezTo>
                    <a:pt x="51734" y="9240"/>
                    <a:pt x="51825" y="10791"/>
                    <a:pt x="51369" y="12280"/>
                  </a:cubicBezTo>
                  <a:close/>
                  <a:moveTo>
                    <a:pt x="51278" y="12614"/>
                  </a:moveTo>
                  <a:lnTo>
                    <a:pt x="51551" y="12614"/>
                  </a:lnTo>
                  <a:cubicBezTo>
                    <a:pt x="50275" y="14073"/>
                    <a:pt x="48937" y="15441"/>
                    <a:pt x="47509" y="16718"/>
                  </a:cubicBezTo>
                  <a:cubicBezTo>
                    <a:pt x="45928" y="18177"/>
                    <a:pt x="44104" y="19605"/>
                    <a:pt x="41946" y="19970"/>
                  </a:cubicBezTo>
                  <a:cubicBezTo>
                    <a:pt x="41278" y="20092"/>
                    <a:pt x="39667" y="20304"/>
                    <a:pt x="39636" y="19271"/>
                  </a:cubicBezTo>
                  <a:cubicBezTo>
                    <a:pt x="39606" y="17994"/>
                    <a:pt x="41065" y="16778"/>
                    <a:pt x="41946" y="16110"/>
                  </a:cubicBezTo>
                  <a:cubicBezTo>
                    <a:pt x="44408" y="14195"/>
                    <a:pt x="47721" y="13070"/>
                    <a:pt x="50791" y="12645"/>
                  </a:cubicBezTo>
                  <a:lnTo>
                    <a:pt x="51217" y="12645"/>
                  </a:lnTo>
                  <a:cubicBezTo>
                    <a:pt x="51278" y="12493"/>
                    <a:pt x="51308" y="12371"/>
                    <a:pt x="51369" y="12250"/>
                  </a:cubicBezTo>
                  <a:lnTo>
                    <a:pt x="51551" y="12432"/>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2" name="Google Shape;3112;p72"/>
            <p:cNvSpPr/>
            <p:nvPr/>
          </p:nvSpPr>
          <p:spPr>
            <a:xfrm>
              <a:off x="4680353" y="2038003"/>
              <a:ext cx="804982" cy="107202"/>
            </a:xfrm>
            <a:custGeom>
              <a:rect b="b" l="l" r="r" t="t"/>
              <a:pathLst>
                <a:path extrusionOk="0" h="6505" w="48846">
                  <a:moveTo>
                    <a:pt x="851" y="2736"/>
                  </a:moveTo>
                  <a:cubicBezTo>
                    <a:pt x="9848" y="2037"/>
                    <a:pt x="18845" y="1186"/>
                    <a:pt x="27873" y="2280"/>
                  </a:cubicBezTo>
                  <a:cubicBezTo>
                    <a:pt x="32250" y="2766"/>
                    <a:pt x="36596" y="3556"/>
                    <a:pt x="40882" y="4559"/>
                  </a:cubicBezTo>
                  <a:cubicBezTo>
                    <a:pt x="43192" y="5107"/>
                    <a:pt x="45563" y="6049"/>
                    <a:pt x="47934" y="6414"/>
                  </a:cubicBezTo>
                  <a:cubicBezTo>
                    <a:pt x="48694" y="6505"/>
                    <a:pt x="48846" y="5380"/>
                    <a:pt x="48086" y="5259"/>
                  </a:cubicBezTo>
                  <a:cubicBezTo>
                    <a:pt x="45776" y="4894"/>
                    <a:pt x="43435" y="3982"/>
                    <a:pt x="41125" y="3435"/>
                  </a:cubicBezTo>
                  <a:cubicBezTo>
                    <a:pt x="36809" y="2401"/>
                    <a:pt x="32432" y="1642"/>
                    <a:pt x="27994" y="1094"/>
                  </a:cubicBezTo>
                  <a:cubicBezTo>
                    <a:pt x="18906" y="0"/>
                    <a:pt x="9818" y="851"/>
                    <a:pt x="760" y="1581"/>
                  </a:cubicBezTo>
                  <a:cubicBezTo>
                    <a:pt x="0" y="1642"/>
                    <a:pt x="91" y="2766"/>
                    <a:pt x="821" y="2705"/>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13" name="Google Shape;3113;p72"/>
          <p:cNvGrpSpPr/>
          <p:nvPr/>
        </p:nvGrpSpPr>
        <p:grpSpPr>
          <a:xfrm rot="-5400000">
            <a:off x="305387" y="4310716"/>
            <a:ext cx="628168" cy="1037418"/>
            <a:chOff x="4414941" y="1723176"/>
            <a:chExt cx="628168" cy="1037418"/>
          </a:xfrm>
        </p:grpSpPr>
        <p:sp>
          <p:nvSpPr>
            <p:cNvPr id="3114" name="Google Shape;3114;p72"/>
            <p:cNvSpPr/>
            <p:nvPr/>
          </p:nvSpPr>
          <p:spPr>
            <a:xfrm>
              <a:off x="4414941" y="1808330"/>
              <a:ext cx="628168" cy="952264"/>
            </a:xfrm>
            <a:custGeom>
              <a:rect b="b" l="l" r="r" t="t"/>
              <a:pathLst>
                <a:path extrusionOk="0" h="57783" w="38117">
                  <a:moveTo>
                    <a:pt x="13162" y="41126"/>
                  </a:moveTo>
                  <a:cubicBezTo>
                    <a:pt x="13314" y="41916"/>
                    <a:pt x="13587" y="42706"/>
                    <a:pt x="13709" y="43527"/>
                  </a:cubicBezTo>
                  <a:cubicBezTo>
                    <a:pt x="14226" y="46931"/>
                    <a:pt x="14043" y="50670"/>
                    <a:pt x="12037" y="53588"/>
                  </a:cubicBezTo>
                  <a:cubicBezTo>
                    <a:pt x="10973" y="55108"/>
                    <a:pt x="9575" y="56111"/>
                    <a:pt x="7995" y="57023"/>
                  </a:cubicBezTo>
                  <a:cubicBezTo>
                    <a:pt x="7599" y="57235"/>
                    <a:pt x="7235" y="57387"/>
                    <a:pt x="6870" y="57600"/>
                  </a:cubicBezTo>
                  <a:cubicBezTo>
                    <a:pt x="6870" y="57600"/>
                    <a:pt x="6536" y="57782"/>
                    <a:pt x="6536" y="57782"/>
                  </a:cubicBezTo>
                  <a:cubicBezTo>
                    <a:pt x="6384" y="57448"/>
                    <a:pt x="6505" y="56992"/>
                    <a:pt x="6566" y="56627"/>
                  </a:cubicBezTo>
                  <a:cubicBezTo>
                    <a:pt x="6688" y="55867"/>
                    <a:pt x="6748" y="55077"/>
                    <a:pt x="6809" y="54287"/>
                  </a:cubicBezTo>
                  <a:cubicBezTo>
                    <a:pt x="6870" y="52950"/>
                    <a:pt x="7083" y="51642"/>
                    <a:pt x="7417" y="50366"/>
                  </a:cubicBezTo>
                  <a:cubicBezTo>
                    <a:pt x="8481" y="47083"/>
                    <a:pt x="10730" y="44226"/>
                    <a:pt x="12949" y="41642"/>
                  </a:cubicBezTo>
                  <a:close/>
                  <a:moveTo>
                    <a:pt x="16262" y="31308"/>
                  </a:moveTo>
                  <a:cubicBezTo>
                    <a:pt x="16323" y="31156"/>
                    <a:pt x="16384" y="31004"/>
                    <a:pt x="16414" y="30852"/>
                  </a:cubicBezTo>
                  <a:lnTo>
                    <a:pt x="16293" y="31308"/>
                  </a:lnTo>
                  <a:close/>
                  <a:moveTo>
                    <a:pt x="16262" y="31308"/>
                  </a:moveTo>
                  <a:cubicBezTo>
                    <a:pt x="15746" y="32706"/>
                    <a:pt x="14803" y="33831"/>
                    <a:pt x="13770" y="34955"/>
                  </a:cubicBezTo>
                  <a:cubicBezTo>
                    <a:pt x="12584" y="36262"/>
                    <a:pt x="11369" y="37509"/>
                    <a:pt x="10092" y="38694"/>
                  </a:cubicBezTo>
                  <a:cubicBezTo>
                    <a:pt x="8815" y="39910"/>
                    <a:pt x="7417" y="41186"/>
                    <a:pt x="5715" y="41703"/>
                  </a:cubicBezTo>
                  <a:cubicBezTo>
                    <a:pt x="4317" y="42129"/>
                    <a:pt x="2827" y="41855"/>
                    <a:pt x="1368" y="41916"/>
                  </a:cubicBezTo>
                  <a:cubicBezTo>
                    <a:pt x="1216" y="41916"/>
                    <a:pt x="244" y="42068"/>
                    <a:pt x="153" y="41855"/>
                  </a:cubicBezTo>
                  <a:cubicBezTo>
                    <a:pt x="1" y="41490"/>
                    <a:pt x="730" y="41004"/>
                    <a:pt x="943" y="40822"/>
                  </a:cubicBezTo>
                  <a:cubicBezTo>
                    <a:pt x="1824" y="40092"/>
                    <a:pt x="2706" y="39393"/>
                    <a:pt x="3557" y="38633"/>
                  </a:cubicBezTo>
                  <a:cubicBezTo>
                    <a:pt x="5989" y="36414"/>
                    <a:pt x="8420" y="34347"/>
                    <a:pt x="11369" y="32828"/>
                  </a:cubicBezTo>
                  <a:cubicBezTo>
                    <a:pt x="12888" y="32068"/>
                    <a:pt x="14530" y="31338"/>
                    <a:pt x="16262" y="31308"/>
                  </a:cubicBezTo>
                  <a:close/>
                  <a:moveTo>
                    <a:pt x="17357" y="29028"/>
                  </a:moveTo>
                  <a:cubicBezTo>
                    <a:pt x="18481" y="30092"/>
                    <a:pt x="19454" y="31338"/>
                    <a:pt x="20244" y="32706"/>
                  </a:cubicBezTo>
                  <a:cubicBezTo>
                    <a:pt x="21521" y="34864"/>
                    <a:pt x="22615" y="37265"/>
                    <a:pt x="22524" y="39849"/>
                  </a:cubicBezTo>
                  <a:cubicBezTo>
                    <a:pt x="22433" y="41460"/>
                    <a:pt x="22159" y="43071"/>
                    <a:pt x="21642" y="44591"/>
                  </a:cubicBezTo>
                  <a:cubicBezTo>
                    <a:pt x="21551" y="44925"/>
                    <a:pt x="21460" y="45229"/>
                    <a:pt x="21338" y="45533"/>
                  </a:cubicBezTo>
                  <a:cubicBezTo>
                    <a:pt x="21308" y="45685"/>
                    <a:pt x="21308" y="45655"/>
                    <a:pt x="21247" y="45776"/>
                  </a:cubicBezTo>
                  <a:cubicBezTo>
                    <a:pt x="21247" y="45807"/>
                    <a:pt x="21247" y="45898"/>
                    <a:pt x="21217" y="45867"/>
                  </a:cubicBezTo>
                  <a:cubicBezTo>
                    <a:pt x="21034" y="45776"/>
                    <a:pt x="20974" y="45016"/>
                    <a:pt x="20943" y="44803"/>
                  </a:cubicBezTo>
                  <a:cubicBezTo>
                    <a:pt x="20700" y="43770"/>
                    <a:pt x="20396" y="42767"/>
                    <a:pt x="20031" y="41764"/>
                  </a:cubicBezTo>
                  <a:cubicBezTo>
                    <a:pt x="19423" y="40092"/>
                    <a:pt x="18603" y="38512"/>
                    <a:pt x="18025" y="36809"/>
                  </a:cubicBezTo>
                  <a:cubicBezTo>
                    <a:pt x="17539" y="35229"/>
                    <a:pt x="17296" y="33557"/>
                    <a:pt x="17265" y="31885"/>
                  </a:cubicBezTo>
                  <a:cubicBezTo>
                    <a:pt x="17235" y="31186"/>
                    <a:pt x="17265" y="30457"/>
                    <a:pt x="17357" y="29727"/>
                  </a:cubicBezTo>
                  <a:close/>
                  <a:moveTo>
                    <a:pt x="19515" y="22341"/>
                  </a:moveTo>
                  <a:cubicBezTo>
                    <a:pt x="18542" y="25259"/>
                    <a:pt x="15867" y="27174"/>
                    <a:pt x="13344" y="28694"/>
                  </a:cubicBezTo>
                  <a:cubicBezTo>
                    <a:pt x="12098" y="29423"/>
                    <a:pt x="10852" y="30183"/>
                    <a:pt x="9362" y="30305"/>
                  </a:cubicBezTo>
                  <a:cubicBezTo>
                    <a:pt x="8055" y="30396"/>
                    <a:pt x="6688" y="30487"/>
                    <a:pt x="5350" y="30487"/>
                  </a:cubicBezTo>
                  <a:cubicBezTo>
                    <a:pt x="4864" y="30487"/>
                    <a:pt x="4378" y="30457"/>
                    <a:pt x="3891" y="30457"/>
                  </a:cubicBezTo>
                  <a:lnTo>
                    <a:pt x="3435" y="30457"/>
                  </a:lnTo>
                  <a:cubicBezTo>
                    <a:pt x="3344" y="30457"/>
                    <a:pt x="3131" y="30518"/>
                    <a:pt x="3192" y="30457"/>
                  </a:cubicBezTo>
                  <a:cubicBezTo>
                    <a:pt x="3466" y="30062"/>
                    <a:pt x="4074" y="29849"/>
                    <a:pt x="4469" y="29636"/>
                  </a:cubicBezTo>
                  <a:cubicBezTo>
                    <a:pt x="5563" y="29028"/>
                    <a:pt x="6627" y="28390"/>
                    <a:pt x="7721" y="27812"/>
                  </a:cubicBezTo>
                  <a:cubicBezTo>
                    <a:pt x="8876" y="27174"/>
                    <a:pt x="10062" y="26566"/>
                    <a:pt x="11186" y="25806"/>
                  </a:cubicBezTo>
                  <a:cubicBezTo>
                    <a:pt x="13557" y="24195"/>
                    <a:pt x="16110" y="22189"/>
                    <a:pt x="19119" y="22007"/>
                  </a:cubicBezTo>
                  <a:close/>
                  <a:moveTo>
                    <a:pt x="21946" y="17812"/>
                  </a:moveTo>
                  <a:cubicBezTo>
                    <a:pt x="22889" y="18086"/>
                    <a:pt x="23527" y="19393"/>
                    <a:pt x="24013" y="20153"/>
                  </a:cubicBezTo>
                  <a:cubicBezTo>
                    <a:pt x="25928" y="23101"/>
                    <a:pt x="26597" y="26080"/>
                    <a:pt x="26475" y="29545"/>
                  </a:cubicBezTo>
                  <a:cubicBezTo>
                    <a:pt x="26475" y="30822"/>
                    <a:pt x="26202" y="32129"/>
                    <a:pt x="25685" y="33314"/>
                  </a:cubicBezTo>
                  <a:cubicBezTo>
                    <a:pt x="25533" y="33618"/>
                    <a:pt x="25351" y="33922"/>
                    <a:pt x="25199" y="34256"/>
                  </a:cubicBezTo>
                  <a:cubicBezTo>
                    <a:pt x="25107" y="34408"/>
                    <a:pt x="25077" y="34469"/>
                    <a:pt x="25016" y="34621"/>
                  </a:cubicBezTo>
                  <a:cubicBezTo>
                    <a:pt x="24955" y="34712"/>
                    <a:pt x="24895" y="34955"/>
                    <a:pt x="24864" y="34895"/>
                  </a:cubicBezTo>
                  <a:cubicBezTo>
                    <a:pt x="24530" y="34347"/>
                    <a:pt x="24469" y="33648"/>
                    <a:pt x="24317" y="33040"/>
                  </a:cubicBezTo>
                  <a:cubicBezTo>
                    <a:pt x="24044" y="31885"/>
                    <a:pt x="23740" y="30730"/>
                    <a:pt x="23405" y="29575"/>
                  </a:cubicBezTo>
                  <a:cubicBezTo>
                    <a:pt x="23101" y="28481"/>
                    <a:pt x="22797" y="27387"/>
                    <a:pt x="22433" y="26323"/>
                  </a:cubicBezTo>
                  <a:cubicBezTo>
                    <a:pt x="21916" y="24864"/>
                    <a:pt x="21247" y="23344"/>
                    <a:pt x="21247" y="21733"/>
                  </a:cubicBezTo>
                  <a:cubicBezTo>
                    <a:pt x="21278" y="20457"/>
                    <a:pt x="21490" y="19210"/>
                    <a:pt x="21946" y="17995"/>
                  </a:cubicBezTo>
                  <a:close/>
                  <a:moveTo>
                    <a:pt x="28147" y="7174"/>
                  </a:moveTo>
                  <a:cubicBezTo>
                    <a:pt x="29120" y="7934"/>
                    <a:pt x="29667" y="9028"/>
                    <a:pt x="30123" y="10122"/>
                  </a:cubicBezTo>
                  <a:cubicBezTo>
                    <a:pt x="31156" y="12736"/>
                    <a:pt x="31582" y="15563"/>
                    <a:pt x="31399" y="18390"/>
                  </a:cubicBezTo>
                  <a:cubicBezTo>
                    <a:pt x="31278" y="19788"/>
                    <a:pt x="30852" y="21186"/>
                    <a:pt x="30153" y="22402"/>
                  </a:cubicBezTo>
                  <a:lnTo>
                    <a:pt x="29728" y="23162"/>
                  </a:lnTo>
                  <a:cubicBezTo>
                    <a:pt x="29667" y="23283"/>
                    <a:pt x="29606" y="23587"/>
                    <a:pt x="29545" y="23496"/>
                  </a:cubicBezTo>
                  <a:cubicBezTo>
                    <a:pt x="29272" y="23101"/>
                    <a:pt x="29089" y="22645"/>
                    <a:pt x="29059" y="22159"/>
                  </a:cubicBezTo>
                  <a:cubicBezTo>
                    <a:pt x="28876" y="21338"/>
                    <a:pt x="28694" y="20517"/>
                    <a:pt x="28481" y="19666"/>
                  </a:cubicBezTo>
                  <a:cubicBezTo>
                    <a:pt x="27478" y="15776"/>
                    <a:pt x="25928" y="11490"/>
                    <a:pt x="27843" y="7599"/>
                  </a:cubicBezTo>
                  <a:close/>
                  <a:moveTo>
                    <a:pt x="25168" y="11277"/>
                  </a:moveTo>
                  <a:cubicBezTo>
                    <a:pt x="23466" y="13314"/>
                    <a:pt x="20882" y="15259"/>
                    <a:pt x="18390" y="16110"/>
                  </a:cubicBezTo>
                  <a:cubicBezTo>
                    <a:pt x="17053" y="16505"/>
                    <a:pt x="15715" y="16718"/>
                    <a:pt x="14347" y="16748"/>
                  </a:cubicBezTo>
                  <a:cubicBezTo>
                    <a:pt x="12949" y="16870"/>
                    <a:pt x="11551" y="16718"/>
                    <a:pt x="10214" y="16323"/>
                  </a:cubicBezTo>
                  <a:cubicBezTo>
                    <a:pt x="9940" y="16232"/>
                    <a:pt x="9697" y="16140"/>
                    <a:pt x="9454" y="16080"/>
                  </a:cubicBezTo>
                  <a:cubicBezTo>
                    <a:pt x="9302" y="16049"/>
                    <a:pt x="9150" y="15988"/>
                    <a:pt x="9028" y="15928"/>
                  </a:cubicBezTo>
                  <a:cubicBezTo>
                    <a:pt x="9089" y="15715"/>
                    <a:pt x="9636" y="15593"/>
                    <a:pt x="9818" y="15502"/>
                  </a:cubicBezTo>
                  <a:cubicBezTo>
                    <a:pt x="10821" y="15137"/>
                    <a:pt x="11794" y="14742"/>
                    <a:pt x="12767" y="14286"/>
                  </a:cubicBezTo>
                  <a:cubicBezTo>
                    <a:pt x="14317" y="13526"/>
                    <a:pt x="15806" y="12584"/>
                    <a:pt x="17417" y="11915"/>
                  </a:cubicBezTo>
                  <a:cubicBezTo>
                    <a:pt x="18755" y="11368"/>
                    <a:pt x="20123" y="10973"/>
                    <a:pt x="21551" y="10791"/>
                  </a:cubicBezTo>
                  <a:cubicBezTo>
                    <a:pt x="22585" y="10608"/>
                    <a:pt x="24013" y="10426"/>
                    <a:pt x="25016" y="10882"/>
                  </a:cubicBezTo>
                  <a:close/>
                  <a:moveTo>
                    <a:pt x="33466" y="0"/>
                  </a:moveTo>
                  <a:cubicBezTo>
                    <a:pt x="35564" y="1307"/>
                    <a:pt x="36232" y="4013"/>
                    <a:pt x="36992" y="6232"/>
                  </a:cubicBezTo>
                  <a:cubicBezTo>
                    <a:pt x="37326" y="7204"/>
                    <a:pt x="37630" y="8207"/>
                    <a:pt x="37874" y="9210"/>
                  </a:cubicBezTo>
                  <a:cubicBezTo>
                    <a:pt x="38117" y="10153"/>
                    <a:pt x="38117" y="11095"/>
                    <a:pt x="37934" y="12037"/>
                  </a:cubicBezTo>
                  <a:cubicBezTo>
                    <a:pt x="37691" y="13374"/>
                    <a:pt x="37235" y="14712"/>
                    <a:pt x="36901" y="16019"/>
                  </a:cubicBezTo>
                  <a:cubicBezTo>
                    <a:pt x="36779" y="16444"/>
                    <a:pt x="36658" y="16870"/>
                    <a:pt x="36506" y="17295"/>
                  </a:cubicBezTo>
                  <a:cubicBezTo>
                    <a:pt x="36445" y="17539"/>
                    <a:pt x="36445" y="17539"/>
                    <a:pt x="36354" y="17812"/>
                  </a:cubicBezTo>
                  <a:cubicBezTo>
                    <a:pt x="36354" y="17843"/>
                    <a:pt x="36354" y="17995"/>
                    <a:pt x="36323" y="17964"/>
                  </a:cubicBezTo>
                  <a:cubicBezTo>
                    <a:pt x="35776" y="16931"/>
                    <a:pt x="35746" y="15502"/>
                    <a:pt x="35290" y="14408"/>
                  </a:cubicBezTo>
                  <a:cubicBezTo>
                    <a:pt x="34105" y="11520"/>
                    <a:pt x="33162" y="8724"/>
                    <a:pt x="32828" y="5593"/>
                  </a:cubicBezTo>
                  <a:cubicBezTo>
                    <a:pt x="32646" y="4013"/>
                    <a:pt x="32585" y="1459"/>
                    <a:pt x="33466" y="31"/>
                  </a:cubicBezTo>
                  <a:close/>
                  <a:moveTo>
                    <a:pt x="31278" y="2736"/>
                  </a:moveTo>
                  <a:cubicBezTo>
                    <a:pt x="30001" y="4073"/>
                    <a:pt x="28481" y="5137"/>
                    <a:pt x="26779" y="5897"/>
                  </a:cubicBezTo>
                  <a:cubicBezTo>
                    <a:pt x="25411" y="6475"/>
                    <a:pt x="23800" y="6991"/>
                    <a:pt x="22281" y="6931"/>
                  </a:cubicBezTo>
                  <a:cubicBezTo>
                    <a:pt x="21065" y="6870"/>
                    <a:pt x="19910" y="6383"/>
                    <a:pt x="18755" y="6019"/>
                  </a:cubicBezTo>
                  <a:cubicBezTo>
                    <a:pt x="18086" y="5806"/>
                    <a:pt x="17387" y="5624"/>
                    <a:pt x="16718" y="5380"/>
                  </a:cubicBezTo>
                  <a:cubicBezTo>
                    <a:pt x="16718" y="5380"/>
                    <a:pt x="16262" y="5168"/>
                    <a:pt x="16262" y="5168"/>
                  </a:cubicBezTo>
                  <a:cubicBezTo>
                    <a:pt x="16414" y="4894"/>
                    <a:pt x="16870" y="4803"/>
                    <a:pt x="17144" y="4712"/>
                  </a:cubicBezTo>
                  <a:cubicBezTo>
                    <a:pt x="17904" y="4469"/>
                    <a:pt x="18664" y="4195"/>
                    <a:pt x="19393" y="3921"/>
                  </a:cubicBezTo>
                  <a:cubicBezTo>
                    <a:pt x="21977" y="2979"/>
                    <a:pt x="24712" y="2432"/>
                    <a:pt x="27448" y="2341"/>
                  </a:cubicBezTo>
                  <a:cubicBezTo>
                    <a:pt x="28542" y="2280"/>
                    <a:pt x="29940" y="2128"/>
                    <a:pt x="30943" y="2706"/>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5" name="Google Shape;3115;p72"/>
            <p:cNvSpPr/>
            <p:nvPr/>
          </p:nvSpPr>
          <p:spPr>
            <a:xfrm>
              <a:off x="4611815" y="1723176"/>
              <a:ext cx="428299" cy="803482"/>
            </a:xfrm>
            <a:custGeom>
              <a:rect b="b" l="l" r="r" t="t"/>
              <a:pathLst>
                <a:path extrusionOk="0" h="48755" w="25989">
                  <a:moveTo>
                    <a:pt x="1368" y="47995"/>
                  </a:moveTo>
                  <a:cubicBezTo>
                    <a:pt x="4559" y="38238"/>
                    <a:pt x="7386" y="28481"/>
                    <a:pt x="12280" y="19332"/>
                  </a:cubicBezTo>
                  <a:cubicBezTo>
                    <a:pt x="15806" y="12736"/>
                    <a:pt x="20396" y="6778"/>
                    <a:pt x="25472" y="1307"/>
                  </a:cubicBezTo>
                  <a:cubicBezTo>
                    <a:pt x="25988" y="882"/>
                    <a:pt x="25016" y="0"/>
                    <a:pt x="24651" y="547"/>
                  </a:cubicBezTo>
                  <a:cubicBezTo>
                    <a:pt x="19484" y="6079"/>
                    <a:pt x="14833" y="12098"/>
                    <a:pt x="11246" y="18815"/>
                  </a:cubicBezTo>
                  <a:cubicBezTo>
                    <a:pt x="6353" y="28025"/>
                    <a:pt x="3496" y="37812"/>
                    <a:pt x="274" y="47660"/>
                  </a:cubicBezTo>
                  <a:cubicBezTo>
                    <a:pt x="0" y="48390"/>
                    <a:pt x="1155" y="48755"/>
                    <a:pt x="1368" y="47995"/>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16" name="Google Shape;3116;p72"/>
          <p:cNvGrpSpPr/>
          <p:nvPr/>
        </p:nvGrpSpPr>
        <p:grpSpPr>
          <a:xfrm flipH="1" rot="10800000">
            <a:off x="8629150" y="4612762"/>
            <a:ext cx="176352" cy="433327"/>
            <a:chOff x="4068699" y="2331023"/>
            <a:chExt cx="176352" cy="433327"/>
          </a:xfrm>
        </p:grpSpPr>
        <p:sp>
          <p:nvSpPr>
            <p:cNvPr id="3117" name="Google Shape;3117;p72"/>
            <p:cNvSpPr/>
            <p:nvPr/>
          </p:nvSpPr>
          <p:spPr>
            <a:xfrm>
              <a:off x="4068699" y="2437733"/>
              <a:ext cx="176352" cy="326617"/>
            </a:xfrm>
            <a:custGeom>
              <a:rect b="b" l="l" r="r" t="t"/>
              <a:pathLst>
                <a:path extrusionOk="0" h="19819" w="10701">
                  <a:moveTo>
                    <a:pt x="9454" y="91"/>
                  </a:moveTo>
                  <a:cubicBezTo>
                    <a:pt x="10244" y="1550"/>
                    <a:pt x="10426" y="3009"/>
                    <a:pt x="10548" y="4651"/>
                  </a:cubicBezTo>
                  <a:cubicBezTo>
                    <a:pt x="10700" y="6049"/>
                    <a:pt x="10670" y="7508"/>
                    <a:pt x="10457" y="8906"/>
                  </a:cubicBezTo>
                  <a:cubicBezTo>
                    <a:pt x="9940" y="11520"/>
                    <a:pt x="8268" y="14165"/>
                    <a:pt x="6475" y="16079"/>
                  </a:cubicBezTo>
                  <a:cubicBezTo>
                    <a:pt x="5290" y="17417"/>
                    <a:pt x="3800" y="18481"/>
                    <a:pt x="2128" y="19180"/>
                  </a:cubicBezTo>
                  <a:cubicBezTo>
                    <a:pt x="1764" y="19301"/>
                    <a:pt x="1399" y="19484"/>
                    <a:pt x="1065" y="19666"/>
                  </a:cubicBezTo>
                  <a:cubicBezTo>
                    <a:pt x="1004" y="19727"/>
                    <a:pt x="913" y="19757"/>
                    <a:pt x="821" y="19818"/>
                  </a:cubicBezTo>
                  <a:cubicBezTo>
                    <a:pt x="487" y="19545"/>
                    <a:pt x="457" y="18845"/>
                    <a:pt x="365" y="18481"/>
                  </a:cubicBezTo>
                  <a:cubicBezTo>
                    <a:pt x="122" y="16991"/>
                    <a:pt x="1" y="15472"/>
                    <a:pt x="31" y="13952"/>
                  </a:cubicBezTo>
                  <a:cubicBezTo>
                    <a:pt x="31" y="12584"/>
                    <a:pt x="153" y="11186"/>
                    <a:pt x="396" y="9848"/>
                  </a:cubicBezTo>
                  <a:cubicBezTo>
                    <a:pt x="1125" y="6596"/>
                    <a:pt x="3192" y="3860"/>
                    <a:pt x="5746" y="1854"/>
                  </a:cubicBezTo>
                  <a:cubicBezTo>
                    <a:pt x="6718" y="1094"/>
                    <a:pt x="7539" y="335"/>
                    <a:pt x="8755" y="0"/>
                  </a:cubicBezTo>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8" name="Google Shape;3118;p72"/>
            <p:cNvSpPr/>
            <p:nvPr/>
          </p:nvSpPr>
          <p:spPr>
            <a:xfrm>
              <a:off x="4150359" y="2331023"/>
              <a:ext cx="93178" cy="287543"/>
            </a:xfrm>
            <a:custGeom>
              <a:rect b="b" l="l" r="r" t="t"/>
              <a:pathLst>
                <a:path extrusionOk="0" h="17448" w="5654">
                  <a:moveTo>
                    <a:pt x="1368" y="16749"/>
                  </a:moveTo>
                  <a:cubicBezTo>
                    <a:pt x="2310" y="14682"/>
                    <a:pt x="2857" y="12524"/>
                    <a:pt x="3557" y="10396"/>
                  </a:cubicBezTo>
                  <a:cubicBezTo>
                    <a:pt x="4529" y="7357"/>
                    <a:pt x="5593" y="4013"/>
                    <a:pt x="5654" y="791"/>
                  </a:cubicBezTo>
                  <a:cubicBezTo>
                    <a:pt x="5654" y="31"/>
                    <a:pt x="4529" y="1"/>
                    <a:pt x="4499" y="761"/>
                  </a:cubicBezTo>
                  <a:cubicBezTo>
                    <a:pt x="4468" y="3892"/>
                    <a:pt x="3405" y="7113"/>
                    <a:pt x="2462" y="10031"/>
                  </a:cubicBezTo>
                  <a:cubicBezTo>
                    <a:pt x="1794" y="12129"/>
                    <a:pt x="1246" y="14256"/>
                    <a:pt x="335" y="16263"/>
                  </a:cubicBezTo>
                  <a:cubicBezTo>
                    <a:pt x="0" y="16962"/>
                    <a:pt x="1064" y="17448"/>
                    <a:pt x="1368" y="16749"/>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19" name="Google Shape;3119;p72"/>
          <p:cNvGrpSpPr/>
          <p:nvPr/>
        </p:nvGrpSpPr>
        <p:grpSpPr>
          <a:xfrm>
            <a:off x="7223375" y="314945"/>
            <a:ext cx="757402" cy="731910"/>
            <a:chOff x="5360816" y="1494741"/>
            <a:chExt cx="417785" cy="403745"/>
          </a:xfrm>
        </p:grpSpPr>
        <p:sp>
          <p:nvSpPr>
            <p:cNvPr id="3120" name="Google Shape;3120;p72"/>
            <p:cNvSpPr/>
            <p:nvPr/>
          </p:nvSpPr>
          <p:spPr>
            <a:xfrm>
              <a:off x="5371347" y="1494741"/>
              <a:ext cx="407254" cy="358160"/>
            </a:xfrm>
            <a:custGeom>
              <a:rect b="b" l="l" r="r" t="t"/>
              <a:pathLst>
                <a:path extrusionOk="0" h="21733" w="24712">
                  <a:moveTo>
                    <a:pt x="3678" y="19241"/>
                  </a:moveTo>
                  <a:cubicBezTo>
                    <a:pt x="6018" y="18420"/>
                    <a:pt x="8572" y="18572"/>
                    <a:pt x="10790" y="19666"/>
                  </a:cubicBezTo>
                  <a:cubicBezTo>
                    <a:pt x="11520" y="20092"/>
                    <a:pt x="12219" y="20578"/>
                    <a:pt x="12827" y="21155"/>
                  </a:cubicBezTo>
                  <a:cubicBezTo>
                    <a:pt x="12888" y="21216"/>
                    <a:pt x="13283" y="21733"/>
                    <a:pt x="13344" y="21733"/>
                  </a:cubicBezTo>
                  <a:cubicBezTo>
                    <a:pt x="13496" y="21733"/>
                    <a:pt x="13769" y="21338"/>
                    <a:pt x="13860" y="21247"/>
                  </a:cubicBezTo>
                  <a:cubicBezTo>
                    <a:pt x="14134" y="20882"/>
                    <a:pt x="14529" y="20608"/>
                    <a:pt x="14955" y="20517"/>
                  </a:cubicBezTo>
                  <a:cubicBezTo>
                    <a:pt x="15380" y="20426"/>
                    <a:pt x="15775" y="20396"/>
                    <a:pt x="16201" y="20426"/>
                  </a:cubicBezTo>
                  <a:cubicBezTo>
                    <a:pt x="16383" y="20487"/>
                    <a:pt x="16535" y="20487"/>
                    <a:pt x="16687" y="20517"/>
                  </a:cubicBezTo>
                  <a:cubicBezTo>
                    <a:pt x="16778" y="20456"/>
                    <a:pt x="16657" y="20335"/>
                    <a:pt x="16626" y="20244"/>
                  </a:cubicBezTo>
                  <a:cubicBezTo>
                    <a:pt x="16596" y="20031"/>
                    <a:pt x="16626" y="19818"/>
                    <a:pt x="16687" y="19605"/>
                  </a:cubicBezTo>
                  <a:cubicBezTo>
                    <a:pt x="16900" y="18997"/>
                    <a:pt x="17478" y="18602"/>
                    <a:pt x="18025" y="18298"/>
                  </a:cubicBezTo>
                  <a:cubicBezTo>
                    <a:pt x="18450" y="18055"/>
                    <a:pt x="18967" y="17903"/>
                    <a:pt x="19514" y="17903"/>
                  </a:cubicBezTo>
                  <a:cubicBezTo>
                    <a:pt x="19696" y="17873"/>
                    <a:pt x="19879" y="17903"/>
                    <a:pt x="20092" y="17934"/>
                  </a:cubicBezTo>
                  <a:cubicBezTo>
                    <a:pt x="20183" y="17934"/>
                    <a:pt x="20335" y="18086"/>
                    <a:pt x="20335" y="17994"/>
                  </a:cubicBezTo>
                  <a:cubicBezTo>
                    <a:pt x="20365" y="17903"/>
                    <a:pt x="20152" y="17630"/>
                    <a:pt x="20122" y="17478"/>
                  </a:cubicBezTo>
                  <a:cubicBezTo>
                    <a:pt x="19970" y="17022"/>
                    <a:pt x="20000" y="16535"/>
                    <a:pt x="20213" y="16110"/>
                  </a:cubicBezTo>
                  <a:cubicBezTo>
                    <a:pt x="20365" y="15836"/>
                    <a:pt x="20548" y="15623"/>
                    <a:pt x="20760" y="15441"/>
                  </a:cubicBezTo>
                  <a:cubicBezTo>
                    <a:pt x="20821" y="15380"/>
                    <a:pt x="20882" y="15320"/>
                    <a:pt x="20973" y="15289"/>
                  </a:cubicBezTo>
                  <a:cubicBezTo>
                    <a:pt x="21003" y="15259"/>
                    <a:pt x="21125" y="15198"/>
                    <a:pt x="21095" y="15198"/>
                  </a:cubicBezTo>
                  <a:cubicBezTo>
                    <a:pt x="20608" y="14985"/>
                    <a:pt x="20122" y="14985"/>
                    <a:pt x="19666" y="14712"/>
                  </a:cubicBezTo>
                  <a:cubicBezTo>
                    <a:pt x="18724" y="14164"/>
                    <a:pt x="18329" y="12766"/>
                    <a:pt x="18420" y="11733"/>
                  </a:cubicBezTo>
                  <a:cubicBezTo>
                    <a:pt x="18572" y="10061"/>
                    <a:pt x="20396" y="9210"/>
                    <a:pt x="21824" y="8845"/>
                  </a:cubicBezTo>
                  <a:cubicBezTo>
                    <a:pt x="22341" y="8724"/>
                    <a:pt x="22858" y="8632"/>
                    <a:pt x="23405" y="8541"/>
                  </a:cubicBezTo>
                  <a:cubicBezTo>
                    <a:pt x="23587" y="8541"/>
                    <a:pt x="23769" y="8511"/>
                    <a:pt x="23982" y="8511"/>
                  </a:cubicBezTo>
                  <a:cubicBezTo>
                    <a:pt x="24073" y="8511"/>
                    <a:pt x="24317" y="8602"/>
                    <a:pt x="24317" y="8511"/>
                  </a:cubicBezTo>
                  <a:cubicBezTo>
                    <a:pt x="24286" y="8298"/>
                    <a:pt x="23891" y="7903"/>
                    <a:pt x="23800" y="7721"/>
                  </a:cubicBezTo>
                  <a:cubicBezTo>
                    <a:pt x="23466" y="7174"/>
                    <a:pt x="23344" y="6505"/>
                    <a:pt x="23496" y="5866"/>
                  </a:cubicBezTo>
                  <a:cubicBezTo>
                    <a:pt x="23648" y="5441"/>
                    <a:pt x="23891" y="5107"/>
                    <a:pt x="24195" y="4803"/>
                  </a:cubicBezTo>
                  <a:cubicBezTo>
                    <a:pt x="24377" y="4681"/>
                    <a:pt x="24560" y="4529"/>
                    <a:pt x="24712" y="4377"/>
                  </a:cubicBezTo>
                  <a:cubicBezTo>
                    <a:pt x="24681" y="4256"/>
                    <a:pt x="23982" y="4286"/>
                    <a:pt x="23861" y="4256"/>
                  </a:cubicBezTo>
                  <a:cubicBezTo>
                    <a:pt x="23131" y="4195"/>
                    <a:pt x="22402" y="3891"/>
                    <a:pt x="21855" y="3404"/>
                  </a:cubicBezTo>
                  <a:cubicBezTo>
                    <a:pt x="21429" y="2979"/>
                    <a:pt x="21155" y="2432"/>
                    <a:pt x="21095" y="1824"/>
                  </a:cubicBezTo>
                  <a:cubicBezTo>
                    <a:pt x="21064" y="1611"/>
                    <a:pt x="21064" y="1398"/>
                    <a:pt x="21095" y="1186"/>
                  </a:cubicBezTo>
                  <a:cubicBezTo>
                    <a:pt x="21095" y="1094"/>
                    <a:pt x="21186" y="851"/>
                    <a:pt x="21125" y="882"/>
                  </a:cubicBezTo>
                  <a:cubicBezTo>
                    <a:pt x="20791" y="1034"/>
                    <a:pt x="20548" y="1398"/>
                    <a:pt x="20244" y="1550"/>
                  </a:cubicBezTo>
                  <a:cubicBezTo>
                    <a:pt x="19362" y="2006"/>
                    <a:pt x="18329" y="1793"/>
                    <a:pt x="17508" y="1338"/>
                  </a:cubicBezTo>
                  <a:cubicBezTo>
                    <a:pt x="17113" y="1094"/>
                    <a:pt x="16778" y="790"/>
                    <a:pt x="16474" y="426"/>
                  </a:cubicBezTo>
                  <a:cubicBezTo>
                    <a:pt x="16383" y="365"/>
                    <a:pt x="16171" y="0"/>
                    <a:pt x="16079" y="0"/>
                  </a:cubicBezTo>
                  <a:cubicBezTo>
                    <a:pt x="16049" y="0"/>
                    <a:pt x="15958" y="213"/>
                    <a:pt x="15927" y="243"/>
                  </a:cubicBezTo>
                  <a:cubicBezTo>
                    <a:pt x="15806" y="517"/>
                    <a:pt x="15715" y="790"/>
                    <a:pt x="15563" y="1064"/>
                  </a:cubicBezTo>
                  <a:cubicBezTo>
                    <a:pt x="15198" y="1733"/>
                    <a:pt x="14590" y="2280"/>
                    <a:pt x="13891" y="2553"/>
                  </a:cubicBezTo>
                  <a:cubicBezTo>
                    <a:pt x="13374" y="2705"/>
                    <a:pt x="12827" y="2675"/>
                    <a:pt x="12341" y="2493"/>
                  </a:cubicBezTo>
                  <a:cubicBezTo>
                    <a:pt x="12280" y="2493"/>
                    <a:pt x="11642" y="2158"/>
                    <a:pt x="11642" y="2158"/>
                  </a:cubicBezTo>
                  <a:cubicBezTo>
                    <a:pt x="11459" y="2341"/>
                    <a:pt x="11520" y="3161"/>
                    <a:pt x="11459" y="3435"/>
                  </a:cubicBezTo>
                  <a:cubicBezTo>
                    <a:pt x="11186" y="4347"/>
                    <a:pt x="10426" y="5046"/>
                    <a:pt x="9483" y="5228"/>
                  </a:cubicBezTo>
                  <a:cubicBezTo>
                    <a:pt x="8237" y="5380"/>
                    <a:pt x="7295" y="4195"/>
                    <a:pt x="7295" y="3040"/>
                  </a:cubicBezTo>
                  <a:cubicBezTo>
                    <a:pt x="7325" y="2584"/>
                    <a:pt x="7417" y="2158"/>
                    <a:pt x="7629" y="1763"/>
                  </a:cubicBezTo>
                  <a:cubicBezTo>
                    <a:pt x="7690" y="1642"/>
                    <a:pt x="7781" y="1520"/>
                    <a:pt x="7873" y="1398"/>
                  </a:cubicBezTo>
                  <a:cubicBezTo>
                    <a:pt x="7903" y="1338"/>
                    <a:pt x="8085" y="1155"/>
                    <a:pt x="8024" y="1216"/>
                  </a:cubicBezTo>
                  <a:cubicBezTo>
                    <a:pt x="7234" y="2006"/>
                    <a:pt x="6201" y="2645"/>
                    <a:pt x="5046" y="2645"/>
                  </a:cubicBezTo>
                  <a:cubicBezTo>
                    <a:pt x="4620" y="2645"/>
                    <a:pt x="4225" y="2584"/>
                    <a:pt x="3830" y="2432"/>
                  </a:cubicBezTo>
                  <a:cubicBezTo>
                    <a:pt x="3708" y="2371"/>
                    <a:pt x="3587" y="2310"/>
                    <a:pt x="3465" y="2249"/>
                  </a:cubicBezTo>
                  <a:cubicBezTo>
                    <a:pt x="3404" y="2219"/>
                    <a:pt x="3313" y="2097"/>
                    <a:pt x="3313" y="2158"/>
                  </a:cubicBezTo>
                  <a:cubicBezTo>
                    <a:pt x="3313" y="2401"/>
                    <a:pt x="3526" y="2675"/>
                    <a:pt x="3587" y="2918"/>
                  </a:cubicBezTo>
                  <a:cubicBezTo>
                    <a:pt x="3739" y="3708"/>
                    <a:pt x="3465" y="4499"/>
                    <a:pt x="2918" y="5046"/>
                  </a:cubicBezTo>
                  <a:cubicBezTo>
                    <a:pt x="2401" y="5502"/>
                    <a:pt x="1641" y="5593"/>
                    <a:pt x="973" y="5654"/>
                  </a:cubicBezTo>
                  <a:cubicBezTo>
                    <a:pt x="760" y="5654"/>
                    <a:pt x="547" y="5684"/>
                    <a:pt x="334" y="5684"/>
                  </a:cubicBezTo>
                  <a:cubicBezTo>
                    <a:pt x="213" y="5684"/>
                    <a:pt x="0" y="5593"/>
                    <a:pt x="30" y="5684"/>
                  </a:cubicBezTo>
                  <a:cubicBezTo>
                    <a:pt x="91" y="5988"/>
                    <a:pt x="578" y="6353"/>
                    <a:pt x="790" y="6596"/>
                  </a:cubicBezTo>
                  <a:cubicBezTo>
                    <a:pt x="1337" y="7265"/>
                    <a:pt x="1702" y="8085"/>
                    <a:pt x="1763" y="8936"/>
                  </a:cubicBezTo>
                  <a:cubicBezTo>
                    <a:pt x="1793" y="9514"/>
                    <a:pt x="1581" y="10091"/>
                    <a:pt x="1185" y="10517"/>
                  </a:cubicBezTo>
                  <a:cubicBezTo>
                    <a:pt x="1064" y="10669"/>
                    <a:pt x="912" y="10791"/>
                    <a:pt x="730" y="10882"/>
                  </a:cubicBezTo>
                  <a:cubicBezTo>
                    <a:pt x="730" y="10882"/>
                    <a:pt x="486" y="11064"/>
                    <a:pt x="486" y="11095"/>
                  </a:cubicBezTo>
                  <a:cubicBezTo>
                    <a:pt x="517" y="11216"/>
                    <a:pt x="1094" y="11459"/>
                    <a:pt x="1246" y="11550"/>
                  </a:cubicBezTo>
                  <a:cubicBezTo>
                    <a:pt x="1672" y="11885"/>
                    <a:pt x="2037" y="12310"/>
                    <a:pt x="2371" y="12766"/>
                  </a:cubicBezTo>
                  <a:cubicBezTo>
                    <a:pt x="3313" y="14013"/>
                    <a:pt x="3799" y="15532"/>
                    <a:pt x="3799" y="17113"/>
                  </a:cubicBezTo>
                  <a:cubicBezTo>
                    <a:pt x="3708" y="17721"/>
                    <a:pt x="3556" y="18329"/>
                    <a:pt x="3313" y="18937"/>
                  </a:cubicBezTo>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1" name="Google Shape;3121;p72"/>
            <p:cNvSpPr/>
            <p:nvPr/>
          </p:nvSpPr>
          <p:spPr>
            <a:xfrm>
              <a:off x="5360816" y="1593425"/>
              <a:ext cx="293558" cy="305061"/>
            </a:xfrm>
            <a:custGeom>
              <a:rect b="b" l="l" r="r" t="t"/>
              <a:pathLst>
                <a:path extrusionOk="0" h="18511" w="17813">
                  <a:moveTo>
                    <a:pt x="13892" y="4438"/>
                  </a:moveTo>
                  <a:cubicBezTo>
                    <a:pt x="14955" y="3556"/>
                    <a:pt x="16110" y="2766"/>
                    <a:pt x="17296" y="2097"/>
                  </a:cubicBezTo>
                  <a:cubicBezTo>
                    <a:pt x="17813" y="1885"/>
                    <a:pt x="17235" y="912"/>
                    <a:pt x="16810" y="1277"/>
                  </a:cubicBezTo>
                  <a:cubicBezTo>
                    <a:pt x="15746" y="1915"/>
                    <a:pt x="14712" y="2584"/>
                    <a:pt x="13740" y="3374"/>
                  </a:cubicBezTo>
                  <a:cubicBezTo>
                    <a:pt x="14074" y="2523"/>
                    <a:pt x="14287" y="1641"/>
                    <a:pt x="14378" y="730"/>
                  </a:cubicBezTo>
                  <a:cubicBezTo>
                    <a:pt x="14439" y="122"/>
                    <a:pt x="13527" y="0"/>
                    <a:pt x="13436" y="608"/>
                  </a:cubicBezTo>
                  <a:cubicBezTo>
                    <a:pt x="13314" y="2097"/>
                    <a:pt x="12767" y="3496"/>
                    <a:pt x="11916" y="4681"/>
                  </a:cubicBezTo>
                  <a:cubicBezTo>
                    <a:pt x="11885" y="4742"/>
                    <a:pt x="11855" y="4833"/>
                    <a:pt x="11825" y="4894"/>
                  </a:cubicBezTo>
                  <a:lnTo>
                    <a:pt x="10852" y="5714"/>
                  </a:lnTo>
                  <a:cubicBezTo>
                    <a:pt x="9636" y="6748"/>
                    <a:pt x="8481" y="7812"/>
                    <a:pt x="7356" y="8906"/>
                  </a:cubicBezTo>
                  <a:cubicBezTo>
                    <a:pt x="8086" y="6809"/>
                    <a:pt x="8481" y="4590"/>
                    <a:pt x="8542" y="2371"/>
                  </a:cubicBezTo>
                  <a:cubicBezTo>
                    <a:pt x="8572" y="2128"/>
                    <a:pt x="8390" y="1885"/>
                    <a:pt x="8116" y="1885"/>
                  </a:cubicBezTo>
                  <a:cubicBezTo>
                    <a:pt x="7843" y="1854"/>
                    <a:pt x="7630" y="2067"/>
                    <a:pt x="7600" y="2310"/>
                  </a:cubicBezTo>
                  <a:cubicBezTo>
                    <a:pt x="7448" y="5198"/>
                    <a:pt x="6992" y="8359"/>
                    <a:pt x="5381" y="10821"/>
                  </a:cubicBezTo>
                  <a:cubicBezTo>
                    <a:pt x="5320" y="10912"/>
                    <a:pt x="5290" y="11003"/>
                    <a:pt x="5290" y="11094"/>
                  </a:cubicBezTo>
                  <a:cubicBezTo>
                    <a:pt x="3496" y="13101"/>
                    <a:pt x="1824" y="15228"/>
                    <a:pt x="365" y="17447"/>
                  </a:cubicBezTo>
                  <a:cubicBezTo>
                    <a:pt x="1" y="17994"/>
                    <a:pt x="791" y="18511"/>
                    <a:pt x="1156" y="17994"/>
                  </a:cubicBezTo>
                  <a:cubicBezTo>
                    <a:pt x="2828" y="15441"/>
                    <a:pt x="4712" y="13070"/>
                    <a:pt x="6809" y="10851"/>
                  </a:cubicBezTo>
                  <a:cubicBezTo>
                    <a:pt x="9879" y="9605"/>
                    <a:pt x="13223" y="9210"/>
                    <a:pt x="16506" y="9727"/>
                  </a:cubicBezTo>
                  <a:cubicBezTo>
                    <a:pt x="17174" y="9848"/>
                    <a:pt x="17296" y="8815"/>
                    <a:pt x="16627" y="8784"/>
                  </a:cubicBezTo>
                  <a:cubicBezTo>
                    <a:pt x="13831" y="8359"/>
                    <a:pt x="11004" y="8541"/>
                    <a:pt x="8299" y="9332"/>
                  </a:cubicBezTo>
                  <a:cubicBezTo>
                    <a:pt x="9302" y="8328"/>
                    <a:pt x="10366" y="7356"/>
                    <a:pt x="11490" y="6414"/>
                  </a:cubicBezTo>
                  <a:lnTo>
                    <a:pt x="12615" y="5471"/>
                  </a:lnTo>
                  <a:cubicBezTo>
                    <a:pt x="13831" y="5380"/>
                    <a:pt x="14986" y="5289"/>
                    <a:pt x="16202" y="5319"/>
                  </a:cubicBezTo>
                  <a:cubicBezTo>
                    <a:pt x="16840" y="5319"/>
                    <a:pt x="16840" y="4377"/>
                    <a:pt x="16232" y="4377"/>
                  </a:cubicBezTo>
                  <a:cubicBezTo>
                    <a:pt x="15411" y="4347"/>
                    <a:pt x="14651" y="4377"/>
                    <a:pt x="13892" y="4438"/>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5" name="Shape 3125"/>
        <p:cNvGrpSpPr/>
        <p:nvPr/>
      </p:nvGrpSpPr>
      <p:grpSpPr>
        <a:xfrm>
          <a:off x="0" y="0"/>
          <a:ext cx="0" cy="0"/>
          <a:chOff x="0" y="0"/>
          <a:chExt cx="0" cy="0"/>
        </a:xfrm>
      </p:grpSpPr>
      <p:sp>
        <p:nvSpPr>
          <p:cNvPr id="3126" name="Google Shape;3126;p73"/>
          <p:cNvSpPr txBox="1"/>
          <p:nvPr>
            <p:ph idx="1" type="body"/>
          </p:nvPr>
        </p:nvSpPr>
        <p:spPr>
          <a:xfrm>
            <a:off x="731525" y="1160996"/>
            <a:ext cx="7681200" cy="35808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I am responsible for organizing and running elections at the VNSA Annual State Convention</a:t>
            </a:r>
            <a:endParaRPr sz="1800"/>
          </a:p>
          <a:p>
            <a:pPr indent="-342900" lvl="0" marL="457200" rtl="0" algn="l">
              <a:spcBef>
                <a:spcPts val="0"/>
              </a:spcBef>
              <a:spcAft>
                <a:spcPts val="0"/>
              </a:spcAft>
              <a:buSzPts val="1800"/>
              <a:buChar char="●"/>
            </a:pPr>
            <a:r>
              <a:rPr lang="en" sz="1800"/>
              <a:t>I work with the president, vice </a:t>
            </a:r>
            <a:r>
              <a:rPr lang="en" sz="1800"/>
              <a:t>president and advisors</a:t>
            </a:r>
            <a:r>
              <a:rPr lang="en" sz="1800"/>
              <a:t> to go over the applications </a:t>
            </a:r>
            <a:endParaRPr sz="1800"/>
          </a:p>
          <a:p>
            <a:pPr indent="-342900" lvl="0" marL="457200" rtl="0" algn="l">
              <a:spcBef>
                <a:spcPts val="0"/>
              </a:spcBef>
              <a:spcAft>
                <a:spcPts val="0"/>
              </a:spcAft>
              <a:buSzPts val="1800"/>
              <a:buChar char="●"/>
            </a:pPr>
            <a:r>
              <a:rPr lang="en" sz="1800"/>
              <a:t>We vote as a whole board on the members and their </a:t>
            </a:r>
            <a:r>
              <a:rPr lang="en" sz="1800"/>
              <a:t>positions</a:t>
            </a:r>
            <a:r>
              <a:rPr lang="en" sz="1800"/>
              <a:t> they are applying for </a:t>
            </a:r>
            <a:endParaRPr sz="1800"/>
          </a:p>
          <a:p>
            <a:pPr indent="-342900" lvl="0" marL="457200" rtl="0" algn="l">
              <a:spcBef>
                <a:spcPts val="0"/>
              </a:spcBef>
              <a:spcAft>
                <a:spcPts val="0"/>
              </a:spcAft>
              <a:buSzPts val="1800"/>
              <a:buChar char="●"/>
            </a:pPr>
            <a:r>
              <a:rPr lang="en" sz="1800"/>
              <a:t>To Apply: go to the application on the website, it is very easy and simple!!  </a:t>
            </a:r>
            <a:endParaRPr sz="1800"/>
          </a:p>
          <a:p>
            <a:pPr indent="-342900" lvl="0" marL="457200" rtl="0" algn="l">
              <a:spcBef>
                <a:spcPts val="0"/>
              </a:spcBef>
              <a:spcAft>
                <a:spcPts val="0"/>
              </a:spcAft>
              <a:buSzPts val="1800"/>
              <a:buChar char="●"/>
            </a:pPr>
            <a:r>
              <a:rPr lang="en" sz="1800"/>
              <a:t>Benefits of joining VNSA exec is that I have been able to be </a:t>
            </a:r>
            <a:r>
              <a:rPr lang="en" sz="1800"/>
              <a:t>involved</a:t>
            </a:r>
            <a:r>
              <a:rPr lang="en" sz="1800"/>
              <a:t> at the state level and better my leadership skills!! </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t/>
            </a:r>
            <a:endParaRPr/>
          </a:p>
        </p:txBody>
      </p:sp>
      <p:sp>
        <p:nvSpPr>
          <p:cNvPr id="3127" name="Google Shape;3127;p73"/>
          <p:cNvSpPr txBox="1"/>
          <p:nvPr>
            <p:ph type="title"/>
          </p:nvPr>
        </p:nvSpPr>
        <p:spPr>
          <a:xfrm>
            <a:off x="731525" y="445025"/>
            <a:ext cx="76812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Nomination and Elections</a:t>
            </a:r>
            <a:endParaRPr/>
          </a:p>
        </p:txBody>
      </p:sp>
      <p:grpSp>
        <p:nvGrpSpPr>
          <p:cNvPr id="3128" name="Google Shape;3128;p73"/>
          <p:cNvGrpSpPr/>
          <p:nvPr/>
        </p:nvGrpSpPr>
        <p:grpSpPr>
          <a:xfrm>
            <a:off x="5243475" y="4306645"/>
            <a:ext cx="757402" cy="731910"/>
            <a:chOff x="5360816" y="1494741"/>
            <a:chExt cx="417785" cy="403745"/>
          </a:xfrm>
        </p:grpSpPr>
        <p:sp>
          <p:nvSpPr>
            <p:cNvPr id="3129" name="Google Shape;3129;p73"/>
            <p:cNvSpPr/>
            <p:nvPr/>
          </p:nvSpPr>
          <p:spPr>
            <a:xfrm>
              <a:off x="5371347" y="1494741"/>
              <a:ext cx="407254" cy="358160"/>
            </a:xfrm>
            <a:custGeom>
              <a:rect b="b" l="l" r="r" t="t"/>
              <a:pathLst>
                <a:path extrusionOk="0" h="21733" w="24712">
                  <a:moveTo>
                    <a:pt x="3678" y="19241"/>
                  </a:moveTo>
                  <a:cubicBezTo>
                    <a:pt x="6018" y="18420"/>
                    <a:pt x="8572" y="18572"/>
                    <a:pt x="10790" y="19666"/>
                  </a:cubicBezTo>
                  <a:cubicBezTo>
                    <a:pt x="11520" y="20092"/>
                    <a:pt x="12219" y="20578"/>
                    <a:pt x="12827" y="21155"/>
                  </a:cubicBezTo>
                  <a:cubicBezTo>
                    <a:pt x="12888" y="21216"/>
                    <a:pt x="13283" y="21733"/>
                    <a:pt x="13344" y="21733"/>
                  </a:cubicBezTo>
                  <a:cubicBezTo>
                    <a:pt x="13496" y="21733"/>
                    <a:pt x="13769" y="21338"/>
                    <a:pt x="13860" y="21247"/>
                  </a:cubicBezTo>
                  <a:cubicBezTo>
                    <a:pt x="14134" y="20882"/>
                    <a:pt x="14529" y="20608"/>
                    <a:pt x="14955" y="20517"/>
                  </a:cubicBezTo>
                  <a:cubicBezTo>
                    <a:pt x="15380" y="20426"/>
                    <a:pt x="15775" y="20396"/>
                    <a:pt x="16201" y="20426"/>
                  </a:cubicBezTo>
                  <a:cubicBezTo>
                    <a:pt x="16383" y="20487"/>
                    <a:pt x="16535" y="20487"/>
                    <a:pt x="16687" y="20517"/>
                  </a:cubicBezTo>
                  <a:cubicBezTo>
                    <a:pt x="16778" y="20456"/>
                    <a:pt x="16657" y="20335"/>
                    <a:pt x="16626" y="20244"/>
                  </a:cubicBezTo>
                  <a:cubicBezTo>
                    <a:pt x="16596" y="20031"/>
                    <a:pt x="16626" y="19818"/>
                    <a:pt x="16687" y="19605"/>
                  </a:cubicBezTo>
                  <a:cubicBezTo>
                    <a:pt x="16900" y="18997"/>
                    <a:pt x="17478" y="18602"/>
                    <a:pt x="18025" y="18298"/>
                  </a:cubicBezTo>
                  <a:cubicBezTo>
                    <a:pt x="18450" y="18055"/>
                    <a:pt x="18967" y="17903"/>
                    <a:pt x="19514" y="17903"/>
                  </a:cubicBezTo>
                  <a:cubicBezTo>
                    <a:pt x="19696" y="17873"/>
                    <a:pt x="19879" y="17903"/>
                    <a:pt x="20092" y="17934"/>
                  </a:cubicBezTo>
                  <a:cubicBezTo>
                    <a:pt x="20183" y="17934"/>
                    <a:pt x="20335" y="18086"/>
                    <a:pt x="20335" y="17994"/>
                  </a:cubicBezTo>
                  <a:cubicBezTo>
                    <a:pt x="20365" y="17903"/>
                    <a:pt x="20152" y="17630"/>
                    <a:pt x="20122" y="17478"/>
                  </a:cubicBezTo>
                  <a:cubicBezTo>
                    <a:pt x="19970" y="17022"/>
                    <a:pt x="20000" y="16535"/>
                    <a:pt x="20213" y="16110"/>
                  </a:cubicBezTo>
                  <a:cubicBezTo>
                    <a:pt x="20365" y="15836"/>
                    <a:pt x="20548" y="15623"/>
                    <a:pt x="20760" y="15441"/>
                  </a:cubicBezTo>
                  <a:cubicBezTo>
                    <a:pt x="20821" y="15380"/>
                    <a:pt x="20882" y="15320"/>
                    <a:pt x="20973" y="15289"/>
                  </a:cubicBezTo>
                  <a:cubicBezTo>
                    <a:pt x="21003" y="15259"/>
                    <a:pt x="21125" y="15198"/>
                    <a:pt x="21095" y="15198"/>
                  </a:cubicBezTo>
                  <a:cubicBezTo>
                    <a:pt x="20608" y="14985"/>
                    <a:pt x="20122" y="14985"/>
                    <a:pt x="19666" y="14712"/>
                  </a:cubicBezTo>
                  <a:cubicBezTo>
                    <a:pt x="18724" y="14164"/>
                    <a:pt x="18329" y="12766"/>
                    <a:pt x="18420" y="11733"/>
                  </a:cubicBezTo>
                  <a:cubicBezTo>
                    <a:pt x="18572" y="10061"/>
                    <a:pt x="20396" y="9210"/>
                    <a:pt x="21824" y="8845"/>
                  </a:cubicBezTo>
                  <a:cubicBezTo>
                    <a:pt x="22341" y="8724"/>
                    <a:pt x="22858" y="8632"/>
                    <a:pt x="23405" y="8541"/>
                  </a:cubicBezTo>
                  <a:cubicBezTo>
                    <a:pt x="23587" y="8541"/>
                    <a:pt x="23769" y="8511"/>
                    <a:pt x="23982" y="8511"/>
                  </a:cubicBezTo>
                  <a:cubicBezTo>
                    <a:pt x="24073" y="8511"/>
                    <a:pt x="24317" y="8602"/>
                    <a:pt x="24317" y="8511"/>
                  </a:cubicBezTo>
                  <a:cubicBezTo>
                    <a:pt x="24286" y="8298"/>
                    <a:pt x="23891" y="7903"/>
                    <a:pt x="23800" y="7721"/>
                  </a:cubicBezTo>
                  <a:cubicBezTo>
                    <a:pt x="23466" y="7174"/>
                    <a:pt x="23344" y="6505"/>
                    <a:pt x="23496" y="5866"/>
                  </a:cubicBezTo>
                  <a:cubicBezTo>
                    <a:pt x="23648" y="5441"/>
                    <a:pt x="23891" y="5107"/>
                    <a:pt x="24195" y="4803"/>
                  </a:cubicBezTo>
                  <a:cubicBezTo>
                    <a:pt x="24377" y="4681"/>
                    <a:pt x="24560" y="4529"/>
                    <a:pt x="24712" y="4377"/>
                  </a:cubicBezTo>
                  <a:cubicBezTo>
                    <a:pt x="24681" y="4256"/>
                    <a:pt x="23982" y="4286"/>
                    <a:pt x="23861" y="4256"/>
                  </a:cubicBezTo>
                  <a:cubicBezTo>
                    <a:pt x="23131" y="4195"/>
                    <a:pt x="22402" y="3891"/>
                    <a:pt x="21855" y="3404"/>
                  </a:cubicBezTo>
                  <a:cubicBezTo>
                    <a:pt x="21429" y="2979"/>
                    <a:pt x="21155" y="2432"/>
                    <a:pt x="21095" y="1824"/>
                  </a:cubicBezTo>
                  <a:cubicBezTo>
                    <a:pt x="21064" y="1611"/>
                    <a:pt x="21064" y="1398"/>
                    <a:pt x="21095" y="1186"/>
                  </a:cubicBezTo>
                  <a:cubicBezTo>
                    <a:pt x="21095" y="1094"/>
                    <a:pt x="21186" y="851"/>
                    <a:pt x="21125" y="882"/>
                  </a:cubicBezTo>
                  <a:cubicBezTo>
                    <a:pt x="20791" y="1034"/>
                    <a:pt x="20548" y="1398"/>
                    <a:pt x="20244" y="1550"/>
                  </a:cubicBezTo>
                  <a:cubicBezTo>
                    <a:pt x="19362" y="2006"/>
                    <a:pt x="18329" y="1793"/>
                    <a:pt x="17508" y="1338"/>
                  </a:cubicBezTo>
                  <a:cubicBezTo>
                    <a:pt x="17113" y="1094"/>
                    <a:pt x="16778" y="790"/>
                    <a:pt x="16474" y="426"/>
                  </a:cubicBezTo>
                  <a:cubicBezTo>
                    <a:pt x="16383" y="365"/>
                    <a:pt x="16171" y="0"/>
                    <a:pt x="16079" y="0"/>
                  </a:cubicBezTo>
                  <a:cubicBezTo>
                    <a:pt x="16049" y="0"/>
                    <a:pt x="15958" y="213"/>
                    <a:pt x="15927" y="243"/>
                  </a:cubicBezTo>
                  <a:cubicBezTo>
                    <a:pt x="15806" y="517"/>
                    <a:pt x="15715" y="790"/>
                    <a:pt x="15563" y="1064"/>
                  </a:cubicBezTo>
                  <a:cubicBezTo>
                    <a:pt x="15198" y="1733"/>
                    <a:pt x="14590" y="2280"/>
                    <a:pt x="13891" y="2553"/>
                  </a:cubicBezTo>
                  <a:cubicBezTo>
                    <a:pt x="13374" y="2705"/>
                    <a:pt x="12827" y="2675"/>
                    <a:pt x="12341" y="2493"/>
                  </a:cubicBezTo>
                  <a:cubicBezTo>
                    <a:pt x="12280" y="2493"/>
                    <a:pt x="11642" y="2158"/>
                    <a:pt x="11642" y="2158"/>
                  </a:cubicBezTo>
                  <a:cubicBezTo>
                    <a:pt x="11459" y="2341"/>
                    <a:pt x="11520" y="3161"/>
                    <a:pt x="11459" y="3435"/>
                  </a:cubicBezTo>
                  <a:cubicBezTo>
                    <a:pt x="11186" y="4347"/>
                    <a:pt x="10426" y="5046"/>
                    <a:pt x="9483" y="5228"/>
                  </a:cubicBezTo>
                  <a:cubicBezTo>
                    <a:pt x="8237" y="5380"/>
                    <a:pt x="7295" y="4195"/>
                    <a:pt x="7295" y="3040"/>
                  </a:cubicBezTo>
                  <a:cubicBezTo>
                    <a:pt x="7325" y="2584"/>
                    <a:pt x="7417" y="2158"/>
                    <a:pt x="7629" y="1763"/>
                  </a:cubicBezTo>
                  <a:cubicBezTo>
                    <a:pt x="7690" y="1642"/>
                    <a:pt x="7781" y="1520"/>
                    <a:pt x="7873" y="1398"/>
                  </a:cubicBezTo>
                  <a:cubicBezTo>
                    <a:pt x="7903" y="1338"/>
                    <a:pt x="8085" y="1155"/>
                    <a:pt x="8024" y="1216"/>
                  </a:cubicBezTo>
                  <a:cubicBezTo>
                    <a:pt x="7234" y="2006"/>
                    <a:pt x="6201" y="2645"/>
                    <a:pt x="5046" y="2645"/>
                  </a:cubicBezTo>
                  <a:cubicBezTo>
                    <a:pt x="4620" y="2645"/>
                    <a:pt x="4225" y="2584"/>
                    <a:pt x="3830" y="2432"/>
                  </a:cubicBezTo>
                  <a:cubicBezTo>
                    <a:pt x="3708" y="2371"/>
                    <a:pt x="3587" y="2310"/>
                    <a:pt x="3465" y="2249"/>
                  </a:cubicBezTo>
                  <a:cubicBezTo>
                    <a:pt x="3404" y="2219"/>
                    <a:pt x="3313" y="2097"/>
                    <a:pt x="3313" y="2158"/>
                  </a:cubicBezTo>
                  <a:cubicBezTo>
                    <a:pt x="3313" y="2401"/>
                    <a:pt x="3526" y="2675"/>
                    <a:pt x="3587" y="2918"/>
                  </a:cubicBezTo>
                  <a:cubicBezTo>
                    <a:pt x="3739" y="3708"/>
                    <a:pt x="3465" y="4499"/>
                    <a:pt x="2918" y="5046"/>
                  </a:cubicBezTo>
                  <a:cubicBezTo>
                    <a:pt x="2401" y="5502"/>
                    <a:pt x="1641" y="5593"/>
                    <a:pt x="973" y="5654"/>
                  </a:cubicBezTo>
                  <a:cubicBezTo>
                    <a:pt x="760" y="5654"/>
                    <a:pt x="547" y="5684"/>
                    <a:pt x="334" y="5684"/>
                  </a:cubicBezTo>
                  <a:cubicBezTo>
                    <a:pt x="213" y="5684"/>
                    <a:pt x="0" y="5593"/>
                    <a:pt x="30" y="5684"/>
                  </a:cubicBezTo>
                  <a:cubicBezTo>
                    <a:pt x="91" y="5988"/>
                    <a:pt x="578" y="6353"/>
                    <a:pt x="790" y="6596"/>
                  </a:cubicBezTo>
                  <a:cubicBezTo>
                    <a:pt x="1337" y="7265"/>
                    <a:pt x="1702" y="8085"/>
                    <a:pt x="1763" y="8936"/>
                  </a:cubicBezTo>
                  <a:cubicBezTo>
                    <a:pt x="1793" y="9514"/>
                    <a:pt x="1581" y="10091"/>
                    <a:pt x="1185" y="10517"/>
                  </a:cubicBezTo>
                  <a:cubicBezTo>
                    <a:pt x="1064" y="10669"/>
                    <a:pt x="912" y="10791"/>
                    <a:pt x="730" y="10882"/>
                  </a:cubicBezTo>
                  <a:cubicBezTo>
                    <a:pt x="730" y="10882"/>
                    <a:pt x="486" y="11064"/>
                    <a:pt x="486" y="11095"/>
                  </a:cubicBezTo>
                  <a:cubicBezTo>
                    <a:pt x="517" y="11216"/>
                    <a:pt x="1094" y="11459"/>
                    <a:pt x="1246" y="11550"/>
                  </a:cubicBezTo>
                  <a:cubicBezTo>
                    <a:pt x="1672" y="11885"/>
                    <a:pt x="2037" y="12310"/>
                    <a:pt x="2371" y="12766"/>
                  </a:cubicBezTo>
                  <a:cubicBezTo>
                    <a:pt x="3313" y="14013"/>
                    <a:pt x="3799" y="15532"/>
                    <a:pt x="3799" y="17113"/>
                  </a:cubicBezTo>
                  <a:cubicBezTo>
                    <a:pt x="3708" y="17721"/>
                    <a:pt x="3556" y="18329"/>
                    <a:pt x="3313" y="18937"/>
                  </a:cubicBezTo>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0" name="Google Shape;3130;p73"/>
            <p:cNvSpPr/>
            <p:nvPr/>
          </p:nvSpPr>
          <p:spPr>
            <a:xfrm>
              <a:off x="5360816" y="1593425"/>
              <a:ext cx="293558" cy="305061"/>
            </a:xfrm>
            <a:custGeom>
              <a:rect b="b" l="l" r="r" t="t"/>
              <a:pathLst>
                <a:path extrusionOk="0" h="18511" w="17813">
                  <a:moveTo>
                    <a:pt x="13892" y="4438"/>
                  </a:moveTo>
                  <a:cubicBezTo>
                    <a:pt x="14955" y="3556"/>
                    <a:pt x="16110" y="2766"/>
                    <a:pt x="17296" y="2097"/>
                  </a:cubicBezTo>
                  <a:cubicBezTo>
                    <a:pt x="17813" y="1885"/>
                    <a:pt x="17235" y="912"/>
                    <a:pt x="16810" y="1277"/>
                  </a:cubicBezTo>
                  <a:cubicBezTo>
                    <a:pt x="15746" y="1915"/>
                    <a:pt x="14712" y="2584"/>
                    <a:pt x="13740" y="3374"/>
                  </a:cubicBezTo>
                  <a:cubicBezTo>
                    <a:pt x="14074" y="2523"/>
                    <a:pt x="14287" y="1641"/>
                    <a:pt x="14378" y="730"/>
                  </a:cubicBezTo>
                  <a:cubicBezTo>
                    <a:pt x="14439" y="122"/>
                    <a:pt x="13527" y="0"/>
                    <a:pt x="13436" y="608"/>
                  </a:cubicBezTo>
                  <a:cubicBezTo>
                    <a:pt x="13314" y="2097"/>
                    <a:pt x="12767" y="3496"/>
                    <a:pt x="11916" y="4681"/>
                  </a:cubicBezTo>
                  <a:cubicBezTo>
                    <a:pt x="11885" y="4742"/>
                    <a:pt x="11855" y="4833"/>
                    <a:pt x="11825" y="4894"/>
                  </a:cubicBezTo>
                  <a:lnTo>
                    <a:pt x="10852" y="5714"/>
                  </a:lnTo>
                  <a:cubicBezTo>
                    <a:pt x="9636" y="6748"/>
                    <a:pt x="8481" y="7812"/>
                    <a:pt x="7356" y="8906"/>
                  </a:cubicBezTo>
                  <a:cubicBezTo>
                    <a:pt x="8086" y="6809"/>
                    <a:pt x="8481" y="4590"/>
                    <a:pt x="8542" y="2371"/>
                  </a:cubicBezTo>
                  <a:cubicBezTo>
                    <a:pt x="8572" y="2128"/>
                    <a:pt x="8390" y="1885"/>
                    <a:pt x="8116" y="1885"/>
                  </a:cubicBezTo>
                  <a:cubicBezTo>
                    <a:pt x="7843" y="1854"/>
                    <a:pt x="7630" y="2067"/>
                    <a:pt x="7600" y="2310"/>
                  </a:cubicBezTo>
                  <a:cubicBezTo>
                    <a:pt x="7448" y="5198"/>
                    <a:pt x="6992" y="8359"/>
                    <a:pt x="5381" y="10821"/>
                  </a:cubicBezTo>
                  <a:cubicBezTo>
                    <a:pt x="5320" y="10912"/>
                    <a:pt x="5290" y="11003"/>
                    <a:pt x="5290" y="11094"/>
                  </a:cubicBezTo>
                  <a:cubicBezTo>
                    <a:pt x="3496" y="13101"/>
                    <a:pt x="1824" y="15228"/>
                    <a:pt x="365" y="17447"/>
                  </a:cubicBezTo>
                  <a:cubicBezTo>
                    <a:pt x="1" y="17994"/>
                    <a:pt x="791" y="18511"/>
                    <a:pt x="1156" y="17994"/>
                  </a:cubicBezTo>
                  <a:cubicBezTo>
                    <a:pt x="2828" y="15441"/>
                    <a:pt x="4712" y="13070"/>
                    <a:pt x="6809" y="10851"/>
                  </a:cubicBezTo>
                  <a:cubicBezTo>
                    <a:pt x="9879" y="9605"/>
                    <a:pt x="13223" y="9210"/>
                    <a:pt x="16506" y="9727"/>
                  </a:cubicBezTo>
                  <a:cubicBezTo>
                    <a:pt x="17174" y="9848"/>
                    <a:pt x="17296" y="8815"/>
                    <a:pt x="16627" y="8784"/>
                  </a:cubicBezTo>
                  <a:cubicBezTo>
                    <a:pt x="13831" y="8359"/>
                    <a:pt x="11004" y="8541"/>
                    <a:pt x="8299" y="9332"/>
                  </a:cubicBezTo>
                  <a:cubicBezTo>
                    <a:pt x="9302" y="8328"/>
                    <a:pt x="10366" y="7356"/>
                    <a:pt x="11490" y="6414"/>
                  </a:cubicBezTo>
                  <a:lnTo>
                    <a:pt x="12615" y="5471"/>
                  </a:lnTo>
                  <a:cubicBezTo>
                    <a:pt x="13831" y="5380"/>
                    <a:pt x="14986" y="5289"/>
                    <a:pt x="16202" y="5319"/>
                  </a:cubicBezTo>
                  <a:cubicBezTo>
                    <a:pt x="16840" y="5319"/>
                    <a:pt x="16840" y="4377"/>
                    <a:pt x="16232" y="4377"/>
                  </a:cubicBezTo>
                  <a:cubicBezTo>
                    <a:pt x="15411" y="4347"/>
                    <a:pt x="14651" y="4377"/>
                    <a:pt x="13892" y="4438"/>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31" name="Google Shape;3131;p73"/>
          <p:cNvGrpSpPr/>
          <p:nvPr/>
        </p:nvGrpSpPr>
        <p:grpSpPr>
          <a:xfrm>
            <a:off x="7437096" y="4225176"/>
            <a:ext cx="913686" cy="714823"/>
            <a:chOff x="7462730" y="3249992"/>
            <a:chExt cx="913686" cy="714823"/>
          </a:xfrm>
        </p:grpSpPr>
        <p:sp>
          <p:nvSpPr>
            <p:cNvPr id="3132" name="Google Shape;3132;p73"/>
            <p:cNvSpPr/>
            <p:nvPr/>
          </p:nvSpPr>
          <p:spPr>
            <a:xfrm flipH="1">
              <a:off x="7462730" y="3249992"/>
              <a:ext cx="836541" cy="712315"/>
            </a:xfrm>
            <a:custGeom>
              <a:rect b="b" l="l" r="r" t="t"/>
              <a:pathLst>
                <a:path extrusionOk="0" h="43223" w="50761">
                  <a:moveTo>
                    <a:pt x="37539" y="12098"/>
                  </a:moveTo>
                  <a:cubicBezTo>
                    <a:pt x="37751" y="11277"/>
                    <a:pt x="37812" y="10487"/>
                    <a:pt x="38086" y="9696"/>
                  </a:cubicBezTo>
                  <a:cubicBezTo>
                    <a:pt x="39119" y="6383"/>
                    <a:pt x="40913" y="3101"/>
                    <a:pt x="44013" y="1368"/>
                  </a:cubicBezTo>
                  <a:cubicBezTo>
                    <a:pt x="45624" y="456"/>
                    <a:pt x="47296" y="152"/>
                    <a:pt x="49119" y="31"/>
                  </a:cubicBezTo>
                  <a:cubicBezTo>
                    <a:pt x="49545" y="0"/>
                    <a:pt x="49971" y="0"/>
                    <a:pt x="50366" y="0"/>
                  </a:cubicBezTo>
                  <a:cubicBezTo>
                    <a:pt x="50518" y="0"/>
                    <a:pt x="50639" y="0"/>
                    <a:pt x="50761" y="0"/>
                  </a:cubicBezTo>
                  <a:cubicBezTo>
                    <a:pt x="50761" y="365"/>
                    <a:pt x="50426" y="699"/>
                    <a:pt x="50244" y="1003"/>
                  </a:cubicBezTo>
                  <a:cubicBezTo>
                    <a:pt x="49788" y="1672"/>
                    <a:pt x="49393" y="2341"/>
                    <a:pt x="48968" y="3009"/>
                  </a:cubicBezTo>
                  <a:cubicBezTo>
                    <a:pt x="48329" y="4195"/>
                    <a:pt x="47569" y="5289"/>
                    <a:pt x="46688" y="6292"/>
                  </a:cubicBezTo>
                  <a:cubicBezTo>
                    <a:pt x="44317" y="8785"/>
                    <a:pt x="41034" y="10365"/>
                    <a:pt x="37934" y="11703"/>
                  </a:cubicBezTo>
                  <a:close/>
                  <a:moveTo>
                    <a:pt x="30457" y="19545"/>
                  </a:moveTo>
                  <a:cubicBezTo>
                    <a:pt x="30335" y="19666"/>
                    <a:pt x="30213" y="19788"/>
                    <a:pt x="30122" y="19909"/>
                  </a:cubicBezTo>
                  <a:lnTo>
                    <a:pt x="30426" y="19545"/>
                  </a:lnTo>
                  <a:close/>
                  <a:moveTo>
                    <a:pt x="30457" y="19545"/>
                  </a:moveTo>
                  <a:cubicBezTo>
                    <a:pt x="31551" y="18511"/>
                    <a:pt x="32858" y="17934"/>
                    <a:pt x="34286" y="17356"/>
                  </a:cubicBezTo>
                  <a:cubicBezTo>
                    <a:pt x="35928" y="16687"/>
                    <a:pt x="37569" y="16110"/>
                    <a:pt x="39241" y="15593"/>
                  </a:cubicBezTo>
                  <a:cubicBezTo>
                    <a:pt x="40913" y="15076"/>
                    <a:pt x="42736" y="14529"/>
                    <a:pt x="44469" y="14803"/>
                  </a:cubicBezTo>
                  <a:cubicBezTo>
                    <a:pt x="45958" y="15046"/>
                    <a:pt x="47174" y="15928"/>
                    <a:pt x="48512" y="16505"/>
                  </a:cubicBezTo>
                  <a:cubicBezTo>
                    <a:pt x="48664" y="16566"/>
                    <a:pt x="49575" y="16839"/>
                    <a:pt x="49575" y="17083"/>
                  </a:cubicBezTo>
                  <a:cubicBezTo>
                    <a:pt x="49545" y="17478"/>
                    <a:pt x="48664" y="17599"/>
                    <a:pt x="48420" y="17660"/>
                  </a:cubicBezTo>
                  <a:cubicBezTo>
                    <a:pt x="47326" y="17934"/>
                    <a:pt x="46201" y="18207"/>
                    <a:pt x="45107" y="18511"/>
                  </a:cubicBezTo>
                  <a:cubicBezTo>
                    <a:pt x="41946" y="19423"/>
                    <a:pt x="38846" y="20213"/>
                    <a:pt x="35563" y="20335"/>
                  </a:cubicBezTo>
                  <a:cubicBezTo>
                    <a:pt x="33830" y="20396"/>
                    <a:pt x="32037" y="20304"/>
                    <a:pt x="30457" y="19575"/>
                  </a:cubicBezTo>
                  <a:close/>
                  <a:moveTo>
                    <a:pt x="28481" y="21125"/>
                  </a:moveTo>
                  <a:cubicBezTo>
                    <a:pt x="27934" y="19666"/>
                    <a:pt x="27599" y="18146"/>
                    <a:pt x="27508" y="16566"/>
                  </a:cubicBezTo>
                  <a:cubicBezTo>
                    <a:pt x="27295" y="14073"/>
                    <a:pt x="27356" y="11429"/>
                    <a:pt x="28542" y="9149"/>
                  </a:cubicBezTo>
                  <a:cubicBezTo>
                    <a:pt x="29332" y="7721"/>
                    <a:pt x="30305" y="6414"/>
                    <a:pt x="31429" y="5259"/>
                  </a:cubicBezTo>
                  <a:cubicBezTo>
                    <a:pt x="31642" y="4985"/>
                    <a:pt x="31855" y="4742"/>
                    <a:pt x="32098" y="4529"/>
                  </a:cubicBezTo>
                  <a:lnTo>
                    <a:pt x="32280" y="4347"/>
                  </a:lnTo>
                  <a:cubicBezTo>
                    <a:pt x="32311" y="4316"/>
                    <a:pt x="32341" y="4256"/>
                    <a:pt x="32371" y="4286"/>
                  </a:cubicBezTo>
                  <a:cubicBezTo>
                    <a:pt x="32493" y="4468"/>
                    <a:pt x="32219" y="5167"/>
                    <a:pt x="32159" y="5380"/>
                  </a:cubicBezTo>
                  <a:cubicBezTo>
                    <a:pt x="31916" y="6414"/>
                    <a:pt x="31733" y="7447"/>
                    <a:pt x="31642" y="8511"/>
                  </a:cubicBezTo>
                  <a:cubicBezTo>
                    <a:pt x="31460" y="10274"/>
                    <a:pt x="31490" y="12067"/>
                    <a:pt x="31247" y="13830"/>
                  </a:cubicBezTo>
                  <a:cubicBezTo>
                    <a:pt x="31004" y="15472"/>
                    <a:pt x="30517" y="17083"/>
                    <a:pt x="29818" y="18572"/>
                  </a:cubicBezTo>
                  <a:cubicBezTo>
                    <a:pt x="29545" y="19271"/>
                    <a:pt x="29180" y="19909"/>
                    <a:pt x="28754" y="20517"/>
                  </a:cubicBezTo>
                  <a:close/>
                  <a:moveTo>
                    <a:pt x="23617" y="26201"/>
                  </a:moveTo>
                  <a:cubicBezTo>
                    <a:pt x="25776" y="23982"/>
                    <a:pt x="29028" y="23435"/>
                    <a:pt x="31976" y="23162"/>
                  </a:cubicBezTo>
                  <a:cubicBezTo>
                    <a:pt x="33405" y="23040"/>
                    <a:pt x="34833" y="22919"/>
                    <a:pt x="36232" y="23466"/>
                  </a:cubicBezTo>
                  <a:cubicBezTo>
                    <a:pt x="37448" y="23952"/>
                    <a:pt x="38724" y="24469"/>
                    <a:pt x="39940" y="25046"/>
                  </a:cubicBezTo>
                  <a:cubicBezTo>
                    <a:pt x="40366" y="25259"/>
                    <a:pt x="40791" y="25502"/>
                    <a:pt x="41217" y="25715"/>
                  </a:cubicBezTo>
                  <a:lnTo>
                    <a:pt x="41642" y="25897"/>
                  </a:lnTo>
                  <a:cubicBezTo>
                    <a:pt x="41703" y="25928"/>
                    <a:pt x="41946" y="25958"/>
                    <a:pt x="41885" y="25988"/>
                  </a:cubicBezTo>
                  <a:cubicBezTo>
                    <a:pt x="41460" y="26201"/>
                    <a:pt x="40791" y="26140"/>
                    <a:pt x="40366" y="26171"/>
                  </a:cubicBezTo>
                  <a:cubicBezTo>
                    <a:pt x="39119" y="26262"/>
                    <a:pt x="37873" y="26353"/>
                    <a:pt x="36657" y="26414"/>
                  </a:cubicBezTo>
                  <a:cubicBezTo>
                    <a:pt x="35320" y="26475"/>
                    <a:pt x="33982" y="26505"/>
                    <a:pt x="32675" y="26688"/>
                  </a:cubicBezTo>
                  <a:cubicBezTo>
                    <a:pt x="29818" y="27113"/>
                    <a:pt x="26657" y="27782"/>
                    <a:pt x="23861" y="26627"/>
                  </a:cubicBezTo>
                  <a:close/>
                  <a:moveTo>
                    <a:pt x="19484" y="29241"/>
                  </a:moveTo>
                  <a:cubicBezTo>
                    <a:pt x="18754" y="28572"/>
                    <a:pt x="18724" y="27113"/>
                    <a:pt x="18633" y="26201"/>
                  </a:cubicBezTo>
                  <a:cubicBezTo>
                    <a:pt x="18207" y="22736"/>
                    <a:pt x="18876" y="19757"/>
                    <a:pt x="20517" y="16718"/>
                  </a:cubicBezTo>
                  <a:cubicBezTo>
                    <a:pt x="21064" y="15532"/>
                    <a:pt x="21885" y="14499"/>
                    <a:pt x="22888" y="13678"/>
                  </a:cubicBezTo>
                  <a:cubicBezTo>
                    <a:pt x="23162" y="13465"/>
                    <a:pt x="23435" y="13253"/>
                    <a:pt x="23739" y="13040"/>
                  </a:cubicBezTo>
                  <a:cubicBezTo>
                    <a:pt x="23861" y="12918"/>
                    <a:pt x="23921" y="12888"/>
                    <a:pt x="24073" y="12766"/>
                  </a:cubicBezTo>
                  <a:cubicBezTo>
                    <a:pt x="24195" y="12675"/>
                    <a:pt x="24317" y="12523"/>
                    <a:pt x="24317" y="12614"/>
                  </a:cubicBezTo>
                  <a:cubicBezTo>
                    <a:pt x="24377" y="13222"/>
                    <a:pt x="24134" y="13891"/>
                    <a:pt x="23982" y="14499"/>
                  </a:cubicBezTo>
                  <a:cubicBezTo>
                    <a:pt x="23739" y="15654"/>
                    <a:pt x="23526" y="16839"/>
                    <a:pt x="23314" y="18025"/>
                  </a:cubicBezTo>
                  <a:cubicBezTo>
                    <a:pt x="23101" y="19119"/>
                    <a:pt x="22918" y="20244"/>
                    <a:pt x="22766" y="21368"/>
                  </a:cubicBezTo>
                  <a:cubicBezTo>
                    <a:pt x="22584" y="22919"/>
                    <a:pt x="22493" y="24560"/>
                    <a:pt x="21824" y="26019"/>
                  </a:cubicBezTo>
                  <a:cubicBezTo>
                    <a:pt x="21247" y="27143"/>
                    <a:pt x="20456" y="28177"/>
                    <a:pt x="19544" y="29089"/>
                  </a:cubicBezTo>
                  <a:close/>
                  <a:moveTo>
                    <a:pt x="9240" y="36080"/>
                  </a:moveTo>
                  <a:cubicBezTo>
                    <a:pt x="8693" y="34986"/>
                    <a:pt x="8693" y="33739"/>
                    <a:pt x="8784" y="32554"/>
                  </a:cubicBezTo>
                  <a:cubicBezTo>
                    <a:pt x="8967" y="29758"/>
                    <a:pt x="9787" y="27022"/>
                    <a:pt x="11216" y="24590"/>
                  </a:cubicBezTo>
                  <a:cubicBezTo>
                    <a:pt x="11946" y="23344"/>
                    <a:pt x="12918" y="22311"/>
                    <a:pt x="14104" y="21490"/>
                  </a:cubicBezTo>
                  <a:cubicBezTo>
                    <a:pt x="14316" y="21338"/>
                    <a:pt x="14560" y="21156"/>
                    <a:pt x="14803" y="21004"/>
                  </a:cubicBezTo>
                  <a:cubicBezTo>
                    <a:pt x="14894" y="20943"/>
                    <a:pt x="15076" y="20700"/>
                    <a:pt x="15107" y="20821"/>
                  </a:cubicBezTo>
                  <a:cubicBezTo>
                    <a:pt x="15167" y="21277"/>
                    <a:pt x="15107" y="21763"/>
                    <a:pt x="14955" y="22189"/>
                  </a:cubicBezTo>
                  <a:cubicBezTo>
                    <a:pt x="14742" y="23040"/>
                    <a:pt x="14560" y="23861"/>
                    <a:pt x="14377" y="24681"/>
                  </a:cubicBezTo>
                  <a:cubicBezTo>
                    <a:pt x="13587" y="28663"/>
                    <a:pt x="13101" y="33162"/>
                    <a:pt x="9696" y="35837"/>
                  </a:cubicBezTo>
                  <a:close/>
                  <a:moveTo>
                    <a:pt x="13708" y="33679"/>
                  </a:moveTo>
                  <a:cubicBezTo>
                    <a:pt x="16140" y="32615"/>
                    <a:pt x="19301" y="31946"/>
                    <a:pt x="21946" y="32311"/>
                  </a:cubicBezTo>
                  <a:cubicBezTo>
                    <a:pt x="23283" y="32524"/>
                    <a:pt x="24590" y="32919"/>
                    <a:pt x="25836" y="33496"/>
                  </a:cubicBezTo>
                  <a:cubicBezTo>
                    <a:pt x="27143" y="33982"/>
                    <a:pt x="28359" y="34742"/>
                    <a:pt x="29362" y="35685"/>
                  </a:cubicBezTo>
                  <a:cubicBezTo>
                    <a:pt x="29545" y="35897"/>
                    <a:pt x="29757" y="36080"/>
                    <a:pt x="29940" y="36232"/>
                  </a:cubicBezTo>
                  <a:cubicBezTo>
                    <a:pt x="30061" y="36323"/>
                    <a:pt x="30153" y="36445"/>
                    <a:pt x="30274" y="36536"/>
                  </a:cubicBezTo>
                  <a:cubicBezTo>
                    <a:pt x="30092" y="36718"/>
                    <a:pt x="29545" y="36597"/>
                    <a:pt x="29362" y="36566"/>
                  </a:cubicBezTo>
                  <a:cubicBezTo>
                    <a:pt x="28298" y="36475"/>
                    <a:pt x="27235" y="36414"/>
                    <a:pt x="26171" y="36414"/>
                  </a:cubicBezTo>
                  <a:cubicBezTo>
                    <a:pt x="24438" y="36414"/>
                    <a:pt x="22675" y="36597"/>
                    <a:pt x="20943" y="36505"/>
                  </a:cubicBezTo>
                  <a:cubicBezTo>
                    <a:pt x="19514" y="36414"/>
                    <a:pt x="18116" y="36141"/>
                    <a:pt x="16718" y="35715"/>
                  </a:cubicBezTo>
                  <a:cubicBezTo>
                    <a:pt x="15745" y="35411"/>
                    <a:pt x="14347" y="34955"/>
                    <a:pt x="13678" y="34104"/>
                  </a:cubicBezTo>
                  <a:close/>
                  <a:moveTo>
                    <a:pt x="1307" y="40214"/>
                  </a:moveTo>
                  <a:cubicBezTo>
                    <a:pt x="0" y="38086"/>
                    <a:pt x="608" y="35411"/>
                    <a:pt x="881" y="33071"/>
                  </a:cubicBezTo>
                  <a:cubicBezTo>
                    <a:pt x="973" y="32037"/>
                    <a:pt x="1155" y="31004"/>
                    <a:pt x="1368" y="30001"/>
                  </a:cubicBezTo>
                  <a:cubicBezTo>
                    <a:pt x="1581" y="29058"/>
                    <a:pt x="1976" y="28177"/>
                    <a:pt x="2553" y="27417"/>
                  </a:cubicBezTo>
                  <a:cubicBezTo>
                    <a:pt x="3374" y="26323"/>
                    <a:pt x="4347" y="25350"/>
                    <a:pt x="5228" y="24317"/>
                  </a:cubicBezTo>
                  <a:cubicBezTo>
                    <a:pt x="5532" y="23952"/>
                    <a:pt x="5836" y="23648"/>
                    <a:pt x="6140" y="23314"/>
                  </a:cubicBezTo>
                  <a:cubicBezTo>
                    <a:pt x="6322" y="23131"/>
                    <a:pt x="6292" y="23162"/>
                    <a:pt x="6505" y="22919"/>
                  </a:cubicBezTo>
                  <a:cubicBezTo>
                    <a:pt x="6535" y="22888"/>
                    <a:pt x="6596" y="22767"/>
                    <a:pt x="6596" y="22827"/>
                  </a:cubicBezTo>
                  <a:cubicBezTo>
                    <a:pt x="6626" y="23952"/>
                    <a:pt x="6049" y="25259"/>
                    <a:pt x="5988" y="26444"/>
                  </a:cubicBezTo>
                  <a:cubicBezTo>
                    <a:pt x="5806" y="29575"/>
                    <a:pt x="5410" y="32493"/>
                    <a:pt x="4347" y="35441"/>
                  </a:cubicBezTo>
                  <a:cubicBezTo>
                    <a:pt x="3799" y="36992"/>
                    <a:pt x="2766" y="39332"/>
                    <a:pt x="1307" y="40214"/>
                  </a:cubicBezTo>
                  <a:close/>
                  <a:moveTo>
                    <a:pt x="4499" y="38694"/>
                  </a:moveTo>
                  <a:cubicBezTo>
                    <a:pt x="6231" y="38025"/>
                    <a:pt x="8055" y="37752"/>
                    <a:pt x="9909" y="37812"/>
                  </a:cubicBezTo>
                  <a:cubicBezTo>
                    <a:pt x="11398" y="37873"/>
                    <a:pt x="13070" y="38116"/>
                    <a:pt x="14408" y="38846"/>
                  </a:cubicBezTo>
                  <a:cubicBezTo>
                    <a:pt x="15471" y="39423"/>
                    <a:pt x="16323" y="40366"/>
                    <a:pt x="17204" y="41217"/>
                  </a:cubicBezTo>
                  <a:cubicBezTo>
                    <a:pt x="17721" y="41703"/>
                    <a:pt x="18268" y="42159"/>
                    <a:pt x="18754" y="42676"/>
                  </a:cubicBezTo>
                  <a:cubicBezTo>
                    <a:pt x="18754" y="42676"/>
                    <a:pt x="19058" y="43071"/>
                    <a:pt x="19058" y="43071"/>
                  </a:cubicBezTo>
                  <a:cubicBezTo>
                    <a:pt x="18815" y="43223"/>
                    <a:pt x="18359" y="43101"/>
                    <a:pt x="18085" y="43071"/>
                  </a:cubicBezTo>
                  <a:cubicBezTo>
                    <a:pt x="17295" y="42949"/>
                    <a:pt x="16505" y="42858"/>
                    <a:pt x="15684" y="42797"/>
                  </a:cubicBezTo>
                  <a:cubicBezTo>
                    <a:pt x="12949" y="42493"/>
                    <a:pt x="10274" y="41794"/>
                    <a:pt x="7781" y="40700"/>
                  </a:cubicBezTo>
                  <a:cubicBezTo>
                    <a:pt x="6748" y="40274"/>
                    <a:pt x="5441" y="39818"/>
                    <a:pt x="4803" y="38815"/>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3" name="Google Shape;3133;p73"/>
            <p:cNvSpPr/>
            <p:nvPr/>
          </p:nvSpPr>
          <p:spPr>
            <a:xfrm flipH="1">
              <a:off x="7647571" y="3413295"/>
              <a:ext cx="728844" cy="551520"/>
            </a:xfrm>
            <a:custGeom>
              <a:rect b="b" l="l" r="r" t="t"/>
              <a:pathLst>
                <a:path extrusionOk="0" h="33466" w="44226">
                  <a:moveTo>
                    <a:pt x="42828" y="578"/>
                  </a:moveTo>
                  <a:cubicBezTo>
                    <a:pt x="35685" y="7964"/>
                    <a:pt x="28906" y="15502"/>
                    <a:pt x="20517" y="21611"/>
                  </a:cubicBezTo>
                  <a:cubicBezTo>
                    <a:pt x="14438" y="26019"/>
                    <a:pt x="7690" y="29362"/>
                    <a:pt x="760" y="32068"/>
                  </a:cubicBezTo>
                  <a:cubicBezTo>
                    <a:pt x="0" y="32341"/>
                    <a:pt x="426" y="33466"/>
                    <a:pt x="1155" y="33131"/>
                  </a:cubicBezTo>
                  <a:cubicBezTo>
                    <a:pt x="8207" y="30396"/>
                    <a:pt x="15046" y="26991"/>
                    <a:pt x="21186" y="22523"/>
                  </a:cubicBezTo>
                  <a:cubicBezTo>
                    <a:pt x="29636" y="16383"/>
                    <a:pt x="36475" y="8815"/>
                    <a:pt x="43648" y="1368"/>
                  </a:cubicBezTo>
                  <a:cubicBezTo>
                    <a:pt x="44226" y="821"/>
                    <a:pt x="43375" y="0"/>
                    <a:pt x="42858" y="578"/>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34" name="Google Shape;3134;p73"/>
          <p:cNvGrpSpPr/>
          <p:nvPr/>
        </p:nvGrpSpPr>
        <p:grpSpPr>
          <a:xfrm rot="-2903101">
            <a:off x="8170122" y="3181723"/>
            <a:ext cx="746870" cy="555523"/>
            <a:chOff x="6363675" y="3616168"/>
            <a:chExt cx="746895" cy="555541"/>
          </a:xfrm>
        </p:grpSpPr>
        <p:sp>
          <p:nvSpPr>
            <p:cNvPr id="3135" name="Google Shape;3135;p73"/>
            <p:cNvSpPr/>
            <p:nvPr/>
          </p:nvSpPr>
          <p:spPr>
            <a:xfrm>
              <a:off x="6363675" y="3637213"/>
              <a:ext cx="681778" cy="500432"/>
            </a:xfrm>
            <a:custGeom>
              <a:rect b="b" l="l" r="r" t="t"/>
              <a:pathLst>
                <a:path extrusionOk="0" h="30366" w="41370">
                  <a:moveTo>
                    <a:pt x="33041" y="17964"/>
                  </a:moveTo>
                  <a:cubicBezTo>
                    <a:pt x="33558" y="19028"/>
                    <a:pt x="33983" y="20152"/>
                    <a:pt x="34348" y="21277"/>
                  </a:cubicBezTo>
                  <a:cubicBezTo>
                    <a:pt x="35290" y="23952"/>
                    <a:pt x="35807" y="26748"/>
                    <a:pt x="35898" y="29605"/>
                  </a:cubicBezTo>
                  <a:cubicBezTo>
                    <a:pt x="35898" y="30365"/>
                    <a:pt x="34743" y="30365"/>
                    <a:pt x="34743" y="29605"/>
                  </a:cubicBezTo>
                  <a:cubicBezTo>
                    <a:pt x="34713" y="28055"/>
                    <a:pt x="34530" y="26505"/>
                    <a:pt x="34196" y="24985"/>
                  </a:cubicBezTo>
                  <a:cubicBezTo>
                    <a:pt x="33132" y="26140"/>
                    <a:pt x="31764" y="26961"/>
                    <a:pt x="30245" y="27417"/>
                  </a:cubicBezTo>
                  <a:cubicBezTo>
                    <a:pt x="29485" y="27660"/>
                    <a:pt x="29150" y="26505"/>
                    <a:pt x="29910" y="26323"/>
                  </a:cubicBezTo>
                  <a:cubicBezTo>
                    <a:pt x="31491" y="25867"/>
                    <a:pt x="32859" y="24924"/>
                    <a:pt x="33862" y="23617"/>
                  </a:cubicBezTo>
                  <a:cubicBezTo>
                    <a:pt x="33679" y="22949"/>
                    <a:pt x="33497" y="22280"/>
                    <a:pt x="33254" y="21611"/>
                  </a:cubicBezTo>
                  <a:cubicBezTo>
                    <a:pt x="32737" y="20031"/>
                    <a:pt x="32220" y="18511"/>
                    <a:pt x="31248" y="17143"/>
                  </a:cubicBezTo>
                  <a:cubicBezTo>
                    <a:pt x="27722" y="15563"/>
                    <a:pt x="24165" y="14012"/>
                    <a:pt x="20609" y="12401"/>
                  </a:cubicBezTo>
                  <a:cubicBezTo>
                    <a:pt x="17539" y="11034"/>
                    <a:pt x="14500" y="9605"/>
                    <a:pt x="11399" y="8237"/>
                  </a:cubicBezTo>
                  <a:cubicBezTo>
                    <a:pt x="13801" y="11854"/>
                    <a:pt x="15320" y="16018"/>
                    <a:pt x="16810" y="20091"/>
                  </a:cubicBezTo>
                  <a:cubicBezTo>
                    <a:pt x="17174" y="20851"/>
                    <a:pt x="15928" y="21307"/>
                    <a:pt x="15715" y="20487"/>
                  </a:cubicBezTo>
                  <a:cubicBezTo>
                    <a:pt x="14044" y="15927"/>
                    <a:pt x="12372" y="11216"/>
                    <a:pt x="9393" y="7325"/>
                  </a:cubicBezTo>
                  <a:cubicBezTo>
                    <a:pt x="6536" y="6110"/>
                    <a:pt x="3679" y="4985"/>
                    <a:pt x="730" y="4012"/>
                  </a:cubicBezTo>
                  <a:cubicBezTo>
                    <a:pt x="1" y="3799"/>
                    <a:pt x="335" y="2705"/>
                    <a:pt x="1065" y="2948"/>
                  </a:cubicBezTo>
                  <a:cubicBezTo>
                    <a:pt x="2007" y="3252"/>
                    <a:pt x="2949" y="3556"/>
                    <a:pt x="3861" y="3891"/>
                  </a:cubicBezTo>
                  <a:cubicBezTo>
                    <a:pt x="3952" y="3860"/>
                    <a:pt x="4044" y="3830"/>
                    <a:pt x="4165" y="3830"/>
                  </a:cubicBezTo>
                  <a:cubicBezTo>
                    <a:pt x="9697" y="4073"/>
                    <a:pt x="15351" y="2644"/>
                    <a:pt x="20366" y="334"/>
                  </a:cubicBezTo>
                  <a:cubicBezTo>
                    <a:pt x="21096" y="0"/>
                    <a:pt x="21582" y="1064"/>
                    <a:pt x="20852" y="1368"/>
                  </a:cubicBezTo>
                  <a:cubicBezTo>
                    <a:pt x="19302" y="2097"/>
                    <a:pt x="17722" y="2705"/>
                    <a:pt x="16111" y="3222"/>
                  </a:cubicBezTo>
                  <a:cubicBezTo>
                    <a:pt x="18269" y="4012"/>
                    <a:pt x="20336" y="5046"/>
                    <a:pt x="22494" y="5897"/>
                  </a:cubicBezTo>
                  <a:cubicBezTo>
                    <a:pt x="23193" y="6201"/>
                    <a:pt x="22767" y="7234"/>
                    <a:pt x="22068" y="6961"/>
                  </a:cubicBezTo>
                  <a:cubicBezTo>
                    <a:pt x="19545" y="5958"/>
                    <a:pt x="17174" y="4681"/>
                    <a:pt x="14560" y="3921"/>
                  </a:cubicBezTo>
                  <a:cubicBezTo>
                    <a:pt x="14469" y="3891"/>
                    <a:pt x="14378" y="3830"/>
                    <a:pt x="14317" y="3769"/>
                  </a:cubicBezTo>
                  <a:cubicBezTo>
                    <a:pt x="11794" y="4438"/>
                    <a:pt x="9241" y="4863"/>
                    <a:pt x="6658" y="4985"/>
                  </a:cubicBezTo>
                  <a:cubicBezTo>
                    <a:pt x="7661" y="5380"/>
                    <a:pt x="8664" y="5806"/>
                    <a:pt x="9697" y="6231"/>
                  </a:cubicBezTo>
                  <a:cubicBezTo>
                    <a:pt x="9849" y="6231"/>
                    <a:pt x="10001" y="6292"/>
                    <a:pt x="10092" y="6413"/>
                  </a:cubicBezTo>
                  <a:cubicBezTo>
                    <a:pt x="13801" y="7994"/>
                    <a:pt x="17418" y="9727"/>
                    <a:pt x="21096" y="11368"/>
                  </a:cubicBezTo>
                  <a:lnTo>
                    <a:pt x="21643" y="11611"/>
                  </a:lnTo>
                  <a:cubicBezTo>
                    <a:pt x="21703" y="11550"/>
                    <a:pt x="21764" y="11550"/>
                    <a:pt x="21855" y="11520"/>
                  </a:cubicBezTo>
                  <a:cubicBezTo>
                    <a:pt x="27266" y="11064"/>
                    <a:pt x="32585" y="9787"/>
                    <a:pt x="37600" y="7720"/>
                  </a:cubicBezTo>
                  <a:cubicBezTo>
                    <a:pt x="38330" y="7417"/>
                    <a:pt x="38755" y="8511"/>
                    <a:pt x="38056" y="8784"/>
                  </a:cubicBezTo>
                  <a:cubicBezTo>
                    <a:pt x="33436" y="10669"/>
                    <a:pt x="28573" y="11915"/>
                    <a:pt x="23618" y="12493"/>
                  </a:cubicBezTo>
                  <a:cubicBezTo>
                    <a:pt x="29302" y="15015"/>
                    <a:pt x="35017" y="17477"/>
                    <a:pt x="40640" y="20213"/>
                  </a:cubicBezTo>
                  <a:cubicBezTo>
                    <a:pt x="41369" y="20517"/>
                    <a:pt x="40853" y="21611"/>
                    <a:pt x="40154" y="21216"/>
                  </a:cubicBezTo>
                  <a:cubicBezTo>
                    <a:pt x="37783" y="20122"/>
                    <a:pt x="35412" y="19028"/>
                    <a:pt x="33041" y="17964"/>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6" name="Google Shape;3136;p73"/>
            <p:cNvSpPr/>
            <p:nvPr/>
          </p:nvSpPr>
          <p:spPr>
            <a:xfrm>
              <a:off x="6607139" y="3616168"/>
              <a:ext cx="503431" cy="555541"/>
            </a:xfrm>
            <a:custGeom>
              <a:rect b="b" l="l" r="r" t="t"/>
              <a:pathLst>
                <a:path extrusionOk="0" h="33710" w="30548">
                  <a:moveTo>
                    <a:pt x="19757" y="30791"/>
                  </a:moveTo>
                  <a:cubicBezTo>
                    <a:pt x="19484" y="31338"/>
                    <a:pt x="19453" y="31946"/>
                    <a:pt x="19666" y="32524"/>
                  </a:cubicBezTo>
                  <a:cubicBezTo>
                    <a:pt x="20122" y="33588"/>
                    <a:pt x="21733" y="33709"/>
                    <a:pt x="22402" y="32767"/>
                  </a:cubicBezTo>
                  <a:cubicBezTo>
                    <a:pt x="23071" y="31794"/>
                    <a:pt x="22311" y="30670"/>
                    <a:pt x="21308" y="30305"/>
                  </a:cubicBezTo>
                  <a:cubicBezTo>
                    <a:pt x="20730" y="30031"/>
                    <a:pt x="20092" y="30274"/>
                    <a:pt x="19757" y="30791"/>
                  </a:cubicBezTo>
                  <a:close/>
                  <a:moveTo>
                    <a:pt x="25867" y="21885"/>
                  </a:moveTo>
                  <a:cubicBezTo>
                    <a:pt x="25472" y="22615"/>
                    <a:pt x="25411" y="23527"/>
                    <a:pt x="25745" y="24317"/>
                  </a:cubicBezTo>
                  <a:cubicBezTo>
                    <a:pt x="26384" y="25837"/>
                    <a:pt x="28663" y="26019"/>
                    <a:pt x="29606" y="24651"/>
                  </a:cubicBezTo>
                  <a:cubicBezTo>
                    <a:pt x="30548" y="23314"/>
                    <a:pt x="29484" y="21672"/>
                    <a:pt x="28086" y="21156"/>
                  </a:cubicBezTo>
                  <a:cubicBezTo>
                    <a:pt x="27265" y="20791"/>
                    <a:pt x="26323" y="21125"/>
                    <a:pt x="25867" y="21885"/>
                  </a:cubicBezTo>
                  <a:close/>
                  <a:moveTo>
                    <a:pt x="13253" y="27873"/>
                  </a:moveTo>
                  <a:cubicBezTo>
                    <a:pt x="12979" y="28390"/>
                    <a:pt x="12918" y="29028"/>
                    <a:pt x="13162" y="29606"/>
                  </a:cubicBezTo>
                  <a:cubicBezTo>
                    <a:pt x="13617" y="30700"/>
                    <a:pt x="15259" y="30791"/>
                    <a:pt x="15928" y="29849"/>
                  </a:cubicBezTo>
                  <a:cubicBezTo>
                    <a:pt x="16596" y="28876"/>
                    <a:pt x="15836" y="27721"/>
                    <a:pt x="14833" y="27356"/>
                  </a:cubicBezTo>
                  <a:cubicBezTo>
                    <a:pt x="14256" y="27083"/>
                    <a:pt x="13557" y="27326"/>
                    <a:pt x="13253" y="27873"/>
                  </a:cubicBezTo>
                  <a:close/>
                  <a:moveTo>
                    <a:pt x="22280" y="8268"/>
                  </a:moveTo>
                  <a:cubicBezTo>
                    <a:pt x="21976" y="8815"/>
                    <a:pt x="21946" y="9453"/>
                    <a:pt x="22189" y="10001"/>
                  </a:cubicBezTo>
                  <a:cubicBezTo>
                    <a:pt x="22645" y="11064"/>
                    <a:pt x="24256" y="11186"/>
                    <a:pt x="24925" y="10244"/>
                  </a:cubicBezTo>
                  <a:cubicBezTo>
                    <a:pt x="25563" y="9301"/>
                    <a:pt x="24803" y="8146"/>
                    <a:pt x="23830" y="7782"/>
                  </a:cubicBezTo>
                  <a:cubicBezTo>
                    <a:pt x="23253" y="7508"/>
                    <a:pt x="22584" y="7721"/>
                    <a:pt x="22280" y="8268"/>
                  </a:cubicBezTo>
                  <a:close/>
                  <a:moveTo>
                    <a:pt x="335" y="21217"/>
                  </a:moveTo>
                  <a:cubicBezTo>
                    <a:pt x="61" y="21733"/>
                    <a:pt x="0" y="22372"/>
                    <a:pt x="243" y="22919"/>
                  </a:cubicBezTo>
                  <a:cubicBezTo>
                    <a:pt x="699" y="24013"/>
                    <a:pt x="2310" y="24134"/>
                    <a:pt x="2979" y="23162"/>
                  </a:cubicBezTo>
                  <a:cubicBezTo>
                    <a:pt x="3617" y="22220"/>
                    <a:pt x="2857" y="21065"/>
                    <a:pt x="1885" y="20700"/>
                  </a:cubicBezTo>
                  <a:cubicBezTo>
                    <a:pt x="1307" y="20457"/>
                    <a:pt x="639" y="20669"/>
                    <a:pt x="335" y="21217"/>
                  </a:cubicBezTo>
                  <a:close/>
                  <a:moveTo>
                    <a:pt x="7751" y="7204"/>
                  </a:moveTo>
                  <a:cubicBezTo>
                    <a:pt x="7356" y="7964"/>
                    <a:pt x="7295" y="8846"/>
                    <a:pt x="7630" y="9636"/>
                  </a:cubicBezTo>
                  <a:cubicBezTo>
                    <a:pt x="8268" y="11156"/>
                    <a:pt x="10548" y="11338"/>
                    <a:pt x="11490" y="9970"/>
                  </a:cubicBezTo>
                  <a:cubicBezTo>
                    <a:pt x="12432" y="8633"/>
                    <a:pt x="11338" y="7022"/>
                    <a:pt x="9970" y="6505"/>
                  </a:cubicBezTo>
                  <a:cubicBezTo>
                    <a:pt x="9149" y="6110"/>
                    <a:pt x="8177" y="6414"/>
                    <a:pt x="7721" y="7204"/>
                  </a:cubicBezTo>
                  <a:close/>
                  <a:moveTo>
                    <a:pt x="5502" y="760"/>
                  </a:moveTo>
                  <a:cubicBezTo>
                    <a:pt x="5198" y="1307"/>
                    <a:pt x="5167" y="1946"/>
                    <a:pt x="5411" y="2493"/>
                  </a:cubicBezTo>
                  <a:cubicBezTo>
                    <a:pt x="5867" y="3557"/>
                    <a:pt x="7478" y="3678"/>
                    <a:pt x="8116" y="2736"/>
                  </a:cubicBezTo>
                  <a:cubicBezTo>
                    <a:pt x="8785" y="1763"/>
                    <a:pt x="8025" y="639"/>
                    <a:pt x="7052" y="274"/>
                  </a:cubicBezTo>
                  <a:cubicBezTo>
                    <a:pt x="6475" y="0"/>
                    <a:pt x="5806" y="213"/>
                    <a:pt x="5471" y="76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37" name="Google Shape;3137;p73"/>
          <p:cNvGrpSpPr/>
          <p:nvPr/>
        </p:nvGrpSpPr>
        <p:grpSpPr>
          <a:xfrm rot="-2000238">
            <a:off x="2791127" y="4194449"/>
            <a:ext cx="1190229" cy="677749"/>
            <a:chOff x="6973805" y="2370828"/>
            <a:chExt cx="1190157" cy="677708"/>
          </a:xfrm>
        </p:grpSpPr>
        <p:grpSp>
          <p:nvGrpSpPr>
            <p:cNvPr id="3138" name="Google Shape;3138;p73"/>
            <p:cNvGrpSpPr/>
            <p:nvPr/>
          </p:nvGrpSpPr>
          <p:grpSpPr>
            <a:xfrm rot="-5400000">
              <a:off x="7587200" y="2463757"/>
              <a:ext cx="661675" cy="491850"/>
              <a:chOff x="9017600" y="1935450"/>
              <a:chExt cx="661675" cy="491850"/>
            </a:xfrm>
          </p:grpSpPr>
          <p:sp>
            <p:nvSpPr>
              <p:cNvPr id="3139" name="Google Shape;3139;p73"/>
              <p:cNvSpPr/>
              <p:nvPr/>
            </p:nvSpPr>
            <p:spPr>
              <a:xfrm>
                <a:off x="9039600" y="1969250"/>
                <a:ext cx="639675" cy="458050"/>
              </a:xfrm>
              <a:custGeom>
                <a:rect b="b" l="l" r="r" t="t"/>
                <a:pathLst>
                  <a:path extrusionOk="0" h="18322" w="25587">
                    <a:moveTo>
                      <a:pt x="8818" y="1"/>
                    </a:moveTo>
                    <a:cubicBezTo>
                      <a:pt x="8699" y="1"/>
                      <a:pt x="8577" y="9"/>
                      <a:pt x="8452" y="25"/>
                    </a:cubicBezTo>
                    <a:cubicBezTo>
                      <a:pt x="5584" y="446"/>
                      <a:pt x="4704" y="4347"/>
                      <a:pt x="4704" y="4347"/>
                    </a:cubicBezTo>
                    <a:cubicBezTo>
                      <a:pt x="4704" y="4347"/>
                      <a:pt x="0" y="5188"/>
                      <a:pt x="77" y="8172"/>
                    </a:cubicBezTo>
                    <a:cubicBezTo>
                      <a:pt x="153" y="11117"/>
                      <a:pt x="5507" y="11576"/>
                      <a:pt x="5507" y="11576"/>
                    </a:cubicBezTo>
                    <a:cubicBezTo>
                      <a:pt x="5507" y="11576"/>
                      <a:pt x="4628" y="15630"/>
                      <a:pt x="6884" y="17083"/>
                    </a:cubicBezTo>
                    <a:cubicBezTo>
                      <a:pt x="7266" y="17326"/>
                      <a:pt x="7700" y="17427"/>
                      <a:pt x="8157" y="17427"/>
                    </a:cubicBezTo>
                    <a:cubicBezTo>
                      <a:pt x="10354" y="17427"/>
                      <a:pt x="13080" y="15094"/>
                      <a:pt x="13080" y="15094"/>
                    </a:cubicBezTo>
                    <a:cubicBezTo>
                      <a:pt x="13080" y="15094"/>
                      <a:pt x="17331" y="18322"/>
                      <a:pt x="20138" y="18322"/>
                    </a:cubicBezTo>
                    <a:cubicBezTo>
                      <a:pt x="20720" y="18322"/>
                      <a:pt x="21240" y="18183"/>
                      <a:pt x="21647" y="17848"/>
                    </a:cubicBezTo>
                    <a:cubicBezTo>
                      <a:pt x="25587" y="14635"/>
                      <a:pt x="17631" y="9204"/>
                      <a:pt x="17631" y="9204"/>
                    </a:cubicBezTo>
                    <a:cubicBezTo>
                      <a:pt x="17631" y="9204"/>
                      <a:pt x="20576" y="6336"/>
                      <a:pt x="19046" y="4576"/>
                    </a:cubicBezTo>
                    <a:cubicBezTo>
                      <a:pt x="18360" y="3767"/>
                      <a:pt x="16946" y="3549"/>
                      <a:pt x="15618" y="3549"/>
                    </a:cubicBezTo>
                    <a:cubicBezTo>
                      <a:pt x="14060" y="3549"/>
                      <a:pt x="12621" y="3850"/>
                      <a:pt x="12621" y="3850"/>
                    </a:cubicBezTo>
                    <a:cubicBezTo>
                      <a:pt x="12621" y="3850"/>
                      <a:pt x="11431" y="1"/>
                      <a:pt x="881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0" name="Google Shape;3140;p73"/>
              <p:cNvSpPr/>
              <p:nvPr/>
            </p:nvSpPr>
            <p:spPr>
              <a:xfrm>
                <a:off x="9017600" y="1935450"/>
                <a:ext cx="516350" cy="391075"/>
              </a:xfrm>
              <a:custGeom>
                <a:rect b="b" l="l" r="r" t="t"/>
                <a:pathLst>
                  <a:path extrusionOk="0" fill="none" h="15643" w="20654">
                    <a:moveTo>
                      <a:pt x="0" y="0"/>
                    </a:moveTo>
                    <a:cubicBezTo>
                      <a:pt x="5929" y="6349"/>
                      <a:pt x="12928" y="11627"/>
                      <a:pt x="20653" y="15643"/>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1" name="Google Shape;3141;p73"/>
              <p:cNvSpPr/>
              <p:nvPr/>
            </p:nvSpPr>
            <p:spPr>
              <a:xfrm>
                <a:off x="9180150" y="2090350"/>
                <a:ext cx="39225" cy="170200"/>
              </a:xfrm>
              <a:custGeom>
                <a:rect b="b" l="l" r="r" t="t"/>
                <a:pathLst>
                  <a:path extrusionOk="0" fill="none" h="6808" w="1569">
                    <a:moveTo>
                      <a:pt x="0" y="0"/>
                    </a:moveTo>
                    <a:lnTo>
                      <a:pt x="1568" y="6808"/>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2" name="Google Shape;3142;p73"/>
              <p:cNvSpPr/>
              <p:nvPr/>
            </p:nvSpPr>
            <p:spPr>
              <a:xfrm>
                <a:off x="9269075" y="2160150"/>
                <a:ext cx="55475" cy="153950"/>
              </a:xfrm>
              <a:custGeom>
                <a:rect b="b" l="l" r="r" t="t"/>
                <a:pathLst>
                  <a:path extrusionOk="0" fill="none" h="6158" w="2219">
                    <a:moveTo>
                      <a:pt x="0" y="0"/>
                    </a:moveTo>
                    <a:lnTo>
                      <a:pt x="2218" y="6158"/>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3" name="Google Shape;3143;p73"/>
              <p:cNvSpPr/>
              <p:nvPr/>
            </p:nvSpPr>
            <p:spPr>
              <a:xfrm>
                <a:off x="9403875" y="2251925"/>
                <a:ext cx="64100" cy="91825"/>
              </a:xfrm>
              <a:custGeom>
                <a:rect b="b" l="l" r="r" t="t"/>
                <a:pathLst>
                  <a:path extrusionOk="0" fill="none" h="3673" w="2564">
                    <a:moveTo>
                      <a:pt x="1" y="1"/>
                    </a:moveTo>
                    <a:lnTo>
                      <a:pt x="2563" y="3672"/>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4" name="Google Shape;3144;p73"/>
              <p:cNvSpPr/>
              <p:nvPr/>
            </p:nvSpPr>
            <p:spPr>
              <a:xfrm>
                <a:off x="9467950" y="2290175"/>
                <a:ext cx="75550" cy="25"/>
              </a:xfrm>
              <a:custGeom>
                <a:rect b="b" l="l" r="r" t="t"/>
                <a:pathLst>
                  <a:path extrusionOk="0" fill="none" h="1" w="3022">
                    <a:moveTo>
                      <a:pt x="0" y="1"/>
                    </a:moveTo>
                    <a:lnTo>
                      <a:pt x="3022" y="1"/>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5" name="Google Shape;3145;p73"/>
              <p:cNvSpPr/>
              <p:nvPr/>
            </p:nvSpPr>
            <p:spPr>
              <a:xfrm>
                <a:off x="9314950" y="2160150"/>
                <a:ext cx="153025" cy="33475"/>
              </a:xfrm>
              <a:custGeom>
                <a:rect b="b" l="l" r="r" t="t"/>
                <a:pathLst>
                  <a:path extrusionOk="0" fill="none" h="1339" w="6121">
                    <a:moveTo>
                      <a:pt x="1" y="1339"/>
                    </a:moveTo>
                    <a:lnTo>
                      <a:pt x="6120" y="0"/>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6" name="Google Shape;3146;p73"/>
              <p:cNvSpPr/>
              <p:nvPr/>
            </p:nvSpPr>
            <p:spPr>
              <a:xfrm>
                <a:off x="9212650" y="2116150"/>
                <a:ext cx="152050" cy="25"/>
              </a:xfrm>
              <a:custGeom>
                <a:rect b="b" l="l" r="r" t="t"/>
                <a:pathLst>
                  <a:path extrusionOk="0" fill="none" h="1" w="6082">
                    <a:moveTo>
                      <a:pt x="1" y="1"/>
                    </a:moveTo>
                    <a:lnTo>
                      <a:pt x="6082" y="1"/>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47" name="Google Shape;3147;p73"/>
            <p:cNvGrpSpPr/>
            <p:nvPr/>
          </p:nvGrpSpPr>
          <p:grpSpPr>
            <a:xfrm rot="-7200044">
              <a:off x="7123749" y="2410401"/>
              <a:ext cx="436965" cy="598562"/>
              <a:chOff x="8899700" y="901250"/>
              <a:chExt cx="436975" cy="598575"/>
            </a:xfrm>
          </p:grpSpPr>
          <p:sp>
            <p:nvSpPr>
              <p:cNvPr id="3148" name="Google Shape;3148;p73"/>
              <p:cNvSpPr/>
              <p:nvPr/>
            </p:nvSpPr>
            <p:spPr>
              <a:xfrm>
                <a:off x="8899700" y="1034150"/>
                <a:ext cx="436975" cy="465675"/>
              </a:xfrm>
              <a:custGeom>
                <a:rect b="b" l="l" r="r" t="t"/>
                <a:pathLst>
                  <a:path extrusionOk="0" h="18627" w="17479">
                    <a:moveTo>
                      <a:pt x="6578" y="1"/>
                    </a:moveTo>
                    <a:cubicBezTo>
                      <a:pt x="6578" y="1"/>
                      <a:pt x="0" y="7650"/>
                      <a:pt x="11130" y="18627"/>
                    </a:cubicBezTo>
                    <a:cubicBezTo>
                      <a:pt x="11130" y="18627"/>
                      <a:pt x="17478" y="2984"/>
                      <a:pt x="657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9" name="Google Shape;3149;p73"/>
              <p:cNvSpPr/>
              <p:nvPr/>
            </p:nvSpPr>
            <p:spPr>
              <a:xfrm>
                <a:off x="8987650" y="901250"/>
                <a:ext cx="173100" cy="446550"/>
              </a:xfrm>
              <a:custGeom>
                <a:rect b="b" l="l" r="r" t="t"/>
                <a:pathLst>
                  <a:path extrusionOk="0" fill="none" h="17862" w="6924">
                    <a:moveTo>
                      <a:pt x="1" y="1"/>
                    </a:moveTo>
                    <a:cubicBezTo>
                      <a:pt x="3596" y="5355"/>
                      <a:pt x="5967" y="11436"/>
                      <a:pt x="6923" y="17862"/>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0" name="Google Shape;3150;p73"/>
              <p:cNvSpPr/>
              <p:nvPr/>
            </p:nvSpPr>
            <p:spPr>
              <a:xfrm>
                <a:off x="9108125" y="1249300"/>
                <a:ext cx="32550" cy="98500"/>
              </a:xfrm>
              <a:custGeom>
                <a:rect b="b" l="l" r="r" t="t"/>
                <a:pathLst>
                  <a:path extrusionOk="0" fill="none" h="3940" w="1302">
                    <a:moveTo>
                      <a:pt x="1" y="3940"/>
                    </a:moveTo>
                    <a:lnTo>
                      <a:pt x="1301" y="0"/>
                    </a:ln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1" name="Google Shape;3151;p73"/>
              <p:cNvSpPr/>
              <p:nvPr/>
            </p:nvSpPr>
            <p:spPr>
              <a:xfrm>
                <a:off x="9124375" y="1190025"/>
                <a:ext cx="66975" cy="108050"/>
              </a:xfrm>
              <a:custGeom>
                <a:rect b="b" l="l" r="r" t="t"/>
                <a:pathLst>
                  <a:path extrusionOk="0" fill="none" h="4322" w="2679">
                    <a:moveTo>
                      <a:pt x="2678" y="4322"/>
                    </a:moveTo>
                    <a:lnTo>
                      <a:pt x="1" y="0"/>
                    </a:ln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2" name="Google Shape;3152;p73"/>
              <p:cNvSpPr/>
              <p:nvPr/>
            </p:nvSpPr>
            <p:spPr>
              <a:xfrm>
                <a:off x="9073700" y="1125950"/>
                <a:ext cx="28725" cy="111900"/>
              </a:xfrm>
              <a:custGeom>
                <a:rect b="b" l="l" r="r" t="t"/>
                <a:pathLst>
                  <a:path extrusionOk="0" fill="none" h="4476" w="1149">
                    <a:moveTo>
                      <a:pt x="1148" y="1"/>
                    </a:moveTo>
                    <a:lnTo>
                      <a:pt x="1" y="4475"/>
                    </a:ln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3" name="Google Shape;3153;p73"/>
              <p:cNvSpPr/>
              <p:nvPr/>
            </p:nvSpPr>
            <p:spPr>
              <a:xfrm>
                <a:off x="9084225" y="1079100"/>
                <a:ext cx="75550" cy="67900"/>
              </a:xfrm>
              <a:custGeom>
                <a:rect b="b" l="l" r="r" t="t"/>
                <a:pathLst>
                  <a:path extrusionOk="0" fill="none" h="2716" w="3022">
                    <a:moveTo>
                      <a:pt x="1" y="0"/>
                    </a:moveTo>
                    <a:lnTo>
                      <a:pt x="3022" y="2716"/>
                    </a:ln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154" name="Google Shape;3154;p73"/>
          <p:cNvGrpSpPr/>
          <p:nvPr/>
        </p:nvGrpSpPr>
        <p:grpSpPr>
          <a:xfrm rot="-5400000">
            <a:off x="546812" y="-11684"/>
            <a:ext cx="628168" cy="1037418"/>
            <a:chOff x="4414941" y="1723176"/>
            <a:chExt cx="628168" cy="1037418"/>
          </a:xfrm>
        </p:grpSpPr>
        <p:sp>
          <p:nvSpPr>
            <p:cNvPr id="3155" name="Google Shape;3155;p73"/>
            <p:cNvSpPr/>
            <p:nvPr/>
          </p:nvSpPr>
          <p:spPr>
            <a:xfrm>
              <a:off x="4414941" y="1808330"/>
              <a:ext cx="628168" cy="952264"/>
            </a:xfrm>
            <a:custGeom>
              <a:rect b="b" l="l" r="r" t="t"/>
              <a:pathLst>
                <a:path extrusionOk="0" h="57783" w="38117">
                  <a:moveTo>
                    <a:pt x="13162" y="41126"/>
                  </a:moveTo>
                  <a:cubicBezTo>
                    <a:pt x="13314" y="41916"/>
                    <a:pt x="13587" y="42706"/>
                    <a:pt x="13709" y="43527"/>
                  </a:cubicBezTo>
                  <a:cubicBezTo>
                    <a:pt x="14226" y="46931"/>
                    <a:pt x="14043" y="50670"/>
                    <a:pt x="12037" y="53588"/>
                  </a:cubicBezTo>
                  <a:cubicBezTo>
                    <a:pt x="10973" y="55108"/>
                    <a:pt x="9575" y="56111"/>
                    <a:pt x="7995" y="57023"/>
                  </a:cubicBezTo>
                  <a:cubicBezTo>
                    <a:pt x="7599" y="57235"/>
                    <a:pt x="7235" y="57387"/>
                    <a:pt x="6870" y="57600"/>
                  </a:cubicBezTo>
                  <a:cubicBezTo>
                    <a:pt x="6870" y="57600"/>
                    <a:pt x="6536" y="57782"/>
                    <a:pt x="6536" y="57782"/>
                  </a:cubicBezTo>
                  <a:cubicBezTo>
                    <a:pt x="6384" y="57448"/>
                    <a:pt x="6505" y="56992"/>
                    <a:pt x="6566" y="56627"/>
                  </a:cubicBezTo>
                  <a:cubicBezTo>
                    <a:pt x="6688" y="55867"/>
                    <a:pt x="6748" y="55077"/>
                    <a:pt x="6809" y="54287"/>
                  </a:cubicBezTo>
                  <a:cubicBezTo>
                    <a:pt x="6870" y="52950"/>
                    <a:pt x="7083" y="51642"/>
                    <a:pt x="7417" y="50366"/>
                  </a:cubicBezTo>
                  <a:cubicBezTo>
                    <a:pt x="8481" y="47083"/>
                    <a:pt x="10730" y="44226"/>
                    <a:pt x="12949" y="41642"/>
                  </a:cubicBezTo>
                  <a:close/>
                  <a:moveTo>
                    <a:pt x="16262" y="31308"/>
                  </a:moveTo>
                  <a:cubicBezTo>
                    <a:pt x="16323" y="31156"/>
                    <a:pt x="16384" y="31004"/>
                    <a:pt x="16414" y="30852"/>
                  </a:cubicBezTo>
                  <a:lnTo>
                    <a:pt x="16293" y="31308"/>
                  </a:lnTo>
                  <a:close/>
                  <a:moveTo>
                    <a:pt x="16262" y="31308"/>
                  </a:moveTo>
                  <a:cubicBezTo>
                    <a:pt x="15746" y="32706"/>
                    <a:pt x="14803" y="33831"/>
                    <a:pt x="13770" y="34955"/>
                  </a:cubicBezTo>
                  <a:cubicBezTo>
                    <a:pt x="12584" y="36262"/>
                    <a:pt x="11369" y="37509"/>
                    <a:pt x="10092" y="38694"/>
                  </a:cubicBezTo>
                  <a:cubicBezTo>
                    <a:pt x="8815" y="39910"/>
                    <a:pt x="7417" y="41186"/>
                    <a:pt x="5715" y="41703"/>
                  </a:cubicBezTo>
                  <a:cubicBezTo>
                    <a:pt x="4317" y="42129"/>
                    <a:pt x="2827" y="41855"/>
                    <a:pt x="1368" y="41916"/>
                  </a:cubicBezTo>
                  <a:cubicBezTo>
                    <a:pt x="1216" y="41916"/>
                    <a:pt x="244" y="42068"/>
                    <a:pt x="153" y="41855"/>
                  </a:cubicBezTo>
                  <a:cubicBezTo>
                    <a:pt x="1" y="41490"/>
                    <a:pt x="730" y="41004"/>
                    <a:pt x="943" y="40822"/>
                  </a:cubicBezTo>
                  <a:cubicBezTo>
                    <a:pt x="1824" y="40092"/>
                    <a:pt x="2706" y="39393"/>
                    <a:pt x="3557" y="38633"/>
                  </a:cubicBezTo>
                  <a:cubicBezTo>
                    <a:pt x="5989" y="36414"/>
                    <a:pt x="8420" y="34347"/>
                    <a:pt x="11369" y="32828"/>
                  </a:cubicBezTo>
                  <a:cubicBezTo>
                    <a:pt x="12888" y="32068"/>
                    <a:pt x="14530" y="31338"/>
                    <a:pt x="16262" y="31308"/>
                  </a:cubicBezTo>
                  <a:close/>
                  <a:moveTo>
                    <a:pt x="17357" y="29028"/>
                  </a:moveTo>
                  <a:cubicBezTo>
                    <a:pt x="18481" y="30092"/>
                    <a:pt x="19454" y="31338"/>
                    <a:pt x="20244" y="32706"/>
                  </a:cubicBezTo>
                  <a:cubicBezTo>
                    <a:pt x="21521" y="34864"/>
                    <a:pt x="22615" y="37265"/>
                    <a:pt x="22524" y="39849"/>
                  </a:cubicBezTo>
                  <a:cubicBezTo>
                    <a:pt x="22433" y="41460"/>
                    <a:pt x="22159" y="43071"/>
                    <a:pt x="21642" y="44591"/>
                  </a:cubicBezTo>
                  <a:cubicBezTo>
                    <a:pt x="21551" y="44925"/>
                    <a:pt x="21460" y="45229"/>
                    <a:pt x="21338" y="45533"/>
                  </a:cubicBezTo>
                  <a:cubicBezTo>
                    <a:pt x="21308" y="45685"/>
                    <a:pt x="21308" y="45655"/>
                    <a:pt x="21247" y="45776"/>
                  </a:cubicBezTo>
                  <a:cubicBezTo>
                    <a:pt x="21247" y="45807"/>
                    <a:pt x="21247" y="45898"/>
                    <a:pt x="21217" y="45867"/>
                  </a:cubicBezTo>
                  <a:cubicBezTo>
                    <a:pt x="21034" y="45776"/>
                    <a:pt x="20974" y="45016"/>
                    <a:pt x="20943" y="44803"/>
                  </a:cubicBezTo>
                  <a:cubicBezTo>
                    <a:pt x="20700" y="43770"/>
                    <a:pt x="20396" y="42767"/>
                    <a:pt x="20031" y="41764"/>
                  </a:cubicBezTo>
                  <a:cubicBezTo>
                    <a:pt x="19423" y="40092"/>
                    <a:pt x="18603" y="38512"/>
                    <a:pt x="18025" y="36809"/>
                  </a:cubicBezTo>
                  <a:cubicBezTo>
                    <a:pt x="17539" y="35229"/>
                    <a:pt x="17296" y="33557"/>
                    <a:pt x="17265" y="31885"/>
                  </a:cubicBezTo>
                  <a:cubicBezTo>
                    <a:pt x="17235" y="31186"/>
                    <a:pt x="17265" y="30457"/>
                    <a:pt x="17357" y="29727"/>
                  </a:cubicBezTo>
                  <a:close/>
                  <a:moveTo>
                    <a:pt x="19515" y="22341"/>
                  </a:moveTo>
                  <a:cubicBezTo>
                    <a:pt x="18542" y="25259"/>
                    <a:pt x="15867" y="27174"/>
                    <a:pt x="13344" y="28694"/>
                  </a:cubicBezTo>
                  <a:cubicBezTo>
                    <a:pt x="12098" y="29423"/>
                    <a:pt x="10852" y="30183"/>
                    <a:pt x="9362" y="30305"/>
                  </a:cubicBezTo>
                  <a:cubicBezTo>
                    <a:pt x="8055" y="30396"/>
                    <a:pt x="6688" y="30487"/>
                    <a:pt x="5350" y="30487"/>
                  </a:cubicBezTo>
                  <a:cubicBezTo>
                    <a:pt x="4864" y="30487"/>
                    <a:pt x="4378" y="30457"/>
                    <a:pt x="3891" y="30457"/>
                  </a:cubicBezTo>
                  <a:lnTo>
                    <a:pt x="3435" y="30457"/>
                  </a:lnTo>
                  <a:cubicBezTo>
                    <a:pt x="3344" y="30457"/>
                    <a:pt x="3131" y="30518"/>
                    <a:pt x="3192" y="30457"/>
                  </a:cubicBezTo>
                  <a:cubicBezTo>
                    <a:pt x="3466" y="30062"/>
                    <a:pt x="4074" y="29849"/>
                    <a:pt x="4469" y="29636"/>
                  </a:cubicBezTo>
                  <a:cubicBezTo>
                    <a:pt x="5563" y="29028"/>
                    <a:pt x="6627" y="28390"/>
                    <a:pt x="7721" y="27812"/>
                  </a:cubicBezTo>
                  <a:cubicBezTo>
                    <a:pt x="8876" y="27174"/>
                    <a:pt x="10062" y="26566"/>
                    <a:pt x="11186" y="25806"/>
                  </a:cubicBezTo>
                  <a:cubicBezTo>
                    <a:pt x="13557" y="24195"/>
                    <a:pt x="16110" y="22189"/>
                    <a:pt x="19119" y="22007"/>
                  </a:cubicBezTo>
                  <a:close/>
                  <a:moveTo>
                    <a:pt x="21946" y="17812"/>
                  </a:moveTo>
                  <a:cubicBezTo>
                    <a:pt x="22889" y="18086"/>
                    <a:pt x="23527" y="19393"/>
                    <a:pt x="24013" y="20153"/>
                  </a:cubicBezTo>
                  <a:cubicBezTo>
                    <a:pt x="25928" y="23101"/>
                    <a:pt x="26597" y="26080"/>
                    <a:pt x="26475" y="29545"/>
                  </a:cubicBezTo>
                  <a:cubicBezTo>
                    <a:pt x="26475" y="30822"/>
                    <a:pt x="26202" y="32129"/>
                    <a:pt x="25685" y="33314"/>
                  </a:cubicBezTo>
                  <a:cubicBezTo>
                    <a:pt x="25533" y="33618"/>
                    <a:pt x="25351" y="33922"/>
                    <a:pt x="25199" y="34256"/>
                  </a:cubicBezTo>
                  <a:cubicBezTo>
                    <a:pt x="25107" y="34408"/>
                    <a:pt x="25077" y="34469"/>
                    <a:pt x="25016" y="34621"/>
                  </a:cubicBezTo>
                  <a:cubicBezTo>
                    <a:pt x="24955" y="34712"/>
                    <a:pt x="24895" y="34955"/>
                    <a:pt x="24864" y="34895"/>
                  </a:cubicBezTo>
                  <a:cubicBezTo>
                    <a:pt x="24530" y="34347"/>
                    <a:pt x="24469" y="33648"/>
                    <a:pt x="24317" y="33040"/>
                  </a:cubicBezTo>
                  <a:cubicBezTo>
                    <a:pt x="24044" y="31885"/>
                    <a:pt x="23740" y="30730"/>
                    <a:pt x="23405" y="29575"/>
                  </a:cubicBezTo>
                  <a:cubicBezTo>
                    <a:pt x="23101" y="28481"/>
                    <a:pt x="22797" y="27387"/>
                    <a:pt x="22433" y="26323"/>
                  </a:cubicBezTo>
                  <a:cubicBezTo>
                    <a:pt x="21916" y="24864"/>
                    <a:pt x="21247" y="23344"/>
                    <a:pt x="21247" y="21733"/>
                  </a:cubicBezTo>
                  <a:cubicBezTo>
                    <a:pt x="21278" y="20457"/>
                    <a:pt x="21490" y="19210"/>
                    <a:pt x="21946" y="17995"/>
                  </a:cubicBezTo>
                  <a:close/>
                  <a:moveTo>
                    <a:pt x="28147" y="7174"/>
                  </a:moveTo>
                  <a:cubicBezTo>
                    <a:pt x="29120" y="7934"/>
                    <a:pt x="29667" y="9028"/>
                    <a:pt x="30123" y="10122"/>
                  </a:cubicBezTo>
                  <a:cubicBezTo>
                    <a:pt x="31156" y="12736"/>
                    <a:pt x="31582" y="15563"/>
                    <a:pt x="31399" y="18390"/>
                  </a:cubicBezTo>
                  <a:cubicBezTo>
                    <a:pt x="31278" y="19788"/>
                    <a:pt x="30852" y="21186"/>
                    <a:pt x="30153" y="22402"/>
                  </a:cubicBezTo>
                  <a:lnTo>
                    <a:pt x="29728" y="23162"/>
                  </a:lnTo>
                  <a:cubicBezTo>
                    <a:pt x="29667" y="23283"/>
                    <a:pt x="29606" y="23587"/>
                    <a:pt x="29545" y="23496"/>
                  </a:cubicBezTo>
                  <a:cubicBezTo>
                    <a:pt x="29272" y="23101"/>
                    <a:pt x="29089" y="22645"/>
                    <a:pt x="29059" y="22159"/>
                  </a:cubicBezTo>
                  <a:cubicBezTo>
                    <a:pt x="28876" y="21338"/>
                    <a:pt x="28694" y="20517"/>
                    <a:pt x="28481" y="19666"/>
                  </a:cubicBezTo>
                  <a:cubicBezTo>
                    <a:pt x="27478" y="15776"/>
                    <a:pt x="25928" y="11490"/>
                    <a:pt x="27843" y="7599"/>
                  </a:cubicBezTo>
                  <a:close/>
                  <a:moveTo>
                    <a:pt x="25168" y="11277"/>
                  </a:moveTo>
                  <a:cubicBezTo>
                    <a:pt x="23466" y="13314"/>
                    <a:pt x="20882" y="15259"/>
                    <a:pt x="18390" y="16110"/>
                  </a:cubicBezTo>
                  <a:cubicBezTo>
                    <a:pt x="17053" y="16505"/>
                    <a:pt x="15715" y="16718"/>
                    <a:pt x="14347" y="16748"/>
                  </a:cubicBezTo>
                  <a:cubicBezTo>
                    <a:pt x="12949" y="16870"/>
                    <a:pt x="11551" y="16718"/>
                    <a:pt x="10214" y="16323"/>
                  </a:cubicBezTo>
                  <a:cubicBezTo>
                    <a:pt x="9940" y="16232"/>
                    <a:pt x="9697" y="16140"/>
                    <a:pt x="9454" y="16080"/>
                  </a:cubicBezTo>
                  <a:cubicBezTo>
                    <a:pt x="9302" y="16049"/>
                    <a:pt x="9150" y="15988"/>
                    <a:pt x="9028" y="15928"/>
                  </a:cubicBezTo>
                  <a:cubicBezTo>
                    <a:pt x="9089" y="15715"/>
                    <a:pt x="9636" y="15593"/>
                    <a:pt x="9818" y="15502"/>
                  </a:cubicBezTo>
                  <a:cubicBezTo>
                    <a:pt x="10821" y="15137"/>
                    <a:pt x="11794" y="14742"/>
                    <a:pt x="12767" y="14286"/>
                  </a:cubicBezTo>
                  <a:cubicBezTo>
                    <a:pt x="14317" y="13526"/>
                    <a:pt x="15806" y="12584"/>
                    <a:pt x="17417" y="11915"/>
                  </a:cubicBezTo>
                  <a:cubicBezTo>
                    <a:pt x="18755" y="11368"/>
                    <a:pt x="20123" y="10973"/>
                    <a:pt x="21551" y="10791"/>
                  </a:cubicBezTo>
                  <a:cubicBezTo>
                    <a:pt x="22585" y="10608"/>
                    <a:pt x="24013" y="10426"/>
                    <a:pt x="25016" y="10882"/>
                  </a:cubicBezTo>
                  <a:close/>
                  <a:moveTo>
                    <a:pt x="33466" y="0"/>
                  </a:moveTo>
                  <a:cubicBezTo>
                    <a:pt x="35564" y="1307"/>
                    <a:pt x="36232" y="4013"/>
                    <a:pt x="36992" y="6232"/>
                  </a:cubicBezTo>
                  <a:cubicBezTo>
                    <a:pt x="37326" y="7204"/>
                    <a:pt x="37630" y="8207"/>
                    <a:pt x="37874" y="9210"/>
                  </a:cubicBezTo>
                  <a:cubicBezTo>
                    <a:pt x="38117" y="10153"/>
                    <a:pt x="38117" y="11095"/>
                    <a:pt x="37934" y="12037"/>
                  </a:cubicBezTo>
                  <a:cubicBezTo>
                    <a:pt x="37691" y="13374"/>
                    <a:pt x="37235" y="14712"/>
                    <a:pt x="36901" y="16019"/>
                  </a:cubicBezTo>
                  <a:cubicBezTo>
                    <a:pt x="36779" y="16444"/>
                    <a:pt x="36658" y="16870"/>
                    <a:pt x="36506" y="17295"/>
                  </a:cubicBezTo>
                  <a:cubicBezTo>
                    <a:pt x="36445" y="17539"/>
                    <a:pt x="36445" y="17539"/>
                    <a:pt x="36354" y="17812"/>
                  </a:cubicBezTo>
                  <a:cubicBezTo>
                    <a:pt x="36354" y="17843"/>
                    <a:pt x="36354" y="17995"/>
                    <a:pt x="36323" y="17964"/>
                  </a:cubicBezTo>
                  <a:cubicBezTo>
                    <a:pt x="35776" y="16931"/>
                    <a:pt x="35746" y="15502"/>
                    <a:pt x="35290" y="14408"/>
                  </a:cubicBezTo>
                  <a:cubicBezTo>
                    <a:pt x="34105" y="11520"/>
                    <a:pt x="33162" y="8724"/>
                    <a:pt x="32828" y="5593"/>
                  </a:cubicBezTo>
                  <a:cubicBezTo>
                    <a:pt x="32646" y="4013"/>
                    <a:pt x="32585" y="1459"/>
                    <a:pt x="33466" y="31"/>
                  </a:cubicBezTo>
                  <a:close/>
                  <a:moveTo>
                    <a:pt x="31278" y="2736"/>
                  </a:moveTo>
                  <a:cubicBezTo>
                    <a:pt x="30001" y="4073"/>
                    <a:pt x="28481" y="5137"/>
                    <a:pt x="26779" y="5897"/>
                  </a:cubicBezTo>
                  <a:cubicBezTo>
                    <a:pt x="25411" y="6475"/>
                    <a:pt x="23800" y="6991"/>
                    <a:pt x="22281" y="6931"/>
                  </a:cubicBezTo>
                  <a:cubicBezTo>
                    <a:pt x="21065" y="6870"/>
                    <a:pt x="19910" y="6383"/>
                    <a:pt x="18755" y="6019"/>
                  </a:cubicBezTo>
                  <a:cubicBezTo>
                    <a:pt x="18086" y="5806"/>
                    <a:pt x="17387" y="5624"/>
                    <a:pt x="16718" y="5380"/>
                  </a:cubicBezTo>
                  <a:cubicBezTo>
                    <a:pt x="16718" y="5380"/>
                    <a:pt x="16262" y="5168"/>
                    <a:pt x="16262" y="5168"/>
                  </a:cubicBezTo>
                  <a:cubicBezTo>
                    <a:pt x="16414" y="4894"/>
                    <a:pt x="16870" y="4803"/>
                    <a:pt x="17144" y="4712"/>
                  </a:cubicBezTo>
                  <a:cubicBezTo>
                    <a:pt x="17904" y="4469"/>
                    <a:pt x="18664" y="4195"/>
                    <a:pt x="19393" y="3921"/>
                  </a:cubicBezTo>
                  <a:cubicBezTo>
                    <a:pt x="21977" y="2979"/>
                    <a:pt x="24712" y="2432"/>
                    <a:pt x="27448" y="2341"/>
                  </a:cubicBezTo>
                  <a:cubicBezTo>
                    <a:pt x="28542" y="2280"/>
                    <a:pt x="29940" y="2128"/>
                    <a:pt x="30943" y="2706"/>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6" name="Google Shape;3156;p73"/>
            <p:cNvSpPr/>
            <p:nvPr/>
          </p:nvSpPr>
          <p:spPr>
            <a:xfrm>
              <a:off x="4611815" y="1723176"/>
              <a:ext cx="428299" cy="803482"/>
            </a:xfrm>
            <a:custGeom>
              <a:rect b="b" l="l" r="r" t="t"/>
              <a:pathLst>
                <a:path extrusionOk="0" h="48755" w="25989">
                  <a:moveTo>
                    <a:pt x="1368" y="47995"/>
                  </a:moveTo>
                  <a:cubicBezTo>
                    <a:pt x="4559" y="38238"/>
                    <a:pt x="7386" y="28481"/>
                    <a:pt x="12280" y="19332"/>
                  </a:cubicBezTo>
                  <a:cubicBezTo>
                    <a:pt x="15806" y="12736"/>
                    <a:pt x="20396" y="6778"/>
                    <a:pt x="25472" y="1307"/>
                  </a:cubicBezTo>
                  <a:cubicBezTo>
                    <a:pt x="25988" y="882"/>
                    <a:pt x="25016" y="0"/>
                    <a:pt x="24651" y="547"/>
                  </a:cubicBezTo>
                  <a:cubicBezTo>
                    <a:pt x="19484" y="6079"/>
                    <a:pt x="14833" y="12098"/>
                    <a:pt x="11246" y="18815"/>
                  </a:cubicBezTo>
                  <a:cubicBezTo>
                    <a:pt x="6353" y="28025"/>
                    <a:pt x="3496" y="37812"/>
                    <a:pt x="274" y="47660"/>
                  </a:cubicBezTo>
                  <a:cubicBezTo>
                    <a:pt x="0" y="48390"/>
                    <a:pt x="1155" y="48755"/>
                    <a:pt x="1368" y="47995"/>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57" name="Google Shape;3157;p73"/>
          <p:cNvGrpSpPr/>
          <p:nvPr/>
        </p:nvGrpSpPr>
        <p:grpSpPr>
          <a:xfrm>
            <a:off x="342165" y="4106633"/>
            <a:ext cx="1440407" cy="951925"/>
            <a:chOff x="6771032" y="2946336"/>
            <a:chExt cx="1653740" cy="1092910"/>
          </a:xfrm>
        </p:grpSpPr>
        <p:grpSp>
          <p:nvGrpSpPr>
            <p:cNvPr id="3158" name="Google Shape;3158;p73"/>
            <p:cNvGrpSpPr/>
            <p:nvPr/>
          </p:nvGrpSpPr>
          <p:grpSpPr>
            <a:xfrm rot="-3599956">
              <a:off x="6851708" y="3149698"/>
              <a:ext cx="865812" cy="686185"/>
              <a:chOff x="7400105" y="2402050"/>
              <a:chExt cx="865831" cy="686200"/>
            </a:xfrm>
          </p:grpSpPr>
          <p:sp>
            <p:nvSpPr>
              <p:cNvPr id="3159" name="Google Shape;3159;p73"/>
              <p:cNvSpPr/>
              <p:nvPr/>
            </p:nvSpPr>
            <p:spPr>
              <a:xfrm rot="-5400000">
                <a:off x="7558857" y="2381171"/>
                <a:ext cx="686200" cy="727958"/>
              </a:xfrm>
              <a:custGeom>
                <a:rect b="b" l="l" r="r" t="t"/>
                <a:pathLst>
                  <a:path extrusionOk="0" h="21996" w="24211">
                    <a:moveTo>
                      <a:pt x="9474" y="1"/>
                    </a:moveTo>
                    <a:cubicBezTo>
                      <a:pt x="7908" y="1"/>
                      <a:pt x="6128" y="214"/>
                      <a:pt x="4207" y="807"/>
                    </a:cubicBezTo>
                    <a:cubicBezTo>
                      <a:pt x="5087" y="2184"/>
                      <a:pt x="6311" y="3293"/>
                      <a:pt x="7726" y="4096"/>
                    </a:cubicBezTo>
                    <a:cubicBezTo>
                      <a:pt x="7726" y="4096"/>
                      <a:pt x="3443" y="4708"/>
                      <a:pt x="0" y="9106"/>
                    </a:cubicBezTo>
                    <a:cubicBezTo>
                      <a:pt x="0" y="9106"/>
                      <a:pt x="3286" y="10304"/>
                      <a:pt x="5907" y="10304"/>
                    </a:cubicBezTo>
                    <a:cubicBezTo>
                      <a:pt x="6057" y="10304"/>
                      <a:pt x="6205" y="10300"/>
                      <a:pt x="6349" y="10292"/>
                    </a:cubicBezTo>
                    <a:lnTo>
                      <a:pt x="6349" y="10292"/>
                    </a:lnTo>
                    <a:cubicBezTo>
                      <a:pt x="4322" y="13887"/>
                      <a:pt x="3213" y="17903"/>
                      <a:pt x="3022" y="21995"/>
                    </a:cubicBezTo>
                    <a:cubicBezTo>
                      <a:pt x="3022" y="21995"/>
                      <a:pt x="10748" y="20695"/>
                      <a:pt x="14916" y="14193"/>
                    </a:cubicBezTo>
                    <a:cubicBezTo>
                      <a:pt x="15566" y="15990"/>
                      <a:pt x="16523" y="17673"/>
                      <a:pt x="17708" y="19203"/>
                    </a:cubicBezTo>
                    <a:cubicBezTo>
                      <a:pt x="19009" y="16296"/>
                      <a:pt x="19468" y="13084"/>
                      <a:pt x="18970" y="9948"/>
                    </a:cubicBezTo>
                    <a:lnTo>
                      <a:pt x="18970" y="9948"/>
                    </a:lnTo>
                    <a:cubicBezTo>
                      <a:pt x="18971" y="9948"/>
                      <a:pt x="20806" y="11477"/>
                      <a:pt x="24210" y="12089"/>
                    </a:cubicBezTo>
                    <a:cubicBezTo>
                      <a:pt x="23254" y="7500"/>
                      <a:pt x="20271" y="3561"/>
                      <a:pt x="16064" y="1381"/>
                    </a:cubicBezTo>
                    <a:cubicBezTo>
                      <a:pt x="16064" y="1381"/>
                      <a:pt x="13461" y="1"/>
                      <a:pt x="947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0" name="Google Shape;3160;p73"/>
              <p:cNvSpPr/>
              <p:nvPr/>
            </p:nvSpPr>
            <p:spPr>
              <a:xfrm rot="-5400000">
                <a:off x="7608189" y="2392335"/>
                <a:ext cx="307885" cy="724052"/>
              </a:xfrm>
              <a:custGeom>
                <a:rect b="b" l="l" r="r" t="t"/>
                <a:pathLst>
                  <a:path extrusionOk="0" fill="none" h="21878" w="10863">
                    <a:moveTo>
                      <a:pt x="10862" y="1"/>
                    </a:moveTo>
                    <a:cubicBezTo>
                      <a:pt x="10862" y="1"/>
                      <a:pt x="10250" y="11245"/>
                      <a:pt x="0" y="21878"/>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1" name="Google Shape;3161;p73"/>
              <p:cNvSpPr/>
              <p:nvPr/>
            </p:nvSpPr>
            <p:spPr>
              <a:xfrm rot="-5400000">
                <a:off x="7845333" y="2527344"/>
                <a:ext cx="94352" cy="240501"/>
              </a:xfrm>
              <a:custGeom>
                <a:rect b="b" l="l" r="r" t="t"/>
                <a:pathLst>
                  <a:path extrusionOk="0" fill="none" h="7267" w="3329">
                    <a:moveTo>
                      <a:pt x="3328" y="7267"/>
                    </a:moveTo>
                    <a:cubicBezTo>
                      <a:pt x="3328" y="7267"/>
                      <a:pt x="1607" y="2218"/>
                      <a:pt x="1" y="0"/>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2" name="Google Shape;3162;p73"/>
              <p:cNvSpPr/>
              <p:nvPr/>
            </p:nvSpPr>
            <p:spPr>
              <a:xfrm rot="-5400000">
                <a:off x="7650627" y="2450575"/>
                <a:ext cx="157216" cy="222796"/>
              </a:xfrm>
              <a:custGeom>
                <a:rect b="b" l="l" r="r" t="t"/>
                <a:pathLst>
                  <a:path extrusionOk="0" fill="none" h="6732" w="5547">
                    <a:moveTo>
                      <a:pt x="5547" y="6731"/>
                    </a:moveTo>
                    <a:cubicBezTo>
                      <a:pt x="5547" y="6731"/>
                      <a:pt x="2984" y="2065"/>
                      <a:pt x="1" y="0"/>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3" name="Google Shape;3163;p73"/>
              <p:cNvSpPr/>
              <p:nvPr/>
            </p:nvSpPr>
            <p:spPr>
              <a:xfrm rot="-5400000">
                <a:off x="7533205" y="2731461"/>
                <a:ext cx="221157" cy="84856"/>
              </a:xfrm>
              <a:custGeom>
                <a:rect b="b" l="l" r="r" t="t"/>
                <a:pathLst>
                  <a:path extrusionOk="0" fill="none" h="2564" w="7803">
                    <a:moveTo>
                      <a:pt x="1" y="1"/>
                    </a:moveTo>
                    <a:cubicBezTo>
                      <a:pt x="1" y="1"/>
                      <a:pt x="5699" y="957"/>
                      <a:pt x="7803" y="2563"/>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4" name="Google Shape;3164;p73"/>
              <p:cNvSpPr/>
              <p:nvPr/>
            </p:nvSpPr>
            <p:spPr>
              <a:xfrm rot="-5400000">
                <a:off x="7683298" y="2821089"/>
                <a:ext cx="237425" cy="21578"/>
              </a:xfrm>
              <a:custGeom>
                <a:rect b="b" l="l" r="r" t="t"/>
                <a:pathLst>
                  <a:path extrusionOk="0" fill="none" h="652" w="8377">
                    <a:moveTo>
                      <a:pt x="1" y="345"/>
                    </a:moveTo>
                    <a:cubicBezTo>
                      <a:pt x="2793" y="1"/>
                      <a:pt x="5623" y="116"/>
                      <a:pt x="8376" y="651"/>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5" name="Google Shape;3165;p73"/>
              <p:cNvSpPr/>
              <p:nvPr/>
            </p:nvSpPr>
            <p:spPr>
              <a:xfrm rot="-5400000">
                <a:off x="7978490" y="2661859"/>
                <a:ext cx="6519" cy="178514"/>
              </a:xfrm>
              <a:custGeom>
                <a:rect b="b" l="l" r="r" t="t"/>
                <a:pathLst>
                  <a:path extrusionOk="0" fill="none" h="5394" w="230">
                    <a:moveTo>
                      <a:pt x="38" y="1"/>
                    </a:moveTo>
                    <a:cubicBezTo>
                      <a:pt x="230" y="1798"/>
                      <a:pt x="230" y="3596"/>
                      <a:pt x="0" y="5393"/>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6" name="Google Shape;3166;p73"/>
              <p:cNvSpPr/>
              <p:nvPr/>
            </p:nvSpPr>
            <p:spPr>
              <a:xfrm rot="-5400000">
                <a:off x="7917228" y="2816922"/>
                <a:ext cx="113852" cy="49411"/>
              </a:xfrm>
              <a:custGeom>
                <a:rect b="b" l="l" r="r" t="t"/>
                <a:pathLst>
                  <a:path extrusionOk="0" fill="none" h="1493" w="4017">
                    <a:moveTo>
                      <a:pt x="0" y="1492"/>
                    </a:moveTo>
                    <a:cubicBezTo>
                      <a:pt x="1377" y="1148"/>
                      <a:pt x="2716" y="613"/>
                      <a:pt x="4016" y="1"/>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7" name="Google Shape;3167;p73"/>
              <p:cNvSpPr/>
              <p:nvPr/>
            </p:nvSpPr>
            <p:spPr>
              <a:xfrm rot="-5400000">
                <a:off x="8048468" y="2766492"/>
                <a:ext cx="26047" cy="125331"/>
              </a:xfrm>
              <a:custGeom>
                <a:rect b="b" l="l" r="r" t="t"/>
                <a:pathLst>
                  <a:path extrusionOk="0" fill="none" h="3787" w="919">
                    <a:moveTo>
                      <a:pt x="918" y="0"/>
                    </a:moveTo>
                    <a:cubicBezTo>
                      <a:pt x="727" y="1301"/>
                      <a:pt x="421" y="2563"/>
                      <a:pt x="0" y="3787"/>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68" name="Google Shape;3168;p73"/>
            <p:cNvGrpSpPr/>
            <p:nvPr/>
          </p:nvGrpSpPr>
          <p:grpSpPr>
            <a:xfrm rot="5400000">
              <a:off x="7781734" y="3180850"/>
              <a:ext cx="603350" cy="682725"/>
              <a:chOff x="9770450" y="2413550"/>
              <a:chExt cx="603350" cy="682725"/>
            </a:xfrm>
          </p:grpSpPr>
          <p:sp>
            <p:nvSpPr>
              <p:cNvPr id="3169" name="Google Shape;3169;p73"/>
              <p:cNvSpPr/>
              <p:nvPr/>
            </p:nvSpPr>
            <p:spPr>
              <a:xfrm>
                <a:off x="9867975" y="2458500"/>
                <a:ext cx="505825" cy="637775"/>
              </a:xfrm>
              <a:custGeom>
                <a:rect b="b" l="l" r="r" t="t"/>
                <a:pathLst>
                  <a:path extrusionOk="0" fill="none" h="25511" w="20233">
                    <a:moveTo>
                      <a:pt x="1" y="0"/>
                    </a:moveTo>
                    <a:cubicBezTo>
                      <a:pt x="1" y="0"/>
                      <a:pt x="7803" y="8070"/>
                      <a:pt x="20233" y="25510"/>
                    </a:cubicBezTo>
                  </a:path>
                </a:pathLst>
              </a:custGeom>
              <a:noFill/>
              <a:ln cap="rnd" cmpd="sng" w="181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0" name="Google Shape;3170;p73"/>
              <p:cNvSpPr/>
              <p:nvPr/>
            </p:nvSpPr>
            <p:spPr>
              <a:xfrm>
                <a:off x="9814425" y="2627725"/>
                <a:ext cx="275400" cy="90850"/>
              </a:xfrm>
              <a:custGeom>
                <a:rect b="b" l="l" r="r" t="t"/>
                <a:pathLst>
                  <a:path extrusionOk="0" fill="none" h="3634" w="11016">
                    <a:moveTo>
                      <a:pt x="1" y="1"/>
                    </a:moveTo>
                    <a:cubicBezTo>
                      <a:pt x="1" y="1"/>
                      <a:pt x="6809" y="1683"/>
                      <a:pt x="11016" y="3634"/>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1" name="Google Shape;3171;p73"/>
              <p:cNvSpPr/>
              <p:nvPr/>
            </p:nvSpPr>
            <p:spPr>
              <a:xfrm>
                <a:off x="10168200" y="2579925"/>
                <a:ext cx="22025" cy="266775"/>
              </a:xfrm>
              <a:custGeom>
                <a:rect b="b" l="l" r="r" t="t"/>
                <a:pathLst>
                  <a:path extrusionOk="0" fill="none" h="10671" w="881">
                    <a:moveTo>
                      <a:pt x="1" y="0"/>
                    </a:moveTo>
                    <a:cubicBezTo>
                      <a:pt x="1" y="0"/>
                      <a:pt x="460" y="5508"/>
                      <a:pt x="881" y="10671"/>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2" name="Google Shape;3172;p73"/>
              <p:cNvSpPr/>
              <p:nvPr/>
            </p:nvSpPr>
            <p:spPr>
              <a:xfrm>
                <a:off x="9964550" y="2862950"/>
                <a:ext cx="308850" cy="95625"/>
              </a:xfrm>
              <a:custGeom>
                <a:rect b="b" l="l" r="r" t="t"/>
                <a:pathLst>
                  <a:path extrusionOk="0" fill="none" h="3825" w="12354">
                    <a:moveTo>
                      <a:pt x="1" y="0"/>
                    </a:moveTo>
                    <a:cubicBezTo>
                      <a:pt x="1" y="0"/>
                      <a:pt x="7038" y="1147"/>
                      <a:pt x="12354" y="3825"/>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3" name="Google Shape;3173;p73"/>
              <p:cNvSpPr/>
              <p:nvPr/>
            </p:nvSpPr>
            <p:spPr>
              <a:xfrm>
                <a:off x="10018100" y="2465175"/>
                <a:ext cx="24875" cy="196050"/>
              </a:xfrm>
              <a:custGeom>
                <a:rect b="b" l="l" r="r" t="t"/>
                <a:pathLst>
                  <a:path extrusionOk="0" fill="none" h="7842" w="995">
                    <a:moveTo>
                      <a:pt x="0" y="1"/>
                    </a:moveTo>
                    <a:cubicBezTo>
                      <a:pt x="0" y="1"/>
                      <a:pt x="383" y="3634"/>
                      <a:pt x="995" y="7841"/>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4" name="Google Shape;3174;p73"/>
              <p:cNvSpPr/>
              <p:nvPr/>
            </p:nvSpPr>
            <p:spPr>
              <a:xfrm>
                <a:off x="9823050" y="2413550"/>
                <a:ext cx="89900" cy="89900"/>
              </a:xfrm>
              <a:custGeom>
                <a:rect b="b" l="l" r="r" t="t"/>
                <a:pathLst>
                  <a:path extrusionOk="0" h="3596" w="3596">
                    <a:moveTo>
                      <a:pt x="1798" y="0"/>
                    </a:moveTo>
                    <a:cubicBezTo>
                      <a:pt x="803" y="0"/>
                      <a:pt x="0" y="804"/>
                      <a:pt x="0" y="1798"/>
                    </a:cubicBezTo>
                    <a:cubicBezTo>
                      <a:pt x="0" y="2792"/>
                      <a:pt x="803" y="3596"/>
                      <a:pt x="1798" y="3596"/>
                    </a:cubicBezTo>
                    <a:cubicBezTo>
                      <a:pt x="2792" y="3596"/>
                      <a:pt x="3595" y="2792"/>
                      <a:pt x="3595" y="1798"/>
                    </a:cubicBezTo>
                    <a:cubicBezTo>
                      <a:pt x="3595" y="804"/>
                      <a:pt x="2792" y="0"/>
                      <a:pt x="179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5" name="Google Shape;3175;p73"/>
              <p:cNvSpPr/>
              <p:nvPr/>
            </p:nvSpPr>
            <p:spPr>
              <a:xfrm>
                <a:off x="9830700" y="2436500"/>
                <a:ext cx="32525" cy="28450"/>
              </a:xfrm>
              <a:custGeom>
                <a:rect b="b" l="l" r="r" t="t"/>
                <a:pathLst>
                  <a:path extrusionOk="0" h="1138" w="1301">
                    <a:moveTo>
                      <a:pt x="765" y="0"/>
                    </a:moveTo>
                    <a:cubicBezTo>
                      <a:pt x="268" y="0"/>
                      <a:pt x="0" y="612"/>
                      <a:pt x="344" y="956"/>
                    </a:cubicBezTo>
                    <a:cubicBezTo>
                      <a:pt x="470" y="1082"/>
                      <a:pt x="617" y="1138"/>
                      <a:pt x="757" y="1138"/>
                    </a:cubicBezTo>
                    <a:cubicBezTo>
                      <a:pt x="1042" y="1138"/>
                      <a:pt x="1301" y="908"/>
                      <a:pt x="1301" y="574"/>
                    </a:cubicBezTo>
                    <a:cubicBezTo>
                      <a:pt x="1301" y="268"/>
                      <a:pt x="1071" y="0"/>
                      <a:pt x="7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6" name="Google Shape;3176;p73"/>
              <p:cNvSpPr/>
              <p:nvPr/>
            </p:nvSpPr>
            <p:spPr>
              <a:xfrm>
                <a:off x="9770450" y="2579925"/>
                <a:ext cx="88950" cy="89900"/>
              </a:xfrm>
              <a:custGeom>
                <a:rect b="b" l="l" r="r" t="t"/>
                <a:pathLst>
                  <a:path extrusionOk="0" h="3596" w="3558">
                    <a:moveTo>
                      <a:pt x="1760" y="0"/>
                    </a:moveTo>
                    <a:cubicBezTo>
                      <a:pt x="766" y="0"/>
                      <a:pt x="1" y="803"/>
                      <a:pt x="1" y="1798"/>
                    </a:cubicBezTo>
                    <a:cubicBezTo>
                      <a:pt x="1" y="2792"/>
                      <a:pt x="766" y="3595"/>
                      <a:pt x="1760" y="3595"/>
                    </a:cubicBezTo>
                    <a:cubicBezTo>
                      <a:pt x="2754" y="3595"/>
                      <a:pt x="3558" y="2792"/>
                      <a:pt x="3558" y="1798"/>
                    </a:cubicBezTo>
                    <a:cubicBezTo>
                      <a:pt x="3558" y="803"/>
                      <a:pt x="2754" y="0"/>
                      <a:pt x="176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7" name="Google Shape;3177;p73"/>
              <p:cNvSpPr/>
              <p:nvPr/>
            </p:nvSpPr>
            <p:spPr>
              <a:xfrm>
                <a:off x="9778100" y="2602875"/>
                <a:ext cx="32525" cy="28025"/>
              </a:xfrm>
              <a:custGeom>
                <a:rect b="b" l="l" r="r" t="t"/>
                <a:pathLst>
                  <a:path extrusionOk="0" h="1121" w="1301">
                    <a:moveTo>
                      <a:pt x="766" y="0"/>
                    </a:moveTo>
                    <a:cubicBezTo>
                      <a:pt x="268" y="0"/>
                      <a:pt x="1" y="612"/>
                      <a:pt x="345" y="956"/>
                    </a:cubicBezTo>
                    <a:cubicBezTo>
                      <a:pt x="471" y="1069"/>
                      <a:pt x="617" y="1121"/>
                      <a:pt x="757" y="1121"/>
                    </a:cubicBezTo>
                    <a:cubicBezTo>
                      <a:pt x="1043" y="1121"/>
                      <a:pt x="1301" y="908"/>
                      <a:pt x="1301" y="574"/>
                    </a:cubicBezTo>
                    <a:cubicBezTo>
                      <a:pt x="1301" y="268"/>
                      <a:pt x="1072" y="0"/>
                      <a:pt x="76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8" name="Google Shape;3178;p73"/>
              <p:cNvSpPr/>
              <p:nvPr/>
            </p:nvSpPr>
            <p:spPr>
              <a:xfrm>
                <a:off x="9919625" y="2818000"/>
                <a:ext cx="89900" cy="89900"/>
              </a:xfrm>
              <a:custGeom>
                <a:rect b="b" l="l" r="r" t="t"/>
                <a:pathLst>
                  <a:path extrusionOk="0" h="3596" w="3596">
                    <a:moveTo>
                      <a:pt x="1798" y="1"/>
                    </a:moveTo>
                    <a:cubicBezTo>
                      <a:pt x="803" y="1"/>
                      <a:pt x="0" y="804"/>
                      <a:pt x="0" y="1798"/>
                    </a:cubicBezTo>
                    <a:cubicBezTo>
                      <a:pt x="0" y="2792"/>
                      <a:pt x="803" y="3596"/>
                      <a:pt x="1798" y="3596"/>
                    </a:cubicBezTo>
                    <a:cubicBezTo>
                      <a:pt x="2792" y="3596"/>
                      <a:pt x="3595" y="2792"/>
                      <a:pt x="3595" y="1798"/>
                    </a:cubicBezTo>
                    <a:cubicBezTo>
                      <a:pt x="3595" y="804"/>
                      <a:pt x="2792" y="1"/>
                      <a:pt x="179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9" name="Google Shape;3179;p73"/>
              <p:cNvSpPr/>
              <p:nvPr/>
            </p:nvSpPr>
            <p:spPr>
              <a:xfrm>
                <a:off x="9932050" y="2840950"/>
                <a:ext cx="27750" cy="28700"/>
              </a:xfrm>
              <a:custGeom>
                <a:rect b="b" l="l" r="r" t="t"/>
                <a:pathLst>
                  <a:path extrusionOk="0" h="1148" w="1110">
                    <a:moveTo>
                      <a:pt x="574" y="0"/>
                    </a:moveTo>
                    <a:cubicBezTo>
                      <a:pt x="268" y="0"/>
                      <a:pt x="0" y="268"/>
                      <a:pt x="0" y="574"/>
                    </a:cubicBezTo>
                    <a:cubicBezTo>
                      <a:pt x="0" y="880"/>
                      <a:pt x="268" y="1148"/>
                      <a:pt x="574" y="1148"/>
                    </a:cubicBezTo>
                    <a:cubicBezTo>
                      <a:pt x="880" y="1148"/>
                      <a:pt x="1109" y="880"/>
                      <a:pt x="1109" y="574"/>
                    </a:cubicBezTo>
                    <a:cubicBezTo>
                      <a:pt x="1109" y="268"/>
                      <a:pt x="880" y="0"/>
                      <a:pt x="57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0" name="Google Shape;3180;p73"/>
              <p:cNvSpPr/>
              <p:nvPr/>
            </p:nvSpPr>
            <p:spPr>
              <a:xfrm>
                <a:off x="10123275" y="2534975"/>
                <a:ext cx="89900" cy="89900"/>
              </a:xfrm>
              <a:custGeom>
                <a:rect b="b" l="l" r="r" t="t"/>
                <a:pathLst>
                  <a:path extrusionOk="0" h="3596" w="3596">
                    <a:moveTo>
                      <a:pt x="1798" y="1"/>
                    </a:moveTo>
                    <a:cubicBezTo>
                      <a:pt x="804" y="1"/>
                      <a:pt x="0" y="804"/>
                      <a:pt x="0" y="1798"/>
                    </a:cubicBezTo>
                    <a:cubicBezTo>
                      <a:pt x="0" y="2793"/>
                      <a:pt x="804" y="3596"/>
                      <a:pt x="1798" y="3596"/>
                    </a:cubicBezTo>
                    <a:cubicBezTo>
                      <a:pt x="2792" y="3596"/>
                      <a:pt x="3596" y="2793"/>
                      <a:pt x="3596" y="1798"/>
                    </a:cubicBezTo>
                    <a:cubicBezTo>
                      <a:pt x="3596" y="804"/>
                      <a:pt x="2792" y="1"/>
                      <a:pt x="179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1" name="Google Shape;3181;p73"/>
              <p:cNvSpPr/>
              <p:nvPr/>
            </p:nvSpPr>
            <p:spPr>
              <a:xfrm>
                <a:off x="10131875" y="2557925"/>
                <a:ext cx="32525" cy="28050"/>
              </a:xfrm>
              <a:custGeom>
                <a:rect b="b" l="l" r="r" t="t"/>
                <a:pathLst>
                  <a:path extrusionOk="0" h="1122" w="1301">
                    <a:moveTo>
                      <a:pt x="727" y="1"/>
                    </a:moveTo>
                    <a:cubicBezTo>
                      <a:pt x="230" y="1"/>
                      <a:pt x="1" y="613"/>
                      <a:pt x="345" y="957"/>
                    </a:cubicBezTo>
                    <a:cubicBezTo>
                      <a:pt x="458" y="1070"/>
                      <a:pt x="600" y="1121"/>
                      <a:pt x="740" y="1121"/>
                    </a:cubicBezTo>
                    <a:cubicBezTo>
                      <a:pt x="1025" y="1121"/>
                      <a:pt x="1301" y="908"/>
                      <a:pt x="1301" y="574"/>
                    </a:cubicBezTo>
                    <a:cubicBezTo>
                      <a:pt x="1301" y="268"/>
                      <a:pt x="1033" y="1"/>
                      <a:pt x="72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2" name="Google Shape;3182;p73"/>
              <p:cNvSpPr/>
              <p:nvPr/>
            </p:nvSpPr>
            <p:spPr>
              <a:xfrm>
                <a:off x="9973150" y="2420250"/>
                <a:ext cx="89900" cy="88950"/>
              </a:xfrm>
              <a:custGeom>
                <a:rect b="b" l="l" r="r" t="t"/>
                <a:pathLst>
                  <a:path extrusionOk="0" h="3558" w="3596">
                    <a:moveTo>
                      <a:pt x="1798" y="0"/>
                    </a:moveTo>
                    <a:cubicBezTo>
                      <a:pt x="804" y="0"/>
                      <a:pt x="1" y="803"/>
                      <a:pt x="1" y="1798"/>
                    </a:cubicBezTo>
                    <a:cubicBezTo>
                      <a:pt x="1" y="2792"/>
                      <a:pt x="804" y="3557"/>
                      <a:pt x="1798" y="3557"/>
                    </a:cubicBezTo>
                    <a:cubicBezTo>
                      <a:pt x="2793" y="3557"/>
                      <a:pt x="3596" y="2792"/>
                      <a:pt x="3596" y="1798"/>
                    </a:cubicBezTo>
                    <a:cubicBezTo>
                      <a:pt x="3596" y="803"/>
                      <a:pt x="2793" y="0"/>
                      <a:pt x="179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3" name="Google Shape;3183;p73"/>
              <p:cNvSpPr/>
              <p:nvPr/>
            </p:nvSpPr>
            <p:spPr>
              <a:xfrm>
                <a:off x="9981775" y="2443200"/>
                <a:ext cx="32525" cy="27800"/>
              </a:xfrm>
              <a:custGeom>
                <a:rect b="b" l="l" r="r" t="t"/>
                <a:pathLst>
                  <a:path extrusionOk="0" h="1112" w="1301">
                    <a:moveTo>
                      <a:pt x="727" y="0"/>
                    </a:moveTo>
                    <a:cubicBezTo>
                      <a:pt x="229" y="0"/>
                      <a:pt x="0" y="612"/>
                      <a:pt x="344" y="956"/>
                    </a:cubicBezTo>
                    <a:cubicBezTo>
                      <a:pt x="451" y="1063"/>
                      <a:pt x="585" y="1111"/>
                      <a:pt x="717" y="1111"/>
                    </a:cubicBezTo>
                    <a:cubicBezTo>
                      <a:pt x="1010" y="1111"/>
                      <a:pt x="1300" y="878"/>
                      <a:pt x="1300" y="536"/>
                    </a:cubicBezTo>
                    <a:cubicBezTo>
                      <a:pt x="1300" y="230"/>
                      <a:pt x="1033" y="0"/>
                      <a:pt x="72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7" name="Shape 3187"/>
        <p:cNvGrpSpPr/>
        <p:nvPr/>
      </p:nvGrpSpPr>
      <p:grpSpPr>
        <a:xfrm>
          <a:off x="0" y="0"/>
          <a:ext cx="0" cy="0"/>
          <a:chOff x="0" y="0"/>
          <a:chExt cx="0" cy="0"/>
        </a:xfrm>
      </p:grpSpPr>
      <p:sp>
        <p:nvSpPr>
          <p:cNvPr id="3188" name="Google Shape;3188;p74"/>
          <p:cNvSpPr txBox="1"/>
          <p:nvPr>
            <p:ph idx="1" type="body"/>
          </p:nvPr>
        </p:nvSpPr>
        <p:spPr>
          <a:xfrm>
            <a:off x="185675" y="849775"/>
            <a:ext cx="6480000" cy="3933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From Bumpass, VA </a:t>
            </a:r>
            <a:endParaRPr sz="1800"/>
          </a:p>
          <a:p>
            <a:pPr indent="-342900" lvl="1" marL="914400" rtl="0" algn="l">
              <a:spcBef>
                <a:spcPts val="0"/>
              </a:spcBef>
              <a:spcAft>
                <a:spcPts val="0"/>
              </a:spcAft>
              <a:buSzPts val="1800"/>
              <a:buChar char="○"/>
            </a:pPr>
            <a:r>
              <a:rPr lang="en" sz="1800"/>
              <a:t>Youngest of 4 </a:t>
            </a:r>
            <a:endParaRPr sz="1800"/>
          </a:p>
          <a:p>
            <a:pPr indent="-342900" lvl="1" marL="914400" rtl="0" algn="l">
              <a:spcBef>
                <a:spcPts val="0"/>
              </a:spcBef>
              <a:spcAft>
                <a:spcPts val="0"/>
              </a:spcAft>
              <a:buSzPts val="1800"/>
              <a:buChar char="○"/>
            </a:pPr>
            <a:r>
              <a:rPr lang="en" sz="1800"/>
              <a:t>Live on a farm :)</a:t>
            </a:r>
            <a:endParaRPr sz="1800"/>
          </a:p>
          <a:p>
            <a:pPr indent="-342900" lvl="0" marL="457200" rtl="0" algn="l">
              <a:spcBef>
                <a:spcPts val="0"/>
              </a:spcBef>
              <a:spcAft>
                <a:spcPts val="0"/>
              </a:spcAft>
              <a:buSzPts val="1800"/>
              <a:buChar char="●"/>
            </a:pPr>
            <a:r>
              <a:rPr lang="en" sz="1800"/>
              <a:t>Senior at Randolph-Macon College</a:t>
            </a:r>
            <a:endParaRPr sz="1800"/>
          </a:p>
          <a:p>
            <a:pPr indent="-342900" lvl="1" marL="914400" rtl="0" algn="l">
              <a:spcBef>
                <a:spcPts val="0"/>
              </a:spcBef>
              <a:spcAft>
                <a:spcPts val="0"/>
              </a:spcAft>
              <a:buSzPts val="1800"/>
              <a:buChar char="○"/>
            </a:pPr>
            <a:r>
              <a:rPr lang="en" sz="1800"/>
              <a:t>Double Majoring </a:t>
            </a:r>
            <a:endParaRPr sz="1800"/>
          </a:p>
          <a:p>
            <a:pPr indent="-342900" lvl="1" marL="914400" rtl="0" algn="l">
              <a:spcBef>
                <a:spcPts val="0"/>
              </a:spcBef>
              <a:spcAft>
                <a:spcPts val="0"/>
              </a:spcAft>
              <a:buSzPts val="1800"/>
              <a:buChar char="○"/>
            </a:pPr>
            <a:r>
              <a:rPr lang="en" sz="1800"/>
              <a:t>Captain of Women’s Swim Team</a:t>
            </a:r>
            <a:endParaRPr sz="1800"/>
          </a:p>
          <a:p>
            <a:pPr indent="-342900" lvl="1" marL="914400" rtl="0" algn="l">
              <a:spcBef>
                <a:spcPts val="0"/>
              </a:spcBef>
              <a:spcAft>
                <a:spcPts val="0"/>
              </a:spcAft>
              <a:buSzPts val="1800"/>
              <a:buChar char="○"/>
            </a:pPr>
            <a:r>
              <a:rPr lang="en" sz="1800"/>
              <a:t>Graduating in May! </a:t>
            </a:r>
            <a:endParaRPr sz="1800"/>
          </a:p>
          <a:p>
            <a:pPr indent="-342900" lvl="0" marL="457200" rtl="0" algn="l">
              <a:spcBef>
                <a:spcPts val="0"/>
              </a:spcBef>
              <a:spcAft>
                <a:spcPts val="0"/>
              </a:spcAft>
              <a:buSzPts val="1800"/>
              <a:buChar char="●"/>
            </a:pPr>
            <a:r>
              <a:rPr lang="en" sz="1800"/>
              <a:t>President of R-MC SNA</a:t>
            </a:r>
            <a:endParaRPr sz="1800"/>
          </a:p>
          <a:p>
            <a:pPr indent="-342900" lvl="1" marL="914400" rtl="0" algn="l">
              <a:spcBef>
                <a:spcPts val="0"/>
              </a:spcBef>
              <a:spcAft>
                <a:spcPts val="0"/>
              </a:spcAft>
              <a:buSzPts val="1800"/>
              <a:buChar char="○"/>
            </a:pPr>
            <a:r>
              <a:rPr lang="en" sz="1800"/>
              <a:t>Excited for us to be involved with VNSA! </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t/>
            </a:r>
            <a:endParaRPr/>
          </a:p>
        </p:txBody>
      </p:sp>
      <p:sp>
        <p:nvSpPr>
          <p:cNvPr id="3189" name="Google Shape;3189;p74"/>
          <p:cNvSpPr txBox="1"/>
          <p:nvPr>
            <p:ph type="title"/>
          </p:nvPr>
        </p:nvSpPr>
        <p:spPr>
          <a:xfrm>
            <a:off x="101700" y="277075"/>
            <a:ext cx="76812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700"/>
              <a:t>Policies and </a:t>
            </a:r>
            <a:r>
              <a:rPr lang="en" sz="2700"/>
              <a:t>Initiatives Director: About Me</a:t>
            </a:r>
            <a:endParaRPr sz="2500"/>
          </a:p>
        </p:txBody>
      </p:sp>
      <p:grpSp>
        <p:nvGrpSpPr>
          <p:cNvPr id="3190" name="Google Shape;3190;p74"/>
          <p:cNvGrpSpPr/>
          <p:nvPr/>
        </p:nvGrpSpPr>
        <p:grpSpPr>
          <a:xfrm>
            <a:off x="433894" y="3569164"/>
            <a:ext cx="1482825" cy="1365275"/>
            <a:chOff x="789819" y="1559239"/>
            <a:chExt cx="1482825" cy="1365275"/>
          </a:xfrm>
        </p:grpSpPr>
        <p:grpSp>
          <p:nvGrpSpPr>
            <p:cNvPr id="3191" name="Google Shape;3191;p74"/>
            <p:cNvGrpSpPr/>
            <p:nvPr/>
          </p:nvGrpSpPr>
          <p:grpSpPr>
            <a:xfrm>
              <a:off x="789819" y="1559239"/>
              <a:ext cx="1424775" cy="1062850"/>
              <a:chOff x="789819" y="1559239"/>
              <a:chExt cx="1424775" cy="1062850"/>
            </a:xfrm>
          </p:grpSpPr>
          <p:sp>
            <p:nvSpPr>
              <p:cNvPr id="3192" name="Google Shape;3192;p74"/>
              <p:cNvSpPr/>
              <p:nvPr/>
            </p:nvSpPr>
            <p:spPr>
              <a:xfrm>
                <a:off x="1904244" y="1762789"/>
                <a:ext cx="310350" cy="193525"/>
              </a:xfrm>
              <a:custGeom>
                <a:rect b="b" l="l" r="r" t="t"/>
                <a:pathLst>
                  <a:path extrusionOk="0" h="7741" w="12414">
                    <a:moveTo>
                      <a:pt x="0" y="4386"/>
                    </a:moveTo>
                    <a:cubicBezTo>
                      <a:pt x="29" y="4243"/>
                      <a:pt x="115" y="4071"/>
                      <a:pt x="201" y="3956"/>
                    </a:cubicBezTo>
                    <a:cubicBezTo>
                      <a:pt x="1233" y="2523"/>
                      <a:pt x="5390" y="832"/>
                      <a:pt x="7626" y="574"/>
                    </a:cubicBezTo>
                    <a:cubicBezTo>
                      <a:pt x="12413" y="0"/>
                      <a:pt x="2494" y="7740"/>
                      <a:pt x="0" y="4386"/>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3" name="Google Shape;3193;p74"/>
              <p:cNvSpPr/>
              <p:nvPr/>
            </p:nvSpPr>
            <p:spPr>
              <a:xfrm>
                <a:off x="1821819" y="1658864"/>
                <a:ext cx="111125" cy="224350"/>
              </a:xfrm>
              <a:custGeom>
                <a:rect b="b" l="l" r="r" t="t"/>
                <a:pathLst>
                  <a:path extrusionOk="0" h="8974" w="4445">
                    <a:moveTo>
                      <a:pt x="3699" y="8371"/>
                    </a:moveTo>
                    <a:cubicBezTo>
                      <a:pt x="4100" y="8687"/>
                      <a:pt x="4444" y="1"/>
                      <a:pt x="3498" y="87"/>
                    </a:cubicBezTo>
                    <a:cubicBezTo>
                      <a:pt x="832" y="287"/>
                      <a:pt x="1" y="8973"/>
                      <a:pt x="3699" y="837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4" name="Google Shape;3194;p74"/>
              <p:cNvSpPr/>
              <p:nvPr/>
            </p:nvSpPr>
            <p:spPr>
              <a:xfrm>
                <a:off x="1775244" y="1925464"/>
                <a:ext cx="306750" cy="131900"/>
              </a:xfrm>
              <a:custGeom>
                <a:rect b="b" l="l" r="r" t="t"/>
                <a:pathLst>
                  <a:path extrusionOk="0" h="5276" w="12270">
                    <a:moveTo>
                      <a:pt x="1061" y="1520"/>
                    </a:moveTo>
                    <a:cubicBezTo>
                      <a:pt x="2494" y="1176"/>
                      <a:pt x="9432" y="87"/>
                      <a:pt x="10034" y="87"/>
                    </a:cubicBezTo>
                    <a:cubicBezTo>
                      <a:pt x="12270" y="1"/>
                      <a:pt x="11295" y="803"/>
                      <a:pt x="9604" y="2237"/>
                    </a:cubicBezTo>
                    <a:cubicBezTo>
                      <a:pt x="5906" y="5275"/>
                      <a:pt x="0" y="3211"/>
                      <a:pt x="1061" y="152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5" name="Google Shape;3195;p74"/>
              <p:cNvSpPr/>
              <p:nvPr/>
            </p:nvSpPr>
            <p:spPr>
              <a:xfrm>
                <a:off x="1610419" y="1762064"/>
                <a:ext cx="219325" cy="258025"/>
              </a:xfrm>
              <a:custGeom>
                <a:rect b="b" l="l" r="r" t="t"/>
                <a:pathLst>
                  <a:path extrusionOk="0" h="10321" w="8773">
                    <a:moveTo>
                      <a:pt x="8514" y="9174"/>
                    </a:moveTo>
                    <a:cubicBezTo>
                      <a:pt x="8772" y="7798"/>
                      <a:pt x="7253" y="1"/>
                      <a:pt x="5705" y="402"/>
                    </a:cubicBezTo>
                    <a:cubicBezTo>
                      <a:pt x="0" y="1893"/>
                      <a:pt x="6192" y="10321"/>
                      <a:pt x="8514" y="9174"/>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6" name="Google Shape;3196;p74"/>
              <p:cNvSpPr/>
              <p:nvPr/>
            </p:nvSpPr>
            <p:spPr>
              <a:xfrm>
                <a:off x="1692819" y="2081689"/>
                <a:ext cx="288125" cy="122575"/>
              </a:xfrm>
              <a:custGeom>
                <a:rect b="b" l="l" r="r" t="t"/>
                <a:pathLst>
                  <a:path extrusionOk="0" h="4903" w="11525">
                    <a:moveTo>
                      <a:pt x="1033" y="1119"/>
                    </a:moveTo>
                    <a:cubicBezTo>
                      <a:pt x="1090" y="1348"/>
                      <a:pt x="11525" y="1"/>
                      <a:pt x="11410" y="517"/>
                    </a:cubicBezTo>
                    <a:cubicBezTo>
                      <a:pt x="10579" y="3814"/>
                      <a:pt x="1" y="4903"/>
                      <a:pt x="1033" y="1119"/>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7" name="Google Shape;3197;p74"/>
              <p:cNvSpPr/>
              <p:nvPr/>
            </p:nvSpPr>
            <p:spPr>
              <a:xfrm>
                <a:off x="1527269" y="1907539"/>
                <a:ext cx="203575" cy="275225"/>
              </a:xfrm>
              <a:custGeom>
                <a:rect b="b" l="l" r="r" t="t"/>
                <a:pathLst>
                  <a:path extrusionOk="0" h="11009" w="8143">
                    <a:moveTo>
                      <a:pt x="8142" y="7827"/>
                    </a:moveTo>
                    <a:cubicBezTo>
                      <a:pt x="3355" y="11009"/>
                      <a:pt x="1" y="2810"/>
                      <a:pt x="2724" y="603"/>
                    </a:cubicBezTo>
                    <a:cubicBezTo>
                      <a:pt x="3498" y="1"/>
                      <a:pt x="7425" y="6795"/>
                      <a:pt x="8142" y="7827"/>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8" name="Google Shape;3198;p74"/>
              <p:cNvSpPr/>
              <p:nvPr/>
            </p:nvSpPr>
            <p:spPr>
              <a:xfrm>
                <a:off x="1447719" y="2035114"/>
                <a:ext cx="219325" cy="254450"/>
              </a:xfrm>
              <a:custGeom>
                <a:rect b="b" l="l" r="r" t="t"/>
                <a:pathLst>
                  <a:path extrusionOk="0" h="10178" w="8773">
                    <a:moveTo>
                      <a:pt x="8773" y="8056"/>
                    </a:moveTo>
                    <a:cubicBezTo>
                      <a:pt x="8773" y="8056"/>
                      <a:pt x="2982" y="1"/>
                      <a:pt x="2695" y="545"/>
                    </a:cubicBezTo>
                    <a:cubicBezTo>
                      <a:pt x="1" y="6078"/>
                      <a:pt x="6594" y="10177"/>
                      <a:pt x="8773" y="8056"/>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9" name="Google Shape;3199;p74"/>
              <p:cNvSpPr/>
              <p:nvPr/>
            </p:nvSpPr>
            <p:spPr>
              <a:xfrm>
                <a:off x="1013419" y="1559239"/>
                <a:ext cx="197125" cy="409250"/>
              </a:xfrm>
              <a:custGeom>
                <a:rect b="b" l="l" r="r" t="t"/>
                <a:pathLst>
                  <a:path extrusionOk="0" h="16370" w="7885">
                    <a:moveTo>
                      <a:pt x="2667" y="16370"/>
                    </a:moveTo>
                    <a:cubicBezTo>
                      <a:pt x="2466" y="16284"/>
                      <a:pt x="2294" y="16140"/>
                      <a:pt x="2151" y="15968"/>
                    </a:cubicBezTo>
                    <a:cubicBezTo>
                      <a:pt x="660" y="14277"/>
                      <a:pt x="1" y="8716"/>
                      <a:pt x="488" y="5935"/>
                    </a:cubicBezTo>
                    <a:cubicBezTo>
                      <a:pt x="1491" y="1"/>
                      <a:pt x="7884" y="14506"/>
                      <a:pt x="2667" y="1637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0" name="Google Shape;3200;p74"/>
              <p:cNvSpPr/>
              <p:nvPr/>
            </p:nvSpPr>
            <p:spPr>
              <a:xfrm>
                <a:off x="789819" y="1862389"/>
                <a:ext cx="301025" cy="208575"/>
              </a:xfrm>
              <a:custGeom>
                <a:rect b="b" l="l" r="r" t="t"/>
                <a:pathLst>
                  <a:path extrusionOk="0" h="8343" w="12041">
                    <a:moveTo>
                      <a:pt x="11525" y="3728"/>
                    </a:moveTo>
                    <a:cubicBezTo>
                      <a:pt x="12041" y="3355"/>
                      <a:pt x="947" y="1"/>
                      <a:pt x="689" y="1148"/>
                    </a:cubicBezTo>
                    <a:cubicBezTo>
                      <a:pt x="1" y="4416"/>
                      <a:pt x="10951" y="8343"/>
                      <a:pt x="11525" y="3728"/>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1" name="Google Shape;3201;p74"/>
              <p:cNvSpPr/>
              <p:nvPr/>
            </p:nvSpPr>
            <p:spPr>
              <a:xfrm>
                <a:off x="1160344" y="1772814"/>
                <a:ext cx="165575" cy="394900"/>
              </a:xfrm>
              <a:custGeom>
                <a:rect b="b" l="l" r="r" t="t"/>
                <a:pathLst>
                  <a:path extrusionOk="0" h="15796" w="6623">
                    <a:moveTo>
                      <a:pt x="0" y="13990"/>
                    </a:moveTo>
                    <a:cubicBezTo>
                      <a:pt x="58" y="12155"/>
                      <a:pt x="1204" y="3441"/>
                      <a:pt x="1405" y="2724"/>
                    </a:cubicBezTo>
                    <a:cubicBezTo>
                      <a:pt x="2122" y="1"/>
                      <a:pt x="2838" y="1434"/>
                      <a:pt x="4014" y="3957"/>
                    </a:cubicBezTo>
                    <a:cubicBezTo>
                      <a:pt x="6622" y="9432"/>
                      <a:pt x="1806" y="15796"/>
                      <a:pt x="0" y="1399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2" name="Google Shape;3202;p74"/>
              <p:cNvSpPr/>
              <p:nvPr/>
            </p:nvSpPr>
            <p:spPr>
              <a:xfrm>
                <a:off x="890169" y="2066639"/>
                <a:ext cx="329675" cy="232950"/>
              </a:xfrm>
              <a:custGeom>
                <a:rect b="b" l="l" r="r" t="t"/>
                <a:pathLst>
                  <a:path extrusionOk="0" h="9318" w="13187">
                    <a:moveTo>
                      <a:pt x="12556" y="1578"/>
                    </a:moveTo>
                    <a:cubicBezTo>
                      <a:pt x="10836" y="804"/>
                      <a:pt x="229" y="1"/>
                      <a:pt x="172" y="1979"/>
                    </a:cubicBezTo>
                    <a:cubicBezTo>
                      <a:pt x="0" y="9317"/>
                      <a:pt x="13187" y="4731"/>
                      <a:pt x="12556" y="1578"/>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3" name="Google Shape;3203;p74"/>
              <p:cNvSpPr/>
              <p:nvPr/>
            </p:nvSpPr>
            <p:spPr>
              <a:xfrm>
                <a:off x="1319444" y="1946964"/>
                <a:ext cx="174900" cy="387025"/>
              </a:xfrm>
              <a:custGeom>
                <a:rect b="b" l="l" r="r" t="t"/>
                <a:pathLst>
                  <a:path extrusionOk="0" h="15481" w="6996">
                    <a:moveTo>
                      <a:pt x="0" y="12958"/>
                    </a:moveTo>
                    <a:cubicBezTo>
                      <a:pt x="316" y="12958"/>
                      <a:pt x="2380" y="1"/>
                      <a:pt x="3010" y="316"/>
                    </a:cubicBezTo>
                    <a:cubicBezTo>
                      <a:pt x="6995" y="2409"/>
                      <a:pt x="4501" y="15480"/>
                      <a:pt x="0" y="12958"/>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4" name="Google Shape;3204;p74"/>
              <p:cNvSpPr/>
              <p:nvPr/>
            </p:nvSpPr>
            <p:spPr>
              <a:xfrm>
                <a:off x="1562194" y="1857339"/>
                <a:ext cx="348525" cy="580925"/>
              </a:xfrm>
              <a:custGeom>
                <a:rect b="b" l="l" r="r" t="t"/>
                <a:pathLst>
                  <a:path extrusionOk="0" h="23237" w="13941">
                    <a:moveTo>
                      <a:pt x="13547" y="1"/>
                    </a:moveTo>
                    <a:cubicBezTo>
                      <a:pt x="13465" y="1"/>
                      <a:pt x="13385" y="22"/>
                      <a:pt x="13310" y="60"/>
                    </a:cubicBezTo>
                    <a:cubicBezTo>
                      <a:pt x="13252" y="88"/>
                      <a:pt x="13224" y="88"/>
                      <a:pt x="13195" y="146"/>
                    </a:cubicBezTo>
                    <a:lnTo>
                      <a:pt x="13138" y="203"/>
                    </a:lnTo>
                    <a:cubicBezTo>
                      <a:pt x="11217" y="1923"/>
                      <a:pt x="9554" y="3901"/>
                      <a:pt x="8178" y="6051"/>
                    </a:cubicBezTo>
                    <a:cubicBezTo>
                      <a:pt x="5254" y="10494"/>
                      <a:pt x="2846" y="15282"/>
                      <a:pt x="1012" y="20269"/>
                    </a:cubicBezTo>
                    <a:cubicBezTo>
                      <a:pt x="840" y="20728"/>
                      <a:pt x="696" y="21187"/>
                      <a:pt x="496" y="21617"/>
                    </a:cubicBezTo>
                    <a:cubicBezTo>
                      <a:pt x="0" y="22678"/>
                      <a:pt x="8" y="23237"/>
                      <a:pt x="260" y="23237"/>
                    </a:cubicBezTo>
                    <a:cubicBezTo>
                      <a:pt x="519" y="23237"/>
                      <a:pt x="1034" y="22650"/>
                      <a:pt x="1528" y="21416"/>
                    </a:cubicBezTo>
                    <a:cubicBezTo>
                      <a:pt x="1757" y="20871"/>
                      <a:pt x="1958" y="20298"/>
                      <a:pt x="2158" y="19753"/>
                    </a:cubicBezTo>
                    <a:cubicBezTo>
                      <a:pt x="3764" y="15568"/>
                      <a:pt x="5742" y="11526"/>
                      <a:pt x="8121" y="7714"/>
                    </a:cubicBezTo>
                    <a:cubicBezTo>
                      <a:pt x="9325" y="5736"/>
                      <a:pt x="10730" y="3872"/>
                      <a:pt x="12278" y="2152"/>
                    </a:cubicBezTo>
                    <a:cubicBezTo>
                      <a:pt x="12765" y="1665"/>
                      <a:pt x="13252" y="1149"/>
                      <a:pt x="13797" y="690"/>
                    </a:cubicBezTo>
                    <a:lnTo>
                      <a:pt x="13883" y="604"/>
                    </a:lnTo>
                    <a:cubicBezTo>
                      <a:pt x="13940" y="518"/>
                      <a:pt x="13940" y="432"/>
                      <a:pt x="13940" y="346"/>
                    </a:cubicBezTo>
                    <a:cubicBezTo>
                      <a:pt x="13940" y="289"/>
                      <a:pt x="13940" y="260"/>
                      <a:pt x="13912" y="203"/>
                    </a:cubicBezTo>
                    <a:cubicBezTo>
                      <a:pt x="13883" y="174"/>
                      <a:pt x="13854" y="146"/>
                      <a:pt x="13854" y="117"/>
                    </a:cubicBezTo>
                    <a:cubicBezTo>
                      <a:pt x="13758" y="36"/>
                      <a:pt x="13651" y="1"/>
                      <a:pt x="1354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5" name="Google Shape;3205;p74"/>
              <p:cNvSpPr/>
              <p:nvPr/>
            </p:nvSpPr>
            <p:spPr>
              <a:xfrm>
                <a:off x="1631194" y="2197789"/>
                <a:ext cx="275950" cy="193525"/>
              </a:xfrm>
              <a:custGeom>
                <a:rect b="b" l="l" r="r" t="t"/>
                <a:pathLst>
                  <a:path extrusionOk="0" h="7741" w="11038">
                    <a:moveTo>
                      <a:pt x="0" y="1492"/>
                    </a:moveTo>
                    <a:cubicBezTo>
                      <a:pt x="0" y="1492"/>
                      <a:pt x="10894" y="1"/>
                      <a:pt x="10922" y="976"/>
                    </a:cubicBezTo>
                    <a:cubicBezTo>
                      <a:pt x="11037" y="3498"/>
                      <a:pt x="2236" y="7741"/>
                      <a:pt x="0" y="1492"/>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6" name="Google Shape;3206;p74"/>
              <p:cNvSpPr/>
              <p:nvPr/>
            </p:nvSpPr>
            <p:spPr>
              <a:xfrm>
                <a:off x="1057144" y="1957714"/>
                <a:ext cx="641375" cy="606650"/>
              </a:xfrm>
              <a:custGeom>
                <a:rect b="b" l="l" r="r" t="t"/>
                <a:pathLst>
                  <a:path extrusionOk="0" h="24266" w="25655">
                    <a:moveTo>
                      <a:pt x="631" y="1"/>
                    </a:moveTo>
                    <a:lnTo>
                      <a:pt x="459" y="29"/>
                    </a:lnTo>
                    <a:cubicBezTo>
                      <a:pt x="402" y="29"/>
                      <a:pt x="373" y="58"/>
                      <a:pt x="316" y="87"/>
                    </a:cubicBezTo>
                    <a:cubicBezTo>
                      <a:pt x="115" y="230"/>
                      <a:pt x="0" y="459"/>
                      <a:pt x="58" y="717"/>
                    </a:cubicBezTo>
                    <a:cubicBezTo>
                      <a:pt x="58" y="775"/>
                      <a:pt x="86" y="832"/>
                      <a:pt x="115" y="889"/>
                    </a:cubicBezTo>
                    <a:lnTo>
                      <a:pt x="144" y="975"/>
                    </a:lnTo>
                    <a:cubicBezTo>
                      <a:pt x="1663" y="3899"/>
                      <a:pt x="3727" y="6479"/>
                      <a:pt x="5934" y="8859"/>
                    </a:cubicBezTo>
                    <a:cubicBezTo>
                      <a:pt x="10636" y="13990"/>
                      <a:pt x="16054" y="18347"/>
                      <a:pt x="21730" y="22217"/>
                    </a:cubicBezTo>
                    <a:cubicBezTo>
                      <a:pt x="22246" y="22561"/>
                      <a:pt x="22819" y="22905"/>
                      <a:pt x="23278" y="23306"/>
                    </a:cubicBezTo>
                    <a:cubicBezTo>
                      <a:pt x="24131" y="23979"/>
                      <a:pt x="24746" y="24265"/>
                      <a:pt x="25064" y="24265"/>
                    </a:cubicBezTo>
                    <a:cubicBezTo>
                      <a:pt x="25655" y="24265"/>
                      <a:pt x="25228" y="23282"/>
                      <a:pt x="23421" y="21959"/>
                    </a:cubicBezTo>
                    <a:cubicBezTo>
                      <a:pt x="22762" y="21529"/>
                      <a:pt x="22102" y="21099"/>
                      <a:pt x="21472" y="20640"/>
                    </a:cubicBezTo>
                    <a:cubicBezTo>
                      <a:pt x="16656" y="17372"/>
                      <a:pt x="12155" y="13617"/>
                      <a:pt x="8056" y="9489"/>
                    </a:cubicBezTo>
                    <a:cubicBezTo>
                      <a:pt x="5963" y="7368"/>
                      <a:pt x="4042" y="5075"/>
                      <a:pt x="2380" y="2609"/>
                    </a:cubicBezTo>
                    <a:cubicBezTo>
                      <a:pt x="1892" y="1864"/>
                      <a:pt x="1434" y="1090"/>
                      <a:pt x="1032" y="287"/>
                    </a:cubicBezTo>
                    <a:lnTo>
                      <a:pt x="946" y="144"/>
                    </a:lnTo>
                    <a:cubicBezTo>
                      <a:pt x="860" y="87"/>
                      <a:pt x="746" y="29"/>
                      <a:pt x="63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7" name="Google Shape;3207;p74"/>
              <p:cNvSpPr/>
              <p:nvPr/>
            </p:nvSpPr>
            <p:spPr>
              <a:xfrm>
                <a:off x="1019169" y="2254414"/>
                <a:ext cx="355475" cy="202125"/>
              </a:xfrm>
              <a:custGeom>
                <a:rect b="b" l="l" r="r" t="t"/>
                <a:pathLst>
                  <a:path extrusionOk="0" h="8085" w="14219">
                    <a:moveTo>
                      <a:pt x="11839" y="1"/>
                    </a:moveTo>
                    <a:cubicBezTo>
                      <a:pt x="14219" y="6823"/>
                      <a:pt x="2351" y="8084"/>
                      <a:pt x="516" y="4071"/>
                    </a:cubicBezTo>
                    <a:cubicBezTo>
                      <a:pt x="0" y="2953"/>
                      <a:pt x="10234" y="517"/>
                      <a:pt x="1183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8" name="Google Shape;3208;p74"/>
              <p:cNvSpPr/>
              <p:nvPr/>
            </p:nvSpPr>
            <p:spPr>
              <a:xfrm>
                <a:off x="1150319" y="2376239"/>
                <a:ext cx="363375" cy="245850"/>
              </a:xfrm>
              <a:custGeom>
                <a:rect b="b" l="l" r="r" t="t"/>
                <a:pathLst>
                  <a:path extrusionOk="0" h="9834" w="14535">
                    <a:moveTo>
                      <a:pt x="12585" y="1"/>
                    </a:moveTo>
                    <a:cubicBezTo>
                      <a:pt x="12585" y="1"/>
                      <a:pt x="0" y="4243"/>
                      <a:pt x="631" y="4731"/>
                    </a:cubicBezTo>
                    <a:cubicBezTo>
                      <a:pt x="6794" y="9833"/>
                      <a:pt x="14534" y="3297"/>
                      <a:pt x="1258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09" name="Google Shape;3209;p74"/>
            <p:cNvGrpSpPr/>
            <p:nvPr/>
          </p:nvGrpSpPr>
          <p:grpSpPr>
            <a:xfrm>
              <a:off x="938169" y="1939789"/>
              <a:ext cx="1334475" cy="984725"/>
              <a:chOff x="938169" y="1939789"/>
              <a:chExt cx="1334475" cy="984725"/>
            </a:xfrm>
          </p:grpSpPr>
          <p:sp>
            <p:nvSpPr>
              <p:cNvPr id="3210" name="Google Shape;3210;p74"/>
              <p:cNvSpPr/>
              <p:nvPr/>
            </p:nvSpPr>
            <p:spPr>
              <a:xfrm>
                <a:off x="1147444" y="2126139"/>
                <a:ext cx="506000" cy="743925"/>
              </a:xfrm>
              <a:custGeom>
                <a:rect b="b" l="l" r="r" t="t"/>
                <a:pathLst>
                  <a:path extrusionOk="0" h="29757" w="20240">
                    <a:moveTo>
                      <a:pt x="19035" y="6135"/>
                    </a:moveTo>
                    <a:cubicBezTo>
                      <a:pt x="18146" y="3354"/>
                      <a:pt x="15824" y="0"/>
                      <a:pt x="11811" y="0"/>
                    </a:cubicBezTo>
                    <a:cubicBezTo>
                      <a:pt x="7798" y="0"/>
                      <a:pt x="4042" y="3354"/>
                      <a:pt x="3154" y="6135"/>
                    </a:cubicBezTo>
                    <a:cubicBezTo>
                      <a:pt x="1950" y="9861"/>
                      <a:pt x="0" y="19293"/>
                      <a:pt x="1806" y="22962"/>
                    </a:cubicBezTo>
                    <a:cubicBezTo>
                      <a:pt x="4157" y="27721"/>
                      <a:pt x="8027" y="29756"/>
                      <a:pt x="12012" y="29756"/>
                    </a:cubicBezTo>
                    <a:cubicBezTo>
                      <a:pt x="15996" y="29756"/>
                      <a:pt x="18146" y="25141"/>
                      <a:pt x="19035" y="22360"/>
                    </a:cubicBezTo>
                    <a:cubicBezTo>
                      <a:pt x="20239" y="18633"/>
                      <a:pt x="20239" y="9861"/>
                      <a:pt x="19035" y="6135"/>
                    </a:cubicBezTo>
                    <a:close/>
                  </a:path>
                </a:pathLst>
              </a:custGeom>
              <a:solidFill>
                <a:srgbClr val="D36E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1" name="Google Shape;3211;p74"/>
              <p:cNvSpPr/>
              <p:nvPr/>
            </p:nvSpPr>
            <p:spPr>
              <a:xfrm>
                <a:off x="1638369" y="2126139"/>
                <a:ext cx="506700" cy="743925"/>
              </a:xfrm>
              <a:custGeom>
                <a:rect b="b" l="l" r="r" t="t"/>
                <a:pathLst>
                  <a:path extrusionOk="0" h="29757" w="20268">
                    <a:moveTo>
                      <a:pt x="1204" y="6135"/>
                    </a:moveTo>
                    <a:cubicBezTo>
                      <a:pt x="2121" y="3354"/>
                      <a:pt x="4443" y="0"/>
                      <a:pt x="8457" y="0"/>
                    </a:cubicBezTo>
                    <a:cubicBezTo>
                      <a:pt x="12470" y="0"/>
                      <a:pt x="16197" y="3354"/>
                      <a:pt x="17114" y="6135"/>
                    </a:cubicBezTo>
                    <a:cubicBezTo>
                      <a:pt x="18318" y="9861"/>
                      <a:pt x="20267" y="19293"/>
                      <a:pt x="18433" y="22962"/>
                    </a:cubicBezTo>
                    <a:cubicBezTo>
                      <a:pt x="16082" y="27721"/>
                      <a:pt x="12441" y="29756"/>
                      <a:pt x="8457" y="29756"/>
                    </a:cubicBezTo>
                    <a:cubicBezTo>
                      <a:pt x="4443" y="29756"/>
                      <a:pt x="2121" y="25141"/>
                      <a:pt x="1204" y="22360"/>
                    </a:cubicBezTo>
                    <a:cubicBezTo>
                      <a:pt x="0" y="18633"/>
                      <a:pt x="0" y="9861"/>
                      <a:pt x="1204" y="6135"/>
                    </a:cubicBezTo>
                  </a:path>
                </a:pathLst>
              </a:custGeom>
              <a:solidFill>
                <a:srgbClr val="D36E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2" name="Google Shape;3212;p74"/>
              <p:cNvSpPr/>
              <p:nvPr/>
            </p:nvSpPr>
            <p:spPr>
              <a:xfrm>
                <a:off x="1391119" y="2089589"/>
                <a:ext cx="505275" cy="716675"/>
              </a:xfrm>
              <a:custGeom>
                <a:rect b="b" l="l" r="r" t="t"/>
                <a:pathLst>
                  <a:path extrusionOk="0" h="28667" w="20211">
                    <a:moveTo>
                      <a:pt x="3268" y="5218"/>
                    </a:moveTo>
                    <a:cubicBezTo>
                      <a:pt x="4644" y="2437"/>
                      <a:pt x="6507" y="0"/>
                      <a:pt x="10492" y="0"/>
                    </a:cubicBezTo>
                    <a:cubicBezTo>
                      <a:pt x="14477" y="0"/>
                      <a:pt x="16369" y="1348"/>
                      <a:pt x="17745" y="5218"/>
                    </a:cubicBezTo>
                    <a:cubicBezTo>
                      <a:pt x="19608" y="10435"/>
                      <a:pt x="20210" y="18232"/>
                      <a:pt x="19006" y="22217"/>
                    </a:cubicBezTo>
                    <a:cubicBezTo>
                      <a:pt x="18117" y="25169"/>
                      <a:pt x="14505" y="28667"/>
                      <a:pt x="10521" y="28667"/>
                    </a:cubicBezTo>
                    <a:cubicBezTo>
                      <a:pt x="6507" y="28667"/>
                      <a:pt x="1691" y="25227"/>
                      <a:pt x="1061" y="22217"/>
                    </a:cubicBezTo>
                    <a:cubicBezTo>
                      <a:pt x="0" y="17114"/>
                      <a:pt x="1003" y="9804"/>
                      <a:pt x="3268" y="5218"/>
                    </a:cubicBezTo>
                    <a:close/>
                  </a:path>
                </a:pathLst>
              </a:custGeom>
              <a:solidFill>
                <a:srgbClr val="D36E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3" name="Google Shape;3213;p74"/>
              <p:cNvSpPr/>
              <p:nvPr/>
            </p:nvSpPr>
            <p:spPr>
              <a:xfrm>
                <a:off x="1482844" y="1939789"/>
                <a:ext cx="330400" cy="369825"/>
              </a:xfrm>
              <a:custGeom>
                <a:rect b="b" l="l" r="r" t="t"/>
                <a:pathLst>
                  <a:path extrusionOk="0" h="14793" w="13216">
                    <a:moveTo>
                      <a:pt x="12126" y="12930"/>
                    </a:moveTo>
                    <a:cubicBezTo>
                      <a:pt x="13216" y="12930"/>
                      <a:pt x="7884" y="12844"/>
                      <a:pt x="6536" y="8802"/>
                    </a:cubicBezTo>
                    <a:cubicBezTo>
                      <a:pt x="5304" y="5190"/>
                      <a:pt x="5906" y="718"/>
                      <a:pt x="4902" y="517"/>
                    </a:cubicBezTo>
                    <a:cubicBezTo>
                      <a:pt x="2208" y="1"/>
                      <a:pt x="3039" y="6021"/>
                      <a:pt x="2752" y="10436"/>
                    </a:cubicBezTo>
                    <a:cubicBezTo>
                      <a:pt x="2609" y="12586"/>
                      <a:pt x="0" y="13961"/>
                      <a:pt x="832" y="14793"/>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4" name="Google Shape;3214;p74"/>
              <p:cNvSpPr/>
              <p:nvPr/>
            </p:nvSpPr>
            <p:spPr>
              <a:xfrm>
                <a:off x="1583894" y="1964889"/>
                <a:ext cx="258750" cy="215725"/>
              </a:xfrm>
              <a:custGeom>
                <a:rect b="b" l="l" r="r" t="t"/>
                <a:pathLst>
                  <a:path extrusionOk="0" h="8629" w="10350">
                    <a:moveTo>
                      <a:pt x="5246" y="3612"/>
                    </a:moveTo>
                    <a:cubicBezTo>
                      <a:pt x="5648" y="3612"/>
                      <a:pt x="6020" y="3813"/>
                      <a:pt x="6221" y="4157"/>
                    </a:cubicBezTo>
                    <a:cubicBezTo>
                      <a:pt x="6508" y="4673"/>
                      <a:pt x="6766" y="5332"/>
                      <a:pt x="6508" y="5820"/>
                    </a:cubicBezTo>
                    <a:cubicBezTo>
                      <a:pt x="6364" y="6020"/>
                      <a:pt x="6164" y="6135"/>
                      <a:pt x="5906" y="6164"/>
                    </a:cubicBezTo>
                    <a:cubicBezTo>
                      <a:pt x="5854" y="6171"/>
                      <a:pt x="5803" y="6175"/>
                      <a:pt x="5752" y="6175"/>
                    </a:cubicBezTo>
                    <a:cubicBezTo>
                      <a:pt x="5024" y="6175"/>
                      <a:pt x="4472" y="5425"/>
                      <a:pt x="4472" y="4702"/>
                    </a:cubicBezTo>
                    <a:cubicBezTo>
                      <a:pt x="4501" y="4329"/>
                      <a:pt x="4616" y="3985"/>
                      <a:pt x="4759" y="3670"/>
                    </a:cubicBezTo>
                    <a:cubicBezTo>
                      <a:pt x="4931" y="3641"/>
                      <a:pt x="5074" y="3612"/>
                      <a:pt x="5246" y="3612"/>
                    </a:cubicBezTo>
                    <a:close/>
                    <a:moveTo>
                      <a:pt x="8572" y="0"/>
                    </a:moveTo>
                    <a:cubicBezTo>
                      <a:pt x="8342" y="0"/>
                      <a:pt x="8113" y="29"/>
                      <a:pt x="7912" y="86"/>
                    </a:cubicBezTo>
                    <a:cubicBezTo>
                      <a:pt x="6823" y="430"/>
                      <a:pt x="5848" y="1090"/>
                      <a:pt x="5103" y="1978"/>
                    </a:cubicBezTo>
                    <a:cubicBezTo>
                      <a:pt x="4788" y="2351"/>
                      <a:pt x="4415" y="2838"/>
                      <a:pt x="4415" y="2838"/>
                    </a:cubicBezTo>
                    <a:cubicBezTo>
                      <a:pt x="2781" y="3326"/>
                      <a:pt x="1290" y="4730"/>
                      <a:pt x="430" y="6336"/>
                    </a:cubicBezTo>
                    <a:cubicBezTo>
                      <a:pt x="144" y="6766"/>
                      <a:pt x="0" y="7310"/>
                      <a:pt x="86" y="7826"/>
                    </a:cubicBezTo>
                    <a:cubicBezTo>
                      <a:pt x="144" y="8199"/>
                      <a:pt x="402" y="8486"/>
                      <a:pt x="746" y="8600"/>
                    </a:cubicBezTo>
                    <a:lnTo>
                      <a:pt x="946" y="8629"/>
                    </a:lnTo>
                    <a:cubicBezTo>
                      <a:pt x="1061" y="8629"/>
                      <a:pt x="1204" y="8572"/>
                      <a:pt x="1290" y="8486"/>
                    </a:cubicBezTo>
                    <a:lnTo>
                      <a:pt x="1405" y="8314"/>
                    </a:lnTo>
                    <a:lnTo>
                      <a:pt x="1434" y="8113"/>
                    </a:lnTo>
                    <a:lnTo>
                      <a:pt x="1376" y="7941"/>
                    </a:lnTo>
                    <a:lnTo>
                      <a:pt x="1262" y="7769"/>
                    </a:lnTo>
                    <a:lnTo>
                      <a:pt x="1118" y="7683"/>
                    </a:lnTo>
                    <a:cubicBezTo>
                      <a:pt x="1090" y="7654"/>
                      <a:pt x="1061" y="7654"/>
                      <a:pt x="1061" y="7654"/>
                    </a:cubicBezTo>
                    <a:cubicBezTo>
                      <a:pt x="946" y="7482"/>
                      <a:pt x="1090" y="7196"/>
                      <a:pt x="1204" y="6995"/>
                    </a:cubicBezTo>
                    <a:cubicBezTo>
                      <a:pt x="1778" y="5820"/>
                      <a:pt x="2666" y="4816"/>
                      <a:pt x="3784" y="4128"/>
                    </a:cubicBezTo>
                    <a:lnTo>
                      <a:pt x="3784" y="4128"/>
                    </a:lnTo>
                    <a:cubicBezTo>
                      <a:pt x="3698" y="4530"/>
                      <a:pt x="3698" y="4931"/>
                      <a:pt x="3784" y="5332"/>
                    </a:cubicBezTo>
                    <a:cubicBezTo>
                      <a:pt x="4022" y="6307"/>
                      <a:pt x="4891" y="6967"/>
                      <a:pt x="5852" y="6967"/>
                    </a:cubicBezTo>
                    <a:cubicBezTo>
                      <a:pt x="6049" y="6967"/>
                      <a:pt x="6250" y="6939"/>
                      <a:pt x="6450" y="6880"/>
                    </a:cubicBezTo>
                    <a:cubicBezTo>
                      <a:pt x="7884" y="6364"/>
                      <a:pt x="7654" y="4071"/>
                      <a:pt x="6450" y="3096"/>
                    </a:cubicBezTo>
                    <a:cubicBezTo>
                      <a:pt x="6135" y="2896"/>
                      <a:pt x="5791" y="2752"/>
                      <a:pt x="5418" y="2695"/>
                    </a:cubicBezTo>
                    <a:cubicBezTo>
                      <a:pt x="5848" y="2150"/>
                      <a:pt x="6364" y="1663"/>
                      <a:pt x="6966" y="1262"/>
                    </a:cubicBezTo>
                    <a:cubicBezTo>
                      <a:pt x="7422" y="950"/>
                      <a:pt x="7957" y="619"/>
                      <a:pt x="8539" y="619"/>
                    </a:cubicBezTo>
                    <a:cubicBezTo>
                      <a:pt x="8653" y="619"/>
                      <a:pt x="8769" y="631"/>
                      <a:pt x="8887" y="660"/>
                    </a:cubicBezTo>
                    <a:cubicBezTo>
                      <a:pt x="9346" y="832"/>
                      <a:pt x="9690" y="1204"/>
                      <a:pt x="9776" y="1692"/>
                    </a:cubicBezTo>
                    <a:lnTo>
                      <a:pt x="9919" y="1864"/>
                    </a:lnTo>
                    <a:lnTo>
                      <a:pt x="10148" y="1892"/>
                    </a:lnTo>
                    <a:lnTo>
                      <a:pt x="10320" y="1749"/>
                    </a:lnTo>
                    <a:lnTo>
                      <a:pt x="10349" y="1520"/>
                    </a:lnTo>
                    <a:cubicBezTo>
                      <a:pt x="10263" y="1147"/>
                      <a:pt x="10091" y="832"/>
                      <a:pt x="9862" y="574"/>
                    </a:cubicBezTo>
                    <a:cubicBezTo>
                      <a:pt x="9518" y="201"/>
                      <a:pt x="9059" y="0"/>
                      <a:pt x="857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5" name="Google Shape;3215;p74"/>
              <p:cNvSpPr/>
              <p:nvPr/>
            </p:nvSpPr>
            <p:spPr>
              <a:xfrm>
                <a:off x="938169" y="2167689"/>
                <a:ext cx="678000" cy="718850"/>
              </a:xfrm>
              <a:custGeom>
                <a:rect b="b" l="l" r="r" t="t"/>
                <a:pathLst>
                  <a:path extrusionOk="0" h="28754" w="27120">
                    <a:moveTo>
                      <a:pt x="25485" y="5935"/>
                    </a:moveTo>
                    <a:cubicBezTo>
                      <a:pt x="24281" y="3240"/>
                      <a:pt x="21157" y="1"/>
                      <a:pt x="15825" y="1"/>
                    </a:cubicBezTo>
                    <a:cubicBezTo>
                      <a:pt x="10493" y="1"/>
                      <a:pt x="5447" y="3240"/>
                      <a:pt x="4243" y="5935"/>
                    </a:cubicBezTo>
                    <a:cubicBezTo>
                      <a:pt x="2609" y="9518"/>
                      <a:pt x="1" y="18634"/>
                      <a:pt x="2437" y="22160"/>
                    </a:cubicBezTo>
                    <a:cubicBezTo>
                      <a:pt x="5591" y="26775"/>
                      <a:pt x="10751" y="28753"/>
                      <a:pt x="16083" y="28753"/>
                    </a:cubicBezTo>
                    <a:cubicBezTo>
                      <a:pt x="21443" y="28753"/>
                      <a:pt x="24281" y="24281"/>
                      <a:pt x="25514" y="21587"/>
                    </a:cubicBezTo>
                    <a:cubicBezTo>
                      <a:pt x="27119" y="18003"/>
                      <a:pt x="27119" y="9518"/>
                      <a:pt x="25514" y="5906"/>
                    </a:cubicBezTo>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6" name="Google Shape;3216;p74"/>
              <p:cNvSpPr/>
              <p:nvPr/>
            </p:nvSpPr>
            <p:spPr>
              <a:xfrm>
                <a:off x="1199044" y="2201389"/>
                <a:ext cx="417125" cy="682275"/>
              </a:xfrm>
              <a:custGeom>
                <a:rect b="b" l="l" r="r" t="t"/>
                <a:pathLst>
                  <a:path extrusionOk="0" h="27291" w="16685">
                    <a:moveTo>
                      <a:pt x="10808" y="0"/>
                    </a:moveTo>
                    <a:cubicBezTo>
                      <a:pt x="12671" y="1032"/>
                      <a:pt x="14162" y="2638"/>
                      <a:pt x="15079" y="4587"/>
                    </a:cubicBezTo>
                    <a:cubicBezTo>
                      <a:pt x="16684" y="8170"/>
                      <a:pt x="16684" y="16655"/>
                      <a:pt x="15079" y="20239"/>
                    </a:cubicBezTo>
                    <a:cubicBezTo>
                      <a:pt x="13961" y="22675"/>
                      <a:pt x="11524" y="26574"/>
                      <a:pt x="7081" y="27291"/>
                    </a:cubicBezTo>
                    <a:cubicBezTo>
                      <a:pt x="4214" y="26001"/>
                      <a:pt x="1921" y="24080"/>
                      <a:pt x="1434" y="22360"/>
                    </a:cubicBezTo>
                    <a:cubicBezTo>
                      <a:pt x="0" y="17143"/>
                      <a:pt x="1319" y="9661"/>
                      <a:pt x="4386" y="4988"/>
                    </a:cubicBezTo>
                    <a:cubicBezTo>
                      <a:pt x="5791" y="2781"/>
                      <a:pt x="7597" y="803"/>
                      <a:pt x="10808" y="0"/>
                    </a:cubicBezTo>
                    <a:close/>
                  </a:path>
                </a:pathLst>
              </a:custGeom>
              <a:solidFill>
                <a:srgbClr val="D172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7" name="Google Shape;3217;p74"/>
              <p:cNvSpPr/>
              <p:nvPr/>
            </p:nvSpPr>
            <p:spPr>
              <a:xfrm>
                <a:off x="1595369" y="2167689"/>
                <a:ext cx="677275" cy="718850"/>
              </a:xfrm>
              <a:custGeom>
                <a:rect b="b" l="l" r="r" t="t"/>
                <a:pathLst>
                  <a:path extrusionOk="0" h="28754" w="27091">
                    <a:moveTo>
                      <a:pt x="1634" y="5935"/>
                    </a:moveTo>
                    <a:cubicBezTo>
                      <a:pt x="2838" y="3240"/>
                      <a:pt x="5963" y="1"/>
                      <a:pt x="11295" y="1"/>
                    </a:cubicBezTo>
                    <a:cubicBezTo>
                      <a:pt x="16627" y="1"/>
                      <a:pt x="21701" y="3240"/>
                      <a:pt x="22876" y="5935"/>
                    </a:cubicBezTo>
                    <a:cubicBezTo>
                      <a:pt x="24510" y="9518"/>
                      <a:pt x="27090" y="18634"/>
                      <a:pt x="24682" y="22160"/>
                    </a:cubicBezTo>
                    <a:cubicBezTo>
                      <a:pt x="21529" y="26775"/>
                      <a:pt x="16655" y="28753"/>
                      <a:pt x="11295" y="28753"/>
                    </a:cubicBezTo>
                    <a:cubicBezTo>
                      <a:pt x="5963" y="28753"/>
                      <a:pt x="2809" y="24281"/>
                      <a:pt x="1634" y="21587"/>
                    </a:cubicBezTo>
                    <a:cubicBezTo>
                      <a:pt x="0" y="18003"/>
                      <a:pt x="0" y="9518"/>
                      <a:pt x="1634" y="5906"/>
                    </a:cubicBezTo>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8" name="Google Shape;3218;p74"/>
              <p:cNvSpPr/>
              <p:nvPr/>
            </p:nvSpPr>
            <p:spPr>
              <a:xfrm>
                <a:off x="1595369" y="2197089"/>
                <a:ext cx="407075" cy="685150"/>
              </a:xfrm>
              <a:custGeom>
                <a:rect b="b" l="l" r="r" t="t"/>
                <a:pathLst>
                  <a:path extrusionOk="0" h="27406" w="16283">
                    <a:moveTo>
                      <a:pt x="6221" y="0"/>
                    </a:moveTo>
                    <a:cubicBezTo>
                      <a:pt x="9603" y="488"/>
                      <a:pt x="11495" y="1978"/>
                      <a:pt x="12986" y="5131"/>
                    </a:cubicBezTo>
                    <a:cubicBezTo>
                      <a:pt x="15480" y="10463"/>
                      <a:pt x="16283" y="18433"/>
                      <a:pt x="14677" y="22503"/>
                    </a:cubicBezTo>
                    <a:cubicBezTo>
                      <a:pt x="13989" y="24223"/>
                      <a:pt x="12155" y="26087"/>
                      <a:pt x="9689" y="27405"/>
                    </a:cubicBezTo>
                    <a:cubicBezTo>
                      <a:pt x="5332" y="26631"/>
                      <a:pt x="2695" y="22819"/>
                      <a:pt x="1634" y="20411"/>
                    </a:cubicBezTo>
                    <a:cubicBezTo>
                      <a:pt x="0" y="16827"/>
                      <a:pt x="0" y="8342"/>
                      <a:pt x="1634" y="4759"/>
                    </a:cubicBezTo>
                    <a:cubicBezTo>
                      <a:pt x="2580" y="2695"/>
                      <a:pt x="4185" y="1032"/>
                      <a:pt x="6221" y="0"/>
                    </a:cubicBezTo>
                    <a:close/>
                  </a:path>
                </a:pathLst>
              </a:custGeom>
              <a:solidFill>
                <a:srgbClr val="D172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9" name="Google Shape;3219;p74"/>
              <p:cNvSpPr/>
              <p:nvPr/>
            </p:nvSpPr>
            <p:spPr>
              <a:xfrm>
                <a:off x="1254219" y="2192064"/>
                <a:ext cx="676575" cy="732450"/>
              </a:xfrm>
              <a:custGeom>
                <a:rect b="b" l="l" r="r" t="t"/>
                <a:pathLst>
                  <a:path extrusionOk="0" h="29298" w="27063">
                    <a:moveTo>
                      <a:pt x="4358" y="5361"/>
                    </a:moveTo>
                    <a:cubicBezTo>
                      <a:pt x="6221" y="2523"/>
                      <a:pt x="8658" y="1"/>
                      <a:pt x="14047" y="1"/>
                    </a:cubicBezTo>
                    <a:cubicBezTo>
                      <a:pt x="19408" y="1"/>
                      <a:pt x="21902" y="1377"/>
                      <a:pt x="23765" y="5361"/>
                    </a:cubicBezTo>
                    <a:cubicBezTo>
                      <a:pt x="26259" y="10693"/>
                      <a:pt x="27062" y="18634"/>
                      <a:pt x="25457" y="22704"/>
                    </a:cubicBezTo>
                    <a:cubicBezTo>
                      <a:pt x="24281" y="25714"/>
                      <a:pt x="19408" y="29298"/>
                      <a:pt x="14076" y="29298"/>
                    </a:cubicBezTo>
                    <a:cubicBezTo>
                      <a:pt x="8715" y="29298"/>
                      <a:pt x="2265" y="25772"/>
                      <a:pt x="1434" y="22704"/>
                    </a:cubicBezTo>
                    <a:cubicBezTo>
                      <a:pt x="1" y="17516"/>
                      <a:pt x="1319" y="10034"/>
                      <a:pt x="4387" y="5361"/>
                    </a:cubicBezTo>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0" name="Google Shape;3220;p74"/>
              <p:cNvSpPr/>
              <p:nvPr/>
            </p:nvSpPr>
            <p:spPr>
              <a:xfrm>
                <a:off x="1365319" y="2143639"/>
                <a:ext cx="238675" cy="496550"/>
              </a:xfrm>
              <a:custGeom>
                <a:rect b="b" l="l" r="r" t="t"/>
                <a:pathLst>
                  <a:path extrusionOk="0" h="19862" w="9547">
                    <a:moveTo>
                      <a:pt x="2465" y="11598"/>
                    </a:moveTo>
                    <a:lnTo>
                      <a:pt x="2494" y="11627"/>
                    </a:lnTo>
                    <a:cubicBezTo>
                      <a:pt x="3354" y="11655"/>
                      <a:pt x="4071" y="12401"/>
                      <a:pt x="4386" y="13232"/>
                    </a:cubicBezTo>
                    <a:cubicBezTo>
                      <a:pt x="3956" y="13490"/>
                      <a:pt x="3497" y="13691"/>
                      <a:pt x="3010" y="13805"/>
                    </a:cubicBezTo>
                    <a:cubicBezTo>
                      <a:pt x="2684" y="13883"/>
                      <a:pt x="2332" y="13961"/>
                      <a:pt x="2005" y="13961"/>
                    </a:cubicBezTo>
                    <a:cubicBezTo>
                      <a:pt x="1729" y="13961"/>
                      <a:pt x="1471" y="13906"/>
                      <a:pt x="1261" y="13748"/>
                    </a:cubicBezTo>
                    <a:cubicBezTo>
                      <a:pt x="516" y="13175"/>
                      <a:pt x="1376" y="11598"/>
                      <a:pt x="2465" y="11598"/>
                    </a:cubicBezTo>
                    <a:close/>
                    <a:moveTo>
                      <a:pt x="6263" y="0"/>
                    </a:moveTo>
                    <a:cubicBezTo>
                      <a:pt x="4531" y="0"/>
                      <a:pt x="2523" y="672"/>
                      <a:pt x="1577" y="2167"/>
                    </a:cubicBezTo>
                    <a:cubicBezTo>
                      <a:pt x="917" y="3199"/>
                      <a:pt x="975" y="4546"/>
                      <a:pt x="1720" y="5521"/>
                    </a:cubicBezTo>
                    <a:cubicBezTo>
                      <a:pt x="2494" y="6581"/>
                      <a:pt x="3669" y="7241"/>
                      <a:pt x="4673" y="8043"/>
                    </a:cubicBezTo>
                    <a:cubicBezTo>
                      <a:pt x="5361" y="8588"/>
                      <a:pt x="6106" y="9219"/>
                      <a:pt x="6307" y="10107"/>
                    </a:cubicBezTo>
                    <a:cubicBezTo>
                      <a:pt x="6536" y="11111"/>
                      <a:pt x="5819" y="12114"/>
                      <a:pt x="5017" y="12802"/>
                    </a:cubicBezTo>
                    <a:cubicBezTo>
                      <a:pt x="4558" y="11799"/>
                      <a:pt x="3612" y="10881"/>
                      <a:pt x="2494" y="10853"/>
                    </a:cubicBezTo>
                    <a:lnTo>
                      <a:pt x="2437" y="10853"/>
                    </a:lnTo>
                    <a:cubicBezTo>
                      <a:pt x="1032" y="10910"/>
                      <a:pt x="0" y="12200"/>
                      <a:pt x="258" y="13605"/>
                    </a:cubicBezTo>
                    <a:cubicBezTo>
                      <a:pt x="483" y="14490"/>
                      <a:pt x="1178" y="14788"/>
                      <a:pt x="1982" y="14788"/>
                    </a:cubicBezTo>
                    <a:cubicBezTo>
                      <a:pt x="2611" y="14788"/>
                      <a:pt x="3307" y="14605"/>
                      <a:pt x="3899" y="14379"/>
                    </a:cubicBezTo>
                    <a:cubicBezTo>
                      <a:pt x="4128" y="14293"/>
                      <a:pt x="4357" y="14207"/>
                      <a:pt x="4558" y="14092"/>
                    </a:cubicBezTo>
                    <a:lnTo>
                      <a:pt x="4558" y="14092"/>
                    </a:lnTo>
                    <a:cubicBezTo>
                      <a:pt x="4615" y="14551"/>
                      <a:pt x="4558" y="15038"/>
                      <a:pt x="4443" y="15497"/>
                    </a:cubicBezTo>
                    <a:cubicBezTo>
                      <a:pt x="4300" y="16357"/>
                      <a:pt x="3870" y="17131"/>
                      <a:pt x="3239" y="17733"/>
                    </a:cubicBezTo>
                    <a:cubicBezTo>
                      <a:pt x="3168" y="17718"/>
                      <a:pt x="3094" y="17711"/>
                      <a:pt x="3020" y="17711"/>
                    </a:cubicBezTo>
                    <a:cubicBezTo>
                      <a:pt x="2799" y="17711"/>
                      <a:pt x="2573" y="17776"/>
                      <a:pt x="2379" y="17905"/>
                    </a:cubicBezTo>
                    <a:cubicBezTo>
                      <a:pt x="1986" y="18249"/>
                      <a:pt x="2479" y="18594"/>
                      <a:pt x="2935" y="18594"/>
                    </a:cubicBezTo>
                    <a:cubicBezTo>
                      <a:pt x="3010" y="18594"/>
                      <a:pt x="3084" y="18584"/>
                      <a:pt x="3153" y="18564"/>
                    </a:cubicBezTo>
                    <a:cubicBezTo>
                      <a:pt x="3262" y="18542"/>
                      <a:pt x="3370" y="18439"/>
                      <a:pt x="3490" y="18439"/>
                    </a:cubicBezTo>
                    <a:cubicBezTo>
                      <a:pt x="3529" y="18439"/>
                      <a:pt x="3570" y="18450"/>
                      <a:pt x="3612" y="18478"/>
                    </a:cubicBezTo>
                    <a:cubicBezTo>
                      <a:pt x="3669" y="18535"/>
                      <a:pt x="3641" y="18593"/>
                      <a:pt x="3612" y="18679"/>
                    </a:cubicBezTo>
                    <a:cubicBezTo>
                      <a:pt x="3434" y="19090"/>
                      <a:pt x="3112" y="19239"/>
                      <a:pt x="2749" y="19239"/>
                    </a:cubicBezTo>
                    <a:cubicBezTo>
                      <a:pt x="2353" y="19239"/>
                      <a:pt x="1907" y="19060"/>
                      <a:pt x="1548" y="18851"/>
                    </a:cubicBezTo>
                    <a:lnTo>
                      <a:pt x="1548" y="18650"/>
                    </a:lnTo>
                    <a:lnTo>
                      <a:pt x="1376" y="18507"/>
                    </a:lnTo>
                    <a:cubicBezTo>
                      <a:pt x="1235" y="18436"/>
                      <a:pt x="1093" y="18385"/>
                      <a:pt x="951" y="18385"/>
                    </a:cubicBezTo>
                    <a:cubicBezTo>
                      <a:pt x="921" y="18385"/>
                      <a:pt x="891" y="18387"/>
                      <a:pt x="860" y="18392"/>
                    </a:cubicBezTo>
                    <a:cubicBezTo>
                      <a:pt x="545" y="18478"/>
                      <a:pt x="573" y="18879"/>
                      <a:pt x="803" y="19080"/>
                    </a:cubicBezTo>
                    <a:cubicBezTo>
                      <a:pt x="1354" y="19579"/>
                      <a:pt x="2074" y="19861"/>
                      <a:pt x="2807" y="19861"/>
                    </a:cubicBezTo>
                    <a:cubicBezTo>
                      <a:pt x="2875" y="19861"/>
                      <a:pt x="2942" y="19859"/>
                      <a:pt x="3010" y="19854"/>
                    </a:cubicBezTo>
                    <a:cubicBezTo>
                      <a:pt x="3669" y="19768"/>
                      <a:pt x="4214" y="19252"/>
                      <a:pt x="4271" y="18593"/>
                    </a:cubicBezTo>
                    <a:cubicBezTo>
                      <a:pt x="4300" y="18392"/>
                      <a:pt x="4214" y="18191"/>
                      <a:pt x="4042" y="18048"/>
                    </a:cubicBezTo>
                    <a:cubicBezTo>
                      <a:pt x="4042" y="18019"/>
                      <a:pt x="4013" y="17991"/>
                      <a:pt x="3985" y="17991"/>
                    </a:cubicBezTo>
                    <a:cubicBezTo>
                      <a:pt x="5017" y="16787"/>
                      <a:pt x="5475" y="15210"/>
                      <a:pt x="5246" y="13691"/>
                    </a:cubicBezTo>
                    <a:cubicBezTo>
                      <a:pt x="6278" y="12917"/>
                      <a:pt x="7310" y="11627"/>
                      <a:pt x="7195" y="10251"/>
                    </a:cubicBezTo>
                    <a:cubicBezTo>
                      <a:pt x="7023" y="8473"/>
                      <a:pt x="5246" y="7355"/>
                      <a:pt x="3813" y="6209"/>
                    </a:cubicBezTo>
                    <a:cubicBezTo>
                      <a:pt x="2953" y="5521"/>
                      <a:pt x="2007" y="4690"/>
                      <a:pt x="2064" y="3629"/>
                    </a:cubicBezTo>
                    <a:cubicBezTo>
                      <a:pt x="2150" y="2310"/>
                      <a:pt x="3411" y="1565"/>
                      <a:pt x="4615" y="1221"/>
                    </a:cubicBezTo>
                    <a:cubicBezTo>
                      <a:pt x="5147" y="1066"/>
                      <a:pt x="5712" y="979"/>
                      <a:pt x="6274" y="979"/>
                    </a:cubicBezTo>
                    <a:cubicBezTo>
                      <a:pt x="7167" y="979"/>
                      <a:pt x="8051" y="1198"/>
                      <a:pt x="8772" y="1708"/>
                    </a:cubicBezTo>
                    <a:lnTo>
                      <a:pt x="8973" y="1794"/>
                    </a:lnTo>
                    <a:cubicBezTo>
                      <a:pt x="9087" y="1794"/>
                      <a:pt x="9202" y="1766"/>
                      <a:pt x="9317" y="1737"/>
                    </a:cubicBezTo>
                    <a:lnTo>
                      <a:pt x="9460" y="1594"/>
                    </a:lnTo>
                    <a:lnTo>
                      <a:pt x="9546" y="1393"/>
                    </a:lnTo>
                    <a:lnTo>
                      <a:pt x="9546" y="1221"/>
                    </a:lnTo>
                    <a:lnTo>
                      <a:pt x="9460" y="1049"/>
                    </a:lnTo>
                    <a:lnTo>
                      <a:pt x="9345" y="906"/>
                    </a:lnTo>
                    <a:cubicBezTo>
                      <a:pt x="8657" y="418"/>
                      <a:pt x="7855" y="132"/>
                      <a:pt x="7023" y="46"/>
                    </a:cubicBezTo>
                    <a:cubicBezTo>
                      <a:pt x="6779" y="15"/>
                      <a:pt x="6524" y="0"/>
                      <a:pt x="626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221" name="Google Shape;3221;p74"/>
          <p:cNvGrpSpPr/>
          <p:nvPr/>
        </p:nvGrpSpPr>
        <p:grpSpPr>
          <a:xfrm rot="-3430697">
            <a:off x="2857740" y="4289571"/>
            <a:ext cx="530943" cy="872599"/>
            <a:chOff x="7107275" y="1417375"/>
            <a:chExt cx="259500" cy="426525"/>
          </a:xfrm>
        </p:grpSpPr>
        <p:sp>
          <p:nvSpPr>
            <p:cNvPr id="3222" name="Google Shape;3222;p74"/>
            <p:cNvSpPr/>
            <p:nvPr/>
          </p:nvSpPr>
          <p:spPr>
            <a:xfrm>
              <a:off x="7107275" y="1417375"/>
              <a:ext cx="246000" cy="375125"/>
            </a:xfrm>
            <a:custGeom>
              <a:rect b="b" l="l" r="r" t="t"/>
              <a:pathLst>
                <a:path extrusionOk="0" h="15005" w="9840">
                  <a:moveTo>
                    <a:pt x="2421" y="1"/>
                  </a:moveTo>
                  <a:cubicBezTo>
                    <a:pt x="284" y="1"/>
                    <a:pt x="0" y="3232"/>
                    <a:pt x="1128" y="5248"/>
                  </a:cubicBezTo>
                  <a:cubicBezTo>
                    <a:pt x="2082" y="6875"/>
                    <a:pt x="2593" y="7993"/>
                    <a:pt x="2279" y="7993"/>
                  </a:cubicBezTo>
                  <a:cubicBezTo>
                    <a:pt x="2195" y="7993"/>
                    <a:pt x="2051" y="7912"/>
                    <a:pt x="1840" y="7739"/>
                  </a:cubicBezTo>
                  <a:cubicBezTo>
                    <a:pt x="1479" y="7431"/>
                    <a:pt x="1103" y="7280"/>
                    <a:pt x="807" y="7280"/>
                  </a:cubicBezTo>
                  <a:cubicBezTo>
                    <a:pt x="313" y="7280"/>
                    <a:pt x="39" y="7699"/>
                    <a:pt x="416" y="8521"/>
                  </a:cubicBezTo>
                  <a:cubicBezTo>
                    <a:pt x="986" y="9838"/>
                    <a:pt x="4117" y="10727"/>
                    <a:pt x="3726" y="10905"/>
                  </a:cubicBezTo>
                  <a:cubicBezTo>
                    <a:pt x="3334" y="11048"/>
                    <a:pt x="2267" y="10763"/>
                    <a:pt x="1697" y="11332"/>
                  </a:cubicBezTo>
                  <a:cubicBezTo>
                    <a:pt x="820" y="12268"/>
                    <a:pt x="4842" y="15004"/>
                    <a:pt x="7174" y="15004"/>
                  </a:cubicBezTo>
                  <a:cubicBezTo>
                    <a:pt x="7680" y="15004"/>
                    <a:pt x="8107" y="14875"/>
                    <a:pt x="8387" y="14570"/>
                  </a:cubicBezTo>
                  <a:cubicBezTo>
                    <a:pt x="8989" y="13897"/>
                    <a:pt x="9839" y="8984"/>
                    <a:pt x="8050" y="8984"/>
                  </a:cubicBezTo>
                  <a:cubicBezTo>
                    <a:pt x="8044" y="8984"/>
                    <a:pt x="8037" y="8984"/>
                    <a:pt x="8031" y="8984"/>
                  </a:cubicBezTo>
                  <a:cubicBezTo>
                    <a:pt x="6325" y="9018"/>
                    <a:pt x="6745" y="10916"/>
                    <a:pt x="6438" y="10916"/>
                  </a:cubicBezTo>
                  <a:cubicBezTo>
                    <a:pt x="6425" y="10916"/>
                    <a:pt x="6410" y="10913"/>
                    <a:pt x="6394" y="10905"/>
                  </a:cubicBezTo>
                  <a:cubicBezTo>
                    <a:pt x="6038" y="10763"/>
                    <a:pt x="7070" y="5461"/>
                    <a:pt x="5860" y="5035"/>
                  </a:cubicBezTo>
                  <a:cubicBezTo>
                    <a:pt x="5761" y="5002"/>
                    <a:pt x="5669" y="4988"/>
                    <a:pt x="5584" y="4988"/>
                  </a:cubicBezTo>
                  <a:cubicBezTo>
                    <a:pt x="4735" y="4988"/>
                    <a:pt x="4568" y="6451"/>
                    <a:pt x="4214" y="6451"/>
                  </a:cubicBezTo>
                  <a:cubicBezTo>
                    <a:pt x="4173" y="6451"/>
                    <a:pt x="4129" y="6431"/>
                    <a:pt x="4081" y="6387"/>
                  </a:cubicBezTo>
                  <a:cubicBezTo>
                    <a:pt x="3583" y="5924"/>
                    <a:pt x="5078" y="338"/>
                    <a:pt x="2694" y="18"/>
                  </a:cubicBezTo>
                  <a:cubicBezTo>
                    <a:pt x="2599" y="6"/>
                    <a:pt x="2508" y="1"/>
                    <a:pt x="242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3" name="Google Shape;3223;p74"/>
            <p:cNvSpPr/>
            <p:nvPr/>
          </p:nvSpPr>
          <p:spPr>
            <a:xfrm>
              <a:off x="7153675" y="1458700"/>
              <a:ext cx="213100" cy="385200"/>
            </a:xfrm>
            <a:custGeom>
              <a:rect b="b" l="l" r="r" t="t"/>
              <a:pathLst>
                <a:path extrusionOk="0" h="15408" w="8524">
                  <a:moveTo>
                    <a:pt x="293" y="1"/>
                  </a:moveTo>
                  <a:cubicBezTo>
                    <a:pt x="149" y="1"/>
                    <a:pt x="1" y="99"/>
                    <a:pt x="19" y="286"/>
                  </a:cubicBezTo>
                  <a:cubicBezTo>
                    <a:pt x="55" y="749"/>
                    <a:pt x="90" y="1211"/>
                    <a:pt x="162" y="1674"/>
                  </a:cubicBezTo>
                  <a:cubicBezTo>
                    <a:pt x="767" y="6050"/>
                    <a:pt x="2830" y="10142"/>
                    <a:pt x="5997" y="13237"/>
                  </a:cubicBezTo>
                  <a:cubicBezTo>
                    <a:pt x="6780" y="14020"/>
                    <a:pt x="7598" y="14767"/>
                    <a:pt x="8523" y="15408"/>
                  </a:cubicBezTo>
                  <a:lnTo>
                    <a:pt x="8523" y="14732"/>
                  </a:lnTo>
                  <a:cubicBezTo>
                    <a:pt x="7776" y="14198"/>
                    <a:pt x="7100" y="13593"/>
                    <a:pt x="6495" y="12953"/>
                  </a:cubicBezTo>
                  <a:cubicBezTo>
                    <a:pt x="3506" y="10071"/>
                    <a:pt x="1514" y="6299"/>
                    <a:pt x="802" y="2243"/>
                  </a:cubicBezTo>
                  <a:cubicBezTo>
                    <a:pt x="660" y="1567"/>
                    <a:pt x="589" y="926"/>
                    <a:pt x="553" y="250"/>
                  </a:cubicBezTo>
                  <a:cubicBezTo>
                    <a:pt x="553" y="81"/>
                    <a:pt x="425" y="1"/>
                    <a:pt x="29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24" name="Google Shape;3224;p74"/>
          <p:cNvGrpSpPr/>
          <p:nvPr/>
        </p:nvGrpSpPr>
        <p:grpSpPr>
          <a:xfrm rot="8981696">
            <a:off x="7051001" y="4394895"/>
            <a:ext cx="1205442" cy="431310"/>
            <a:chOff x="4550109" y="1908764"/>
            <a:chExt cx="935226" cy="334626"/>
          </a:xfrm>
        </p:grpSpPr>
        <p:sp>
          <p:nvSpPr>
            <p:cNvPr id="3225" name="Google Shape;3225;p74"/>
            <p:cNvSpPr/>
            <p:nvPr/>
          </p:nvSpPr>
          <p:spPr>
            <a:xfrm>
              <a:off x="4550109" y="1908764"/>
              <a:ext cx="854076" cy="334626"/>
            </a:xfrm>
            <a:custGeom>
              <a:rect b="b" l="l" r="r" t="t"/>
              <a:pathLst>
                <a:path extrusionOk="0" h="20305" w="51825">
                  <a:moveTo>
                    <a:pt x="8906" y="10152"/>
                  </a:moveTo>
                  <a:cubicBezTo>
                    <a:pt x="8025" y="10669"/>
                    <a:pt x="7082" y="11125"/>
                    <a:pt x="6140" y="11490"/>
                  </a:cubicBezTo>
                  <a:cubicBezTo>
                    <a:pt x="4894" y="12006"/>
                    <a:pt x="3587" y="12432"/>
                    <a:pt x="2219" y="12280"/>
                  </a:cubicBezTo>
                  <a:cubicBezTo>
                    <a:pt x="1581" y="12219"/>
                    <a:pt x="1003" y="11976"/>
                    <a:pt x="517" y="11550"/>
                  </a:cubicBezTo>
                  <a:cubicBezTo>
                    <a:pt x="183" y="11338"/>
                    <a:pt x="0" y="10943"/>
                    <a:pt x="61" y="10517"/>
                  </a:cubicBezTo>
                  <a:cubicBezTo>
                    <a:pt x="274" y="9666"/>
                    <a:pt x="1550" y="9180"/>
                    <a:pt x="2341" y="9058"/>
                  </a:cubicBezTo>
                  <a:cubicBezTo>
                    <a:pt x="3769" y="8784"/>
                    <a:pt x="8055" y="9484"/>
                    <a:pt x="8633" y="9605"/>
                  </a:cubicBezTo>
                  <a:close/>
                  <a:moveTo>
                    <a:pt x="14225" y="9848"/>
                  </a:moveTo>
                  <a:cubicBezTo>
                    <a:pt x="13648" y="10395"/>
                    <a:pt x="13222" y="11064"/>
                    <a:pt x="12645" y="11642"/>
                  </a:cubicBezTo>
                  <a:cubicBezTo>
                    <a:pt x="11307" y="13040"/>
                    <a:pt x="9788" y="14256"/>
                    <a:pt x="8177" y="15319"/>
                  </a:cubicBezTo>
                  <a:cubicBezTo>
                    <a:pt x="7417" y="15836"/>
                    <a:pt x="5988" y="16900"/>
                    <a:pt x="4955" y="16474"/>
                  </a:cubicBezTo>
                  <a:cubicBezTo>
                    <a:pt x="3800" y="15958"/>
                    <a:pt x="4803" y="14408"/>
                    <a:pt x="5350" y="13830"/>
                  </a:cubicBezTo>
                  <a:cubicBezTo>
                    <a:pt x="7234" y="11854"/>
                    <a:pt x="9970" y="11034"/>
                    <a:pt x="12462" y="10000"/>
                  </a:cubicBezTo>
                  <a:close/>
                  <a:moveTo>
                    <a:pt x="14195" y="9088"/>
                  </a:moveTo>
                  <a:cubicBezTo>
                    <a:pt x="12949" y="8967"/>
                    <a:pt x="11733" y="8693"/>
                    <a:pt x="10578" y="8268"/>
                  </a:cubicBezTo>
                  <a:cubicBezTo>
                    <a:pt x="10122" y="8085"/>
                    <a:pt x="9696" y="7903"/>
                    <a:pt x="9271" y="7660"/>
                  </a:cubicBezTo>
                  <a:cubicBezTo>
                    <a:pt x="8936" y="7477"/>
                    <a:pt x="8633" y="7295"/>
                    <a:pt x="8298" y="7052"/>
                  </a:cubicBezTo>
                  <a:cubicBezTo>
                    <a:pt x="8116" y="6930"/>
                    <a:pt x="7903" y="6778"/>
                    <a:pt x="7721" y="6626"/>
                  </a:cubicBezTo>
                  <a:cubicBezTo>
                    <a:pt x="7538" y="6535"/>
                    <a:pt x="7386" y="6383"/>
                    <a:pt x="7265" y="6262"/>
                  </a:cubicBezTo>
                  <a:cubicBezTo>
                    <a:pt x="6687" y="5714"/>
                    <a:pt x="5471" y="4286"/>
                    <a:pt x="6657" y="3739"/>
                  </a:cubicBezTo>
                  <a:cubicBezTo>
                    <a:pt x="7477" y="3344"/>
                    <a:pt x="8602" y="3769"/>
                    <a:pt x="9392" y="4073"/>
                  </a:cubicBezTo>
                  <a:cubicBezTo>
                    <a:pt x="11338" y="4863"/>
                    <a:pt x="12523" y="6262"/>
                    <a:pt x="13617" y="8025"/>
                  </a:cubicBezTo>
                  <a:cubicBezTo>
                    <a:pt x="13921" y="8420"/>
                    <a:pt x="14165" y="8876"/>
                    <a:pt x="14438" y="9301"/>
                  </a:cubicBezTo>
                  <a:close/>
                  <a:moveTo>
                    <a:pt x="21399" y="8906"/>
                  </a:moveTo>
                  <a:cubicBezTo>
                    <a:pt x="20122" y="8389"/>
                    <a:pt x="18876" y="7903"/>
                    <a:pt x="17660" y="7295"/>
                  </a:cubicBezTo>
                  <a:cubicBezTo>
                    <a:pt x="16171" y="6596"/>
                    <a:pt x="14408" y="5167"/>
                    <a:pt x="13861" y="3556"/>
                  </a:cubicBezTo>
                  <a:cubicBezTo>
                    <a:pt x="13678" y="3009"/>
                    <a:pt x="14043" y="2462"/>
                    <a:pt x="14620" y="2462"/>
                  </a:cubicBezTo>
                  <a:cubicBezTo>
                    <a:pt x="15502" y="2371"/>
                    <a:pt x="16505" y="2827"/>
                    <a:pt x="17234" y="3313"/>
                  </a:cubicBezTo>
                  <a:cubicBezTo>
                    <a:pt x="17842" y="3678"/>
                    <a:pt x="18390" y="4134"/>
                    <a:pt x="18906" y="4651"/>
                  </a:cubicBezTo>
                  <a:cubicBezTo>
                    <a:pt x="20031" y="5775"/>
                    <a:pt x="20760" y="7265"/>
                    <a:pt x="21368" y="8754"/>
                  </a:cubicBezTo>
                  <a:close/>
                  <a:moveTo>
                    <a:pt x="22007" y="9088"/>
                  </a:moveTo>
                  <a:cubicBezTo>
                    <a:pt x="21186" y="10213"/>
                    <a:pt x="20213" y="11277"/>
                    <a:pt x="19149" y="12189"/>
                  </a:cubicBezTo>
                  <a:cubicBezTo>
                    <a:pt x="18116" y="13253"/>
                    <a:pt x="16961" y="14164"/>
                    <a:pt x="15745" y="14955"/>
                  </a:cubicBezTo>
                  <a:cubicBezTo>
                    <a:pt x="14894" y="15471"/>
                    <a:pt x="13283" y="16323"/>
                    <a:pt x="12462" y="15289"/>
                  </a:cubicBezTo>
                  <a:cubicBezTo>
                    <a:pt x="11763" y="14438"/>
                    <a:pt x="12979" y="13161"/>
                    <a:pt x="13557" y="12645"/>
                  </a:cubicBezTo>
                  <a:cubicBezTo>
                    <a:pt x="14347" y="12067"/>
                    <a:pt x="15168" y="11550"/>
                    <a:pt x="16049" y="11155"/>
                  </a:cubicBezTo>
                  <a:cubicBezTo>
                    <a:pt x="17356" y="10426"/>
                    <a:pt x="18724" y="9818"/>
                    <a:pt x="20122" y="9271"/>
                  </a:cubicBezTo>
                  <a:close/>
                  <a:moveTo>
                    <a:pt x="28451" y="8693"/>
                  </a:moveTo>
                  <a:cubicBezTo>
                    <a:pt x="27235" y="8177"/>
                    <a:pt x="26110" y="7538"/>
                    <a:pt x="25016" y="6809"/>
                  </a:cubicBezTo>
                  <a:cubicBezTo>
                    <a:pt x="24317" y="6353"/>
                    <a:pt x="23618" y="5866"/>
                    <a:pt x="22979" y="5350"/>
                  </a:cubicBezTo>
                  <a:cubicBezTo>
                    <a:pt x="22432" y="4803"/>
                    <a:pt x="21946" y="4164"/>
                    <a:pt x="21551" y="3496"/>
                  </a:cubicBezTo>
                  <a:cubicBezTo>
                    <a:pt x="21308" y="3192"/>
                    <a:pt x="21095" y="2857"/>
                    <a:pt x="20943" y="2493"/>
                  </a:cubicBezTo>
                  <a:cubicBezTo>
                    <a:pt x="20760" y="1763"/>
                    <a:pt x="21794" y="1641"/>
                    <a:pt x="22280" y="1702"/>
                  </a:cubicBezTo>
                  <a:cubicBezTo>
                    <a:pt x="22554" y="1733"/>
                    <a:pt x="22827" y="1793"/>
                    <a:pt x="23070" y="1885"/>
                  </a:cubicBezTo>
                  <a:cubicBezTo>
                    <a:pt x="23496" y="2067"/>
                    <a:pt x="23891" y="2280"/>
                    <a:pt x="24286" y="2523"/>
                  </a:cubicBezTo>
                  <a:cubicBezTo>
                    <a:pt x="26323" y="4043"/>
                    <a:pt x="27812" y="6231"/>
                    <a:pt x="28451" y="8724"/>
                  </a:cubicBezTo>
                  <a:lnTo>
                    <a:pt x="28633" y="8784"/>
                  </a:lnTo>
                  <a:lnTo>
                    <a:pt x="28481" y="8845"/>
                  </a:lnTo>
                  <a:cubicBezTo>
                    <a:pt x="28481" y="8815"/>
                    <a:pt x="28481" y="8754"/>
                    <a:pt x="28451" y="8724"/>
                  </a:cubicBezTo>
                  <a:close/>
                  <a:moveTo>
                    <a:pt x="28724" y="9240"/>
                  </a:moveTo>
                  <a:cubicBezTo>
                    <a:pt x="27934" y="9757"/>
                    <a:pt x="27539" y="10669"/>
                    <a:pt x="26961" y="11398"/>
                  </a:cubicBezTo>
                  <a:cubicBezTo>
                    <a:pt x="26171" y="12371"/>
                    <a:pt x="25259" y="13283"/>
                    <a:pt x="24226" y="14043"/>
                  </a:cubicBezTo>
                  <a:cubicBezTo>
                    <a:pt x="22918" y="15046"/>
                    <a:pt x="21399" y="15715"/>
                    <a:pt x="19757" y="16019"/>
                  </a:cubicBezTo>
                  <a:cubicBezTo>
                    <a:pt x="18420" y="16231"/>
                    <a:pt x="18906" y="14529"/>
                    <a:pt x="19393" y="13921"/>
                  </a:cubicBezTo>
                  <a:cubicBezTo>
                    <a:pt x="21399" y="11459"/>
                    <a:pt x="24985" y="10395"/>
                    <a:pt x="27782" y="9088"/>
                  </a:cubicBezTo>
                  <a:close/>
                  <a:moveTo>
                    <a:pt x="36597" y="9392"/>
                  </a:moveTo>
                  <a:cubicBezTo>
                    <a:pt x="36141" y="9301"/>
                    <a:pt x="35745" y="9119"/>
                    <a:pt x="35381" y="8876"/>
                  </a:cubicBezTo>
                  <a:cubicBezTo>
                    <a:pt x="34499" y="8359"/>
                    <a:pt x="33648" y="7781"/>
                    <a:pt x="32888" y="7173"/>
                  </a:cubicBezTo>
                  <a:cubicBezTo>
                    <a:pt x="31976" y="6474"/>
                    <a:pt x="31186" y="5684"/>
                    <a:pt x="30517" y="4803"/>
                  </a:cubicBezTo>
                  <a:cubicBezTo>
                    <a:pt x="30092" y="4286"/>
                    <a:pt x="29727" y="3708"/>
                    <a:pt x="29393" y="3131"/>
                  </a:cubicBezTo>
                  <a:cubicBezTo>
                    <a:pt x="28876" y="2249"/>
                    <a:pt x="27873" y="213"/>
                    <a:pt x="29575" y="30"/>
                  </a:cubicBezTo>
                  <a:cubicBezTo>
                    <a:pt x="29788" y="0"/>
                    <a:pt x="29970" y="30"/>
                    <a:pt x="30183" y="61"/>
                  </a:cubicBezTo>
                  <a:cubicBezTo>
                    <a:pt x="30578" y="152"/>
                    <a:pt x="30973" y="274"/>
                    <a:pt x="31338" y="456"/>
                  </a:cubicBezTo>
                  <a:cubicBezTo>
                    <a:pt x="33192" y="1429"/>
                    <a:pt x="34651" y="3009"/>
                    <a:pt x="35442" y="4924"/>
                  </a:cubicBezTo>
                  <a:cubicBezTo>
                    <a:pt x="35989" y="6262"/>
                    <a:pt x="36262" y="7690"/>
                    <a:pt x="36262" y="9119"/>
                  </a:cubicBezTo>
                  <a:close/>
                  <a:moveTo>
                    <a:pt x="36749" y="9757"/>
                  </a:moveTo>
                  <a:cubicBezTo>
                    <a:pt x="34469" y="12067"/>
                    <a:pt x="32463" y="14955"/>
                    <a:pt x="29302" y="16140"/>
                  </a:cubicBezTo>
                  <a:cubicBezTo>
                    <a:pt x="28420" y="16566"/>
                    <a:pt x="27417" y="16566"/>
                    <a:pt x="26566" y="16140"/>
                  </a:cubicBezTo>
                  <a:cubicBezTo>
                    <a:pt x="26232" y="16019"/>
                    <a:pt x="25806" y="15836"/>
                    <a:pt x="25685" y="15441"/>
                  </a:cubicBezTo>
                  <a:cubicBezTo>
                    <a:pt x="25381" y="14408"/>
                    <a:pt x="27083" y="13405"/>
                    <a:pt x="27751" y="12979"/>
                  </a:cubicBezTo>
                  <a:cubicBezTo>
                    <a:pt x="30213" y="11429"/>
                    <a:pt x="33040" y="10517"/>
                    <a:pt x="35745" y="9514"/>
                  </a:cubicBezTo>
                  <a:close/>
                  <a:moveTo>
                    <a:pt x="44591" y="10791"/>
                  </a:moveTo>
                  <a:cubicBezTo>
                    <a:pt x="43223" y="9909"/>
                    <a:pt x="41946" y="8906"/>
                    <a:pt x="40761" y="7812"/>
                  </a:cubicBezTo>
                  <a:cubicBezTo>
                    <a:pt x="39393" y="6414"/>
                    <a:pt x="38329" y="4742"/>
                    <a:pt x="37721" y="2888"/>
                  </a:cubicBezTo>
                  <a:cubicBezTo>
                    <a:pt x="37448" y="2067"/>
                    <a:pt x="37448" y="942"/>
                    <a:pt x="38542" y="821"/>
                  </a:cubicBezTo>
                  <a:cubicBezTo>
                    <a:pt x="39727" y="699"/>
                    <a:pt x="40913" y="1702"/>
                    <a:pt x="41673" y="2462"/>
                  </a:cubicBezTo>
                  <a:cubicBezTo>
                    <a:pt x="43831" y="4681"/>
                    <a:pt x="44378" y="7599"/>
                    <a:pt x="44591" y="10547"/>
                  </a:cubicBezTo>
                  <a:close/>
                  <a:moveTo>
                    <a:pt x="45047" y="11003"/>
                  </a:moveTo>
                  <a:cubicBezTo>
                    <a:pt x="44347" y="12067"/>
                    <a:pt x="43040" y="12766"/>
                    <a:pt x="42007" y="13526"/>
                  </a:cubicBezTo>
                  <a:cubicBezTo>
                    <a:pt x="40274" y="14894"/>
                    <a:pt x="38451" y="16110"/>
                    <a:pt x="36505" y="17204"/>
                  </a:cubicBezTo>
                  <a:cubicBezTo>
                    <a:pt x="35563" y="17721"/>
                    <a:pt x="34742" y="17903"/>
                    <a:pt x="33709" y="17569"/>
                  </a:cubicBezTo>
                  <a:cubicBezTo>
                    <a:pt x="33405" y="17478"/>
                    <a:pt x="32979" y="17326"/>
                    <a:pt x="32888" y="16991"/>
                  </a:cubicBezTo>
                  <a:cubicBezTo>
                    <a:pt x="32645" y="15958"/>
                    <a:pt x="34074" y="14772"/>
                    <a:pt x="34803" y="14347"/>
                  </a:cubicBezTo>
                  <a:cubicBezTo>
                    <a:pt x="35594" y="13921"/>
                    <a:pt x="36414" y="13557"/>
                    <a:pt x="37235" y="13222"/>
                  </a:cubicBezTo>
                  <a:cubicBezTo>
                    <a:pt x="39211" y="12280"/>
                    <a:pt x="41247" y="11490"/>
                    <a:pt x="43344" y="10882"/>
                  </a:cubicBezTo>
                  <a:close/>
                  <a:moveTo>
                    <a:pt x="51369" y="12250"/>
                  </a:moveTo>
                  <a:cubicBezTo>
                    <a:pt x="50244" y="11338"/>
                    <a:pt x="49272" y="10304"/>
                    <a:pt x="48451" y="9119"/>
                  </a:cubicBezTo>
                  <a:cubicBezTo>
                    <a:pt x="47934" y="8237"/>
                    <a:pt x="47448" y="7295"/>
                    <a:pt x="47053" y="6353"/>
                  </a:cubicBezTo>
                  <a:cubicBezTo>
                    <a:pt x="46658" y="5411"/>
                    <a:pt x="46050" y="4407"/>
                    <a:pt x="46171" y="3313"/>
                  </a:cubicBezTo>
                  <a:cubicBezTo>
                    <a:pt x="46171" y="3070"/>
                    <a:pt x="46232" y="2796"/>
                    <a:pt x="46354" y="2584"/>
                  </a:cubicBezTo>
                  <a:cubicBezTo>
                    <a:pt x="47022" y="790"/>
                    <a:pt x="49059" y="2523"/>
                    <a:pt x="49697" y="3344"/>
                  </a:cubicBezTo>
                  <a:cubicBezTo>
                    <a:pt x="50609" y="4620"/>
                    <a:pt x="51217" y="6079"/>
                    <a:pt x="51430" y="7629"/>
                  </a:cubicBezTo>
                  <a:cubicBezTo>
                    <a:pt x="51734" y="9240"/>
                    <a:pt x="51825" y="10791"/>
                    <a:pt x="51369" y="12280"/>
                  </a:cubicBezTo>
                  <a:close/>
                  <a:moveTo>
                    <a:pt x="51278" y="12614"/>
                  </a:moveTo>
                  <a:lnTo>
                    <a:pt x="51551" y="12614"/>
                  </a:lnTo>
                  <a:cubicBezTo>
                    <a:pt x="50275" y="14073"/>
                    <a:pt x="48937" y="15441"/>
                    <a:pt x="47509" y="16718"/>
                  </a:cubicBezTo>
                  <a:cubicBezTo>
                    <a:pt x="45928" y="18177"/>
                    <a:pt x="44104" y="19605"/>
                    <a:pt x="41946" y="19970"/>
                  </a:cubicBezTo>
                  <a:cubicBezTo>
                    <a:pt x="41278" y="20092"/>
                    <a:pt x="39667" y="20304"/>
                    <a:pt x="39636" y="19271"/>
                  </a:cubicBezTo>
                  <a:cubicBezTo>
                    <a:pt x="39606" y="17994"/>
                    <a:pt x="41065" y="16778"/>
                    <a:pt x="41946" y="16110"/>
                  </a:cubicBezTo>
                  <a:cubicBezTo>
                    <a:pt x="44408" y="14195"/>
                    <a:pt x="47721" y="13070"/>
                    <a:pt x="50791" y="12645"/>
                  </a:cubicBezTo>
                  <a:lnTo>
                    <a:pt x="51217" y="12645"/>
                  </a:lnTo>
                  <a:cubicBezTo>
                    <a:pt x="51278" y="12493"/>
                    <a:pt x="51308" y="12371"/>
                    <a:pt x="51369" y="12250"/>
                  </a:cubicBezTo>
                  <a:lnTo>
                    <a:pt x="51551" y="12432"/>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6" name="Google Shape;3226;p74"/>
            <p:cNvSpPr/>
            <p:nvPr/>
          </p:nvSpPr>
          <p:spPr>
            <a:xfrm>
              <a:off x="4680353" y="2038003"/>
              <a:ext cx="804982" cy="107202"/>
            </a:xfrm>
            <a:custGeom>
              <a:rect b="b" l="l" r="r" t="t"/>
              <a:pathLst>
                <a:path extrusionOk="0" h="6505" w="48846">
                  <a:moveTo>
                    <a:pt x="851" y="2736"/>
                  </a:moveTo>
                  <a:cubicBezTo>
                    <a:pt x="9848" y="2037"/>
                    <a:pt x="18845" y="1186"/>
                    <a:pt x="27873" y="2280"/>
                  </a:cubicBezTo>
                  <a:cubicBezTo>
                    <a:pt x="32250" y="2766"/>
                    <a:pt x="36596" y="3556"/>
                    <a:pt x="40882" y="4559"/>
                  </a:cubicBezTo>
                  <a:cubicBezTo>
                    <a:pt x="43192" y="5107"/>
                    <a:pt x="45563" y="6049"/>
                    <a:pt x="47934" y="6414"/>
                  </a:cubicBezTo>
                  <a:cubicBezTo>
                    <a:pt x="48694" y="6505"/>
                    <a:pt x="48846" y="5380"/>
                    <a:pt x="48086" y="5259"/>
                  </a:cubicBezTo>
                  <a:cubicBezTo>
                    <a:pt x="45776" y="4894"/>
                    <a:pt x="43435" y="3982"/>
                    <a:pt x="41125" y="3435"/>
                  </a:cubicBezTo>
                  <a:cubicBezTo>
                    <a:pt x="36809" y="2401"/>
                    <a:pt x="32432" y="1642"/>
                    <a:pt x="27994" y="1094"/>
                  </a:cubicBezTo>
                  <a:cubicBezTo>
                    <a:pt x="18906" y="0"/>
                    <a:pt x="9818" y="851"/>
                    <a:pt x="760" y="1581"/>
                  </a:cubicBezTo>
                  <a:cubicBezTo>
                    <a:pt x="0" y="1642"/>
                    <a:pt x="91" y="2766"/>
                    <a:pt x="821" y="2705"/>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27" name="Google Shape;3227;p74"/>
          <p:cNvGrpSpPr/>
          <p:nvPr/>
        </p:nvGrpSpPr>
        <p:grpSpPr>
          <a:xfrm>
            <a:off x="6230721" y="4219639"/>
            <a:ext cx="913686" cy="714823"/>
            <a:chOff x="7462730" y="3249992"/>
            <a:chExt cx="913686" cy="714823"/>
          </a:xfrm>
        </p:grpSpPr>
        <p:sp>
          <p:nvSpPr>
            <p:cNvPr id="3228" name="Google Shape;3228;p74"/>
            <p:cNvSpPr/>
            <p:nvPr/>
          </p:nvSpPr>
          <p:spPr>
            <a:xfrm flipH="1">
              <a:off x="7462730" y="3249992"/>
              <a:ext cx="836541" cy="712315"/>
            </a:xfrm>
            <a:custGeom>
              <a:rect b="b" l="l" r="r" t="t"/>
              <a:pathLst>
                <a:path extrusionOk="0" h="43223" w="50761">
                  <a:moveTo>
                    <a:pt x="37539" y="12098"/>
                  </a:moveTo>
                  <a:cubicBezTo>
                    <a:pt x="37751" y="11277"/>
                    <a:pt x="37812" y="10487"/>
                    <a:pt x="38086" y="9696"/>
                  </a:cubicBezTo>
                  <a:cubicBezTo>
                    <a:pt x="39119" y="6383"/>
                    <a:pt x="40913" y="3101"/>
                    <a:pt x="44013" y="1368"/>
                  </a:cubicBezTo>
                  <a:cubicBezTo>
                    <a:pt x="45624" y="456"/>
                    <a:pt x="47296" y="152"/>
                    <a:pt x="49119" y="31"/>
                  </a:cubicBezTo>
                  <a:cubicBezTo>
                    <a:pt x="49545" y="0"/>
                    <a:pt x="49971" y="0"/>
                    <a:pt x="50366" y="0"/>
                  </a:cubicBezTo>
                  <a:cubicBezTo>
                    <a:pt x="50518" y="0"/>
                    <a:pt x="50639" y="0"/>
                    <a:pt x="50761" y="0"/>
                  </a:cubicBezTo>
                  <a:cubicBezTo>
                    <a:pt x="50761" y="365"/>
                    <a:pt x="50426" y="699"/>
                    <a:pt x="50244" y="1003"/>
                  </a:cubicBezTo>
                  <a:cubicBezTo>
                    <a:pt x="49788" y="1672"/>
                    <a:pt x="49393" y="2341"/>
                    <a:pt x="48968" y="3009"/>
                  </a:cubicBezTo>
                  <a:cubicBezTo>
                    <a:pt x="48329" y="4195"/>
                    <a:pt x="47569" y="5289"/>
                    <a:pt x="46688" y="6292"/>
                  </a:cubicBezTo>
                  <a:cubicBezTo>
                    <a:pt x="44317" y="8785"/>
                    <a:pt x="41034" y="10365"/>
                    <a:pt x="37934" y="11703"/>
                  </a:cubicBezTo>
                  <a:close/>
                  <a:moveTo>
                    <a:pt x="30457" y="19545"/>
                  </a:moveTo>
                  <a:cubicBezTo>
                    <a:pt x="30335" y="19666"/>
                    <a:pt x="30213" y="19788"/>
                    <a:pt x="30122" y="19909"/>
                  </a:cubicBezTo>
                  <a:lnTo>
                    <a:pt x="30426" y="19545"/>
                  </a:lnTo>
                  <a:close/>
                  <a:moveTo>
                    <a:pt x="30457" y="19545"/>
                  </a:moveTo>
                  <a:cubicBezTo>
                    <a:pt x="31551" y="18511"/>
                    <a:pt x="32858" y="17934"/>
                    <a:pt x="34286" y="17356"/>
                  </a:cubicBezTo>
                  <a:cubicBezTo>
                    <a:pt x="35928" y="16687"/>
                    <a:pt x="37569" y="16110"/>
                    <a:pt x="39241" y="15593"/>
                  </a:cubicBezTo>
                  <a:cubicBezTo>
                    <a:pt x="40913" y="15076"/>
                    <a:pt x="42736" y="14529"/>
                    <a:pt x="44469" y="14803"/>
                  </a:cubicBezTo>
                  <a:cubicBezTo>
                    <a:pt x="45958" y="15046"/>
                    <a:pt x="47174" y="15928"/>
                    <a:pt x="48512" y="16505"/>
                  </a:cubicBezTo>
                  <a:cubicBezTo>
                    <a:pt x="48664" y="16566"/>
                    <a:pt x="49575" y="16839"/>
                    <a:pt x="49575" y="17083"/>
                  </a:cubicBezTo>
                  <a:cubicBezTo>
                    <a:pt x="49545" y="17478"/>
                    <a:pt x="48664" y="17599"/>
                    <a:pt x="48420" y="17660"/>
                  </a:cubicBezTo>
                  <a:cubicBezTo>
                    <a:pt x="47326" y="17934"/>
                    <a:pt x="46201" y="18207"/>
                    <a:pt x="45107" y="18511"/>
                  </a:cubicBezTo>
                  <a:cubicBezTo>
                    <a:pt x="41946" y="19423"/>
                    <a:pt x="38846" y="20213"/>
                    <a:pt x="35563" y="20335"/>
                  </a:cubicBezTo>
                  <a:cubicBezTo>
                    <a:pt x="33830" y="20396"/>
                    <a:pt x="32037" y="20304"/>
                    <a:pt x="30457" y="19575"/>
                  </a:cubicBezTo>
                  <a:close/>
                  <a:moveTo>
                    <a:pt x="28481" y="21125"/>
                  </a:moveTo>
                  <a:cubicBezTo>
                    <a:pt x="27934" y="19666"/>
                    <a:pt x="27599" y="18146"/>
                    <a:pt x="27508" y="16566"/>
                  </a:cubicBezTo>
                  <a:cubicBezTo>
                    <a:pt x="27295" y="14073"/>
                    <a:pt x="27356" y="11429"/>
                    <a:pt x="28542" y="9149"/>
                  </a:cubicBezTo>
                  <a:cubicBezTo>
                    <a:pt x="29332" y="7721"/>
                    <a:pt x="30305" y="6414"/>
                    <a:pt x="31429" y="5259"/>
                  </a:cubicBezTo>
                  <a:cubicBezTo>
                    <a:pt x="31642" y="4985"/>
                    <a:pt x="31855" y="4742"/>
                    <a:pt x="32098" y="4529"/>
                  </a:cubicBezTo>
                  <a:lnTo>
                    <a:pt x="32280" y="4347"/>
                  </a:lnTo>
                  <a:cubicBezTo>
                    <a:pt x="32311" y="4316"/>
                    <a:pt x="32341" y="4256"/>
                    <a:pt x="32371" y="4286"/>
                  </a:cubicBezTo>
                  <a:cubicBezTo>
                    <a:pt x="32493" y="4468"/>
                    <a:pt x="32219" y="5167"/>
                    <a:pt x="32159" y="5380"/>
                  </a:cubicBezTo>
                  <a:cubicBezTo>
                    <a:pt x="31916" y="6414"/>
                    <a:pt x="31733" y="7447"/>
                    <a:pt x="31642" y="8511"/>
                  </a:cubicBezTo>
                  <a:cubicBezTo>
                    <a:pt x="31460" y="10274"/>
                    <a:pt x="31490" y="12067"/>
                    <a:pt x="31247" y="13830"/>
                  </a:cubicBezTo>
                  <a:cubicBezTo>
                    <a:pt x="31004" y="15472"/>
                    <a:pt x="30517" y="17083"/>
                    <a:pt x="29818" y="18572"/>
                  </a:cubicBezTo>
                  <a:cubicBezTo>
                    <a:pt x="29545" y="19271"/>
                    <a:pt x="29180" y="19909"/>
                    <a:pt x="28754" y="20517"/>
                  </a:cubicBezTo>
                  <a:close/>
                  <a:moveTo>
                    <a:pt x="23617" y="26201"/>
                  </a:moveTo>
                  <a:cubicBezTo>
                    <a:pt x="25776" y="23982"/>
                    <a:pt x="29028" y="23435"/>
                    <a:pt x="31976" y="23162"/>
                  </a:cubicBezTo>
                  <a:cubicBezTo>
                    <a:pt x="33405" y="23040"/>
                    <a:pt x="34833" y="22919"/>
                    <a:pt x="36232" y="23466"/>
                  </a:cubicBezTo>
                  <a:cubicBezTo>
                    <a:pt x="37448" y="23952"/>
                    <a:pt x="38724" y="24469"/>
                    <a:pt x="39940" y="25046"/>
                  </a:cubicBezTo>
                  <a:cubicBezTo>
                    <a:pt x="40366" y="25259"/>
                    <a:pt x="40791" y="25502"/>
                    <a:pt x="41217" y="25715"/>
                  </a:cubicBezTo>
                  <a:lnTo>
                    <a:pt x="41642" y="25897"/>
                  </a:lnTo>
                  <a:cubicBezTo>
                    <a:pt x="41703" y="25928"/>
                    <a:pt x="41946" y="25958"/>
                    <a:pt x="41885" y="25988"/>
                  </a:cubicBezTo>
                  <a:cubicBezTo>
                    <a:pt x="41460" y="26201"/>
                    <a:pt x="40791" y="26140"/>
                    <a:pt x="40366" y="26171"/>
                  </a:cubicBezTo>
                  <a:cubicBezTo>
                    <a:pt x="39119" y="26262"/>
                    <a:pt x="37873" y="26353"/>
                    <a:pt x="36657" y="26414"/>
                  </a:cubicBezTo>
                  <a:cubicBezTo>
                    <a:pt x="35320" y="26475"/>
                    <a:pt x="33982" y="26505"/>
                    <a:pt x="32675" y="26688"/>
                  </a:cubicBezTo>
                  <a:cubicBezTo>
                    <a:pt x="29818" y="27113"/>
                    <a:pt x="26657" y="27782"/>
                    <a:pt x="23861" y="26627"/>
                  </a:cubicBezTo>
                  <a:close/>
                  <a:moveTo>
                    <a:pt x="19484" y="29241"/>
                  </a:moveTo>
                  <a:cubicBezTo>
                    <a:pt x="18754" y="28572"/>
                    <a:pt x="18724" y="27113"/>
                    <a:pt x="18633" y="26201"/>
                  </a:cubicBezTo>
                  <a:cubicBezTo>
                    <a:pt x="18207" y="22736"/>
                    <a:pt x="18876" y="19757"/>
                    <a:pt x="20517" y="16718"/>
                  </a:cubicBezTo>
                  <a:cubicBezTo>
                    <a:pt x="21064" y="15532"/>
                    <a:pt x="21885" y="14499"/>
                    <a:pt x="22888" y="13678"/>
                  </a:cubicBezTo>
                  <a:cubicBezTo>
                    <a:pt x="23162" y="13465"/>
                    <a:pt x="23435" y="13253"/>
                    <a:pt x="23739" y="13040"/>
                  </a:cubicBezTo>
                  <a:cubicBezTo>
                    <a:pt x="23861" y="12918"/>
                    <a:pt x="23921" y="12888"/>
                    <a:pt x="24073" y="12766"/>
                  </a:cubicBezTo>
                  <a:cubicBezTo>
                    <a:pt x="24195" y="12675"/>
                    <a:pt x="24317" y="12523"/>
                    <a:pt x="24317" y="12614"/>
                  </a:cubicBezTo>
                  <a:cubicBezTo>
                    <a:pt x="24377" y="13222"/>
                    <a:pt x="24134" y="13891"/>
                    <a:pt x="23982" y="14499"/>
                  </a:cubicBezTo>
                  <a:cubicBezTo>
                    <a:pt x="23739" y="15654"/>
                    <a:pt x="23526" y="16839"/>
                    <a:pt x="23314" y="18025"/>
                  </a:cubicBezTo>
                  <a:cubicBezTo>
                    <a:pt x="23101" y="19119"/>
                    <a:pt x="22918" y="20244"/>
                    <a:pt x="22766" y="21368"/>
                  </a:cubicBezTo>
                  <a:cubicBezTo>
                    <a:pt x="22584" y="22919"/>
                    <a:pt x="22493" y="24560"/>
                    <a:pt x="21824" y="26019"/>
                  </a:cubicBezTo>
                  <a:cubicBezTo>
                    <a:pt x="21247" y="27143"/>
                    <a:pt x="20456" y="28177"/>
                    <a:pt x="19544" y="29089"/>
                  </a:cubicBezTo>
                  <a:close/>
                  <a:moveTo>
                    <a:pt x="9240" y="36080"/>
                  </a:moveTo>
                  <a:cubicBezTo>
                    <a:pt x="8693" y="34986"/>
                    <a:pt x="8693" y="33739"/>
                    <a:pt x="8784" y="32554"/>
                  </a:cubicBezTo>
                  <a:cubicBezTo>
                    <a:pt x="8967" y="29758"/>
                    <a:pt x="9787" y="27022"/>
                    <a:pt x="11216" y="24590"/>
                  </a:cubicBezTo>
                  <a:cubicBezTo>
                    <a:pt x="11946" y="23344"/>
                    <a:pt x="12918" y="22311"/>
                    <a:pt x="14104" y="21490"/>
                  </a:cubicBezTo>
                  <a:cubicBezTo>
                    <a:pt x="14316" y="21338"/>
                    <a:pt x="14560" y="21156"/>
                    <a:pt x="14803" y="21004"/>
                  </a:cubicBezTo>
                  <a:cubicBezTo>
                    <a:pt x="14894" y="20943"/>
                    <a:pt x="15076" y="20700"/>
                    <a:pt x="15107" y="20821"/>
                  </a:cubicBezTo>
                  <a:cubicBezTo>
                    <a:pt x="15167" y="21277"/>
                    <a:pt x="15107" y="21763"/>
                    <a:pt x="14955" y="22189"/>
                  </a:cubicBezTo>
                  <a:cubicBezTo>
                    <a:pt x="14742" y="23040"/>
                    <a:pt x="14560" y="23861"/>
                    <a:pt x="14377" y="24681"/>
                  </a:cubicBezTo>
                  <a:cubicBezTo>
                    <a:pt x="13587" y="28663"/>
                    <a:pt x="13101" y="33162"/>
                    <a:pt x="9696" y="35837"/>
                  </a:cubicBezTo>
                  <a:close/>
                  <a:moveTo>
                    <a:pt x="13708" y="33679"/>
                  </a:moveTo>
                  <a:cubicBezTo>
                    <a:pt x="16140" y="32615"/>
                    <a:pt x="19301" y="31946"/>
                    <a:pt x="21946" y="32311"/>
                  </a:cubicBezTo>
                  <a:cubicBezTo>
                    <a:pt x="23283" y="32524"/>
                    <a:pt x="24590" y="32919"/>
                    <a:pt x="25836" y="33496"/>
                  </a:cubicBezTo>
                  <a:cubicBezTo>
                    <a:pt x="27143" y="33982"/>
                    <a:pt x="28359" y="34742"/>
                    <a:pt x="29362" y="35685"/>
                  </a:cubicBezTo>
                  <a:cubicBezTo>
                    <a:pt x="29545" y="35897"/>
                    <a:pt x="29757" y="36080"/>
                    <a:pt x="29940" y="36232"/>
                  </a:cubicBezTo>
                  <a:cubicBezTo>
                    <a:pt x="30061" y="36323"/>
                    <a:pt x="30153" y="36445"/>
                    <a:pt x="30274" y="36536"/>
                  </a:cubicBezTo>
                  <a:cubicBezTo>
                    <a:pt x="30092" y="36718"/>
                    <a:pt x="29545" y="36597"/>
                    <a:pt x="29362" y="36566"/>
                  </a:cubicBezTo>
                  <a:cubicBezTo>
                    <a:pt x="28298" y="36475"/>
                    <a:pt x="27235" y="36414"/>
                    <a:pt x="26171" y="36414"/>
                  </a:cubicBezTo>
                  <a:cubicBezTo>
                    <a:pt x="24438" y="36414"/>
                    <a:pt x="22675" y="36597"/>
                    <a:pt x="20943" y="36505"/>
                  </a:cubicBezTo>
                  <a:cubicBezTo>
                    <a:pt x="19514" y="36414"/>
                    <a:pt x="18116" y="36141"/>
                    <a:pt x="16718" y="35715"/>
                  </a:cubicBezTo>
                  <a:cubicBezTo>
                    <a:pt x="15745" y="35411"/>
                    <a:pt x="14347" y="34955"/>
                    <a:pt x="13678" y="34104"/>
                  </a:cubicBezTo>
                  <a:close/>
                  <a:moveTo>
                    <a:pt x="1307" y="40214"/>
                  </a:moveTo>
                  <a:cubicBezTo>
                    <a:pt x="0" y="38086"/>
                    <a:pt x="608" y="35411"/>
                    <a:pt x="881" y="33071"/>
                  </a:cubicBezTo>
                  <a:cubicBezTo>
                    <a:pt x="973" y="32037"/>
                    <a:pt x="1155" y="31004"/>
                    <a:pt x="1368" y="30001"/>
                  </a:cubicBezTo>
                  <a:cubicBezTo>
                    <a:pt x="1581" y="29058"/>
                    <a:pt x="1976" y="28177"/>
                    <a:pt x="2553" y="27417"/>
                  </a:cubicBezTo>
                  <a:cubicBezTo>
                    <a:pt x="3374" y="26323"/>
                    <a:pt x="4347" y="25350"/>
                    <a:pt x="5228" y="24317"/>
                  </a:cubicBezTo>
                  <a:cubicBezTo>
                    <a:pt x="5532" y="23952"/>
                    <a:pt x="5836" y="23648"/>
                    <a:pt x="6140" y="23314"/>
                  </a:cubicBezTo>
                  <a:cubicBezTo>
                    <a:pt x="6322" y="23131"/>
                    <a:pt x="6292" y="23162"/>
                    <a:pt x="6505" y="22919"/>
                  </a:cubicBezTo>
                  <a:cubicBezTo>
                    <a:pt x="6535" y="22888"/>
                    <a:pt x="6596" y="22767"/>
                    <a:pt x="6596" y="22827"/>
                  </a:cubicBezTo>
                  <a:cubicBezTo>
                    <a:pt x="6626" y="23952"/>
                    <a:pt x="6049" y="25259"/>
                    <a:pt x="5988" y="26444"/>
                  </a:cubicBezTo>
                  <a:cubicBezTo>
                    <a:pt x="5806" y="29575"/>
                    <a:pt x="5410" y="32493"/>
                    <a:pt x="4347" y="35441"/>
                  </a:cubicBezTo>
                  <a:cubicBezTo>
                    <a:pt x="3799" y="36992"/>
                    <a:pt x="2766" y="39332"/>
                    <a:pt x="1307" y="40214"/>
                  </a:cubicBezTo>
                  <a:close/>
                  <a:moveTo>
                    <a:pt x="4499" y="38694"/>
                  </a:moveTo>
                  <a:cubicBezTo>
                    <a:pt x="6231" y="38025"/>
                    <a:pt x="8055" y="37752"/>
                    <a:pt x="9909" y="37812"/>
                  </a:cubicBezTo>
                  <a:cubicBezTo>
                    <a:pt x="11398" y="37873"/>
                    <a:pt x="13070" y="38116"/>
                    <a:pt x="14408" y="38846"/>
                  </a:cubicBezTo>
                  <a:cubicBezTo>
                    <a:pt x="15471" y="39423"/>
                    <a:pt x="16323" y="40366"/>
                    <a:pt x="17204" y="41217"/>
                  </a:cubicBezTo>
                  <a:cubicBezTo>
                    <a:pt x="17721" y="41703"/>
                    <a:pt x="18268" y="42159"/>
                    <a:pt x="18754" y="42676"/>
                  </a:cubicBezTo>
                  <a:cubicBezTo>
                    <a:pt x="18754" y="42676"/>
                    <a:pt x="19058" y="43071"/>
                    <a:pt x="19058" y="43071"/>
                  </a:cubicBezTo>
                  <a:cubicBezTo>
                    <a:pt x="18815" y="43223"/>
                    <a:pt x="18359" y="43101"/>
                    <a:pt x="18085" y="43071"/>
                  </a:cubicBezTo>
                  <a:cubicBezTo>
                    <a:pt x="17295" y="42949"/>
                    <a:pt x="16505" y="42858"/>
                    <a:pt x="15684" y="42797"/>
                  </a:cubicBezTo>
                  <a:cubicBezTo>
                    <a:pt x="12949" y="42493"/>
                    <a:pt x="10274" y="41794"/>
                    <a:pt x="7781" y="40700"/>
                  </a:cubicBezTo>
                  <a:cubicBezTo>
                    <a:pt x="6748" y="40274"/>
                    <a:pt x="5441" y="39818"/>
                    <a:pt x="4803" y="38815"/>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9" name="Google Shape;3229;p74"/>
            <p:cNvSpPr/>
            <p:nvPr/>
          </p:nvSpPr>
          <p:spPr>
            <a:xfrm flipH="1">
              <a:off x="7647571" y="3413295"/>
              <a:ext cx="728844" cy="551520"/>
            </a:xfrm>
            <a:custGeom>
              <a:rect b="b" l="l" r="r" t="t"/>
              <a:pathLst>
                <a:path extrusionOk="0" h="33466" w="44226">
                  <a:moveTo>
                    <a:pt x="42828" y="578"/>
                  </a:moveTo>
                  <a:cubicBezTo>
                    <a:pt x="35685" y="7964"/>
                    <a:pt x="28906" y="15502"/>
                    <a:pt x="20517" y="21611"/>
                  </a:cubicBezTo>
                  <a:cubicBezTo>
                    <a:pt x="14438" y="26019"/>
                    <a:pt x="7690" y="29362"/>
                    <a:pt x="760" y="32068"/>
                  </a:cubicBezTo>
                  <a:cubicBezTo>
                    <a:pt x="0" y="32341"/>
                    <a:pt x="426" y="33466"/>
                    <a:pt x="1155" y="33131"/>
                  </a:cubicBezTo>
                  <a:cubicBezTo>
                    <a:pt x="8207" y="30396"/>
                    <a:pt x="15046" y="26991"/>
                    <a:pt x="21186" y="22523"/>
                  </a:cubicBezTo>
                  <a:cubicBezTo>
                    <a:pt x="29636" y="16383"/>
                    <a:pt x="36475" y="8815"/>
                    <a:pt x="43648" y="1368"/>
                  </a:cubicBezTo>
                  <a:cubicBezTo>
                    <a:pt x="44226" y="821"/>
                    <a:pt x="43375" y="0"/>
                    <a:pt x="42858" y="578"/>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30" name="Google Shape;3230;p74"/>
          <p:cNvGrpSpPr/>
          <p:nvPr/>
        </p:nvGrpSpPr>
        <p:grpSpPr>
          <a:xfrm flipH="1" rot="10800000">
            <a:off x="8655825" y="1906687"/>
            <a:ext cx="176352" cy="433327"/>
            <a:chOff x="4068699" y="2331023"/>
            <a:chExt cx="176352" cy="433327"/>
          </a:xfrm>
        </p:grpSpPr>
        <p:sp>
          <p:nvSpPr>
            <p:cNvPr id="3231" name="Google Shape;3231;p74"/>
            <p:cNvSpPr/>
            <p:nvPr/>
          </p:nvSpPr>
          <p:spPr>
            <a:xfrm>
              <a:off x="4068699" y="2437733"/>
              <a:ext cx="176352" cy="326617"/>
            </a:xfrm>
            <a:custGeom>
              <a:rect b="b" l="l" r="r" t="t"/>
              <a:pathLst>
                <a:path extrusionOk="0" h="19819" w="10701">
                  <a:moveTo>
                    <a:pt x="9454" y="91"/>
                  </a:moveTo>
                  <a:cubicBezTo>
                    <a:pt x="10244" y="1550"/>
                    <a:pt x="10426" y="3009"/>
                    <a:pt x="10548" y="4651"/>
                  </a:cubicBezTo>
                  <a:cubicBezTo>
                    <a:pt x="10700" y="6049"/>
                    <a:pt x="10670" y="7508"/>
                    <a:pt x="10457" y="8906"/>
                  </a:cubicBezTo>
                  <a:cubicBezTo>
                    <a:pt x="9940" y="11520"/>
                    <a:pt x="8268" y="14165"/>
                    <a:pt x="6475" y="16079"/>
                  </a:cubicBezTo>
                  <a:cubicBezTo>
                    <a:pt x="5290" y="17417"/>
                    <a:pt x="3800" y="18481"/>
                    <a:pt x="2128" y="19180"/>
                  </a:cubicBezTo>
                  <a:cubicBezTo>
                    <a:pt x="1764" y="19301"/>
                    <a:pt x="1399" y="19484"/>
                    <a:pt x="1065" y="19666"/>
                  </a:cubicBezTo>
                  <a:cubicBezTo>
                    <a:pt x="1004" y="19727"/>
                    <a:pt x="913" y="19757"/>
                    <a:pt x="821" y="19818"/>
                  </a:cubicBezTo>
                  <a:cubicBezTo>
                    <a:pt x="487" y="19545"/>
                    <a:pt x="457" y="18845"/>
                    <a:pt x="365" y="18481"/>
                  </a:cubicBezTo>
                  <a:cubicBezTo>
                    <a:pt x="122" y="16991"/>
                    <a:pt x="1" y="15472"/>
                    <a:pt x="31" y="13952"/>
                  </a:cubicBezTo>
                  <a:cubicBezTo>
                    <a:pt x="31" y="12584"/>
                    <a:pt x="153" y="11186"/>
                    <a:pt x="396" y="9848"/>
                  </a:cubicBezTo>
                  <a:cubicBezTo>
                    <a:pt x="1125" y="6596"/>
                    <a:pt x="3192" y="3860"/>
                    <a:pt x="5746" y="1854"/>
                  </a:cubicBezTo>
                  <a:cubicBezTo>
                    <a:pt x="6718" y="1094"/>
                    <a:pt x="7539" y="335"/>
                    <a:pt x="8755" y="0"/>
                  </a:cubicBezTo>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2" name="Google Shape;3232;p74"/>
            <p:cNvSpPr/>
            <p:nvPr/>
          </p:nvSpPr>
          <p:spPr>
            <a:xfrm>
              <a:off x="4150359" y="2331023"/>
              <a:ext cx="93178" cy="287543"/>
            </a:xfrm>
            <a:custGeom>
              <a:rect b="b" l="l" r="r" t="t"/>
              <a:pathLst>
                <a:path extrusionOk="0" h="17448" w="5654">
                  <a:moveTo>
                    <a:pt x="1368" y="16749"/>
                  </a:moveTo>
                  <a:cubicBezTo>
                    <a:pt x="2310" y="14682"/>
                    <a:pt x="2857" y="12524"/>
                    <a:pt x="3557" y="10396"/>
                  </a:cubicBezTo>
                  <a:cubicBezTo>
                    <a:pt x="4529" y="7357"/>
                    <a:pt x="5593" y="4013"/>
                    <a:pt x="5654" y="791"/>
                  </a:cubicBezTo>
                  <a:cubicBezTo>
                    <a:pt x="5654" y="31"/>
                    <a:pt x="4529" y="1"/>
                    <a:pt x="4499" y="761"/>
                  </a:cubicBezTo>
                  <a:cubicBezTo>
                    <a:pt x="4468" y="3892"/>
                    <a:pt x="3405" y="7113"/>
                    <a:pt x="2462" y="10031"/>
                  </a:cubicBezTo>
                  <a:cubicBezTo>
                    <a:pt x="1794" y="12129"/>
                    <a:pt x="1246" y="14256"/>
                    <a:pt x="335" y="16263"/>
                  </a:cubicBezTo>
                  <a:cubicBezTo>
                    <a:pt x="0" y="16962"/>
                    <a:pt x="1064" y="17448"/>
                    <a:pt x="1368" y="16749"/>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33" name="Google Shape;3233;p74"/>
          <p:cNvGrpSpPr/>
          <p:nvPr/>
        </p:nvGrpSpPr>
        <p:grpSpPr>
          <a:xfrm rot="-406397">
            <a:off x="6702114" y="4283786"/>
            <a:ext cx="1012631" cy="587688"/>
            <a:chOff x="7932500" y="1790100"/>
            <a:chExt cx="1380700" cy="801300"/>
          </a:xfrm>
        </p:grpSpPr>
        <p:sp>
          <p:nvSpPr>
            <p:cNvPr id="3234" name="Google Shape;3234;p74"/>
            <p:cNvSpPr/>
            <p:nvPr/>
          </p:nvSpPr>
          <p:spPr>
            <a:xfrm>
              <a:off x="8471750" y="1790100"/>
              <a:ext cx="841450" cy="801300"/>
            </a:xfrm>
            <a:custGeom>
              <a:rect b="b" l="l" r="r" t="t"/>
              <a:pathLst>
                <a:path extrusionOk="0" h="32052" w="33658">
                  <a:moveTo>
                    <a:pt x="33657" y="1"/>
                  </a:moveTo>
                  <a:lnTo>
                    <a:pt x="33657" y="1"/>
                  </a:lnTo>
                  <a:cubicBezTo>
                    <a:pt x="29986" y="2716"/>
                    <a:pt x="16753" y="4629"/>
                    <a:pt x="9256" y="10710"/>
                  </a:cubicBezTo>
                  <a:cubicBezTo>
                    <a:pt x="1760" y="16753"/>
                    <a:pt x="1" y="32051"/>
                    <a:pt x="1" y="32051"/>
                  </a:cubicBezTo>
                  <a:cubicBezTo>
                    <a:pt x="1" y="32051"/>
                    <a:pt x="16102" y="32051"/>
                    <a:pt x="24861" y="20883"/>
                  </a:cubicBezTo>
                  <a:cubicBezTo>
                    <a:pt x="31133" y="12928"/>
                    <a:pt x="33657" y="1"/>
                    <a:pt x="3365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5" name="Google Shape;3235;p74"/>
            <p:cNvSpPr/>
            <p:nvPr/>
          </p:nvSpPr>
          <p:spPr>
            <a:xfrm>
              <a:off x="8471750" y="1790100"/>
              <a:ext cx="841450" cy="801300"/>
            </a:xfrm>
            <a:custGeom>
              <a:rect b="b" l="l" r="r" t="t"/>
              <a:pathLst>
                <a:path extrusionOk="0" fill="none" h="32052" w="33658">
                  <a:moveTo>
                    <a:pt x="1" y="32051"/>
                  </a:moveTo>
                  <a:cubicBezTo>
                    <a:pt x="1" y="32051"/>
                    <a:pt x="11398" y="16408"/>
                    <a:pt x="33657" y="1"/>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6" name="Google Shape;3236;p74"/>
            <p:cNvSpPr/>
            <p:nvPr/>
          </p:nvSpPr>
          <p:spPr>
            <a:xfrm>
              <a:off x="8933575" y="1889550"/>
              <a:ext cx="121450" cy="211325"/>
            </a:xfrm>
            <a:custGeom>
              <a:rect b="b" l="l" r="r" t="t"/>
              <a:pathLst>
                <a:path extrusionOk="0" fill="none" h="8453" w="4858">
                  <a:moveTo>
                    <a:pt x="4858" y="1"/>
                  </a:moveTo>
                  <a:cubicBezTo>
                    <a:pt x="4858" y="1"/>
                    <a:pt x="2372" y="1875"/>
                    <a:pt x="1" y="8453"/>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7" name="Google Shape;3237;p74"/>
            <p:cNvSpPr/>
            <p:nvPr/>
          </p:nvSpPr>
          <p:spPr>
            <a:xfrm>
              <a:off x="8874300" y="1994725"/>
              <a:ext cx="381525" cy="160650"/>
            </a:xfrm>
            <a:custGeom>
              <a:rect b="b" l="l" r="r" t="t"/>
              <a:pathLst>
                <a:path extrusionOk="0" fill="none" h="6426" w="15261">
                  <a:moveTo>
                    <a:pt x="0" y="6426"/>
                  </a:moveTo>
                  <a:cubicBezTo>
                    <a:pt x="0" y="6426"/>
                    <a:pt x="8912" y="4590"/>
                    <a:pt x="15261" y="1"/>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8" name="Google Shape;3238;p74"/>
            <p:cNvSpPr/>
            <p:nvPr/>
          </p:nvSpPr>
          <p:spPr>
            <a:xfrm>
              <a:off x="9055000" y="1889550"/>
              <a:ext cx="233325" cy="105200"/>
            </a:xfrm>
            <a:custGeom>
              <a:rect b="b" l="l" r="r" t="t"/>
              <a:pathLst>
                <a:path extrusionOk="0" fill="none" h="4208" w="9333">
                  <a:moveTo>
                    <a:pt x="1" y="4208"/>
                  </a:moveTo>
                  <a:cubicBezTo>
                    <a:pt x="1" y="4208"/>
                    <a:pt x="5738" y="2487"/>
                    <a:pt x="9333" y="1"/>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9" name="Google Shape;3239;p74"/>
            <p:cNvSpPr/>
            <p:nvPr/>
          </p:nvSpPr>
          <p:spPr>
            <a:xfrm>
              <a:off x="8785375" y="1953625"/>
              <a:ext cx="95650" cy="286850"/>
            </a:xfrm>
            <a:custGeom>
              <a:rect b="b" l="l" r="r" t="t"/>
              <a:pathLst>
                <a:path extrusionOk="0" fill="none" h="11474" w="3826">
                  <a:moveTo>
                    <a:pt x="3825" y="0"/>
                  </a:moveTo>
                  <a:cubicBezTo>
                    <a:pt x="2066" y="3633"/>
                    <a:pt x="766" y="7496"/>
                    <a:pt x="1" y="11474"/>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0" name="Google Shape;3240;p74"/>
            <p:cNvSpPr/>
            <p:nvPr/>
          </p:nvSpPr>
          <p:spPr>
            <a:xfrm>
              <a:off x="8707925" y="2213675"/>
              <a:ext cx="451325" cy="107125"/>
            </a:xfrm>
            <a:custGeom>
              <a:rect b="b" l="l" r="r" t="t"/>
              <a:pathLst>
                <a:path extrusionOk="0" fill="none" h="4285" w="18053">
                  <a:moveTo>
                    <a:pt x="1" y="4246"/>
                  </a:moveTo>
                  <a:cubicBezTo>
                    <a:pt x="1" y="4246"/>
                    <a:pt x="9180" y="4284"/>
                    <a:pt x="18053" y="1"/>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1" name="Google Shape;3241;p74"/>
            <p:cNvSpPr/>
            <p:nvPr/>
          </p:nvSpPr>
          <p:spPr>
            <a:xfrm>
              <a:off x="8611350" y="2086525"/>
              <a:ext cx="60275" cy="336575"/>
            </a:xfrm>
            <a:custGeom>
              <a:rect b="b" l="l" r="r" t="t"/>
              <a:pathLst>
                <a:path extrusionOk="0" fill="none" h="13463" w="2411">
                  <a:moveTo>
                    <a:pt x="2410" y="0"/>
                  </a:moveTo>
                  <a:cubicBezTo>
                    <a:pt x="2410" y="0"/>
                    <a:pt x="728" y="4590"/>
                    <a:pt x="1" y="13463"/>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2" name="Google Shape;3242;p74"/>
            <p:cNvSpPr/>
            <p:nvPr/>
          </p:nvSpPr>
          <p:spPr>
            <a:xfrm>
              <a:off x="8532000" y="2390575"/>
              <a:ext cx="488625" cy="137700"/>
            </a:xfrm>
            <a:custGeom>
              <a:rect b="b" l="l" r="r" t="t"/>
              <a:pathLst>
                <a:path extrusionOk="0" fill="none" h="5508" w="19545">
                  <a:moveTo>
                    <a:pt x="0" y="5011"/>
                  </a:moveTo>
                  <a:cubicBezTo>
                    <a:pt x="0" y="5011"/>
                    <a:pt x="7573" y="5508"/>
                    <a:pt x="19544" y="0"/>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3" name="Google Shape;3243;p74"/>
            <p:cNvSpPr/>
            <p:nvPr/>
          </p:nvSpPr>
          <p:spPr>
            <a:xfrm>
              <a:off x="7932500" y="1790100"/>
              <a:ext cx="709475" cy="754450"/>
            </a:xfrm>
            <a:custGeom>
              <a:rect b="b" l="l" r="r" t="t"/>
              <a:pathLst>
                <a:path extrusionOk="0" h="30178" w="28379">
                  <a:moveTo>
                    <a:pt x="3328" y="1"/>
                  </a:moveTo>
                  <a:lnTo>
                    <a:pt x="3328" y="1"/>
                  </a:lnTo>
                  <a:cubicBezTo>
                    <a:pt x="3328" y="1"/>
                    <a:pt x="0" y="28379"/>
                    <a:pt x="20806" y="30177"/>
                  </a:cubicBezTo>
                  <a:cubicBezTo>
                    <a:pt x="20806" y="30177"/>
                    <a:pt x="28379" y="11857"/>
                    <a:pt x="332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4" name="Google Shape;3244;p74"/>
            <p:cNvSpPr/>
            <p:nvPr/>
          </p:nvSpPr>
          <p:spPr>
            <a:xfrm>
              <a:off x="8015675" y="1790100"/>
              <a:ext cx="437000" cy="754450"/>
            </a:xfrm>
            <a:custGeom>
              <a:rect b="b" l="l" r="r" t="t"/>
              <a:pathLst>
                <a:path extrusionOk="0" fill="none" h="30178" w="17480">
                  <a:moveTo>
                    <a:pt x="1" y="1"/>
                  </a:moveTo>
                  <a:cubicBezTo>
                    <a:pt x="1" y="1"/>
                    <a:pt x="10212" y="13540"/>
                    <a:pt x="17479" y="30177"/>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5" name="Google Shape;3245;p74"/>
            <p:cNvSpPr/>
            <p:nvPr/>
          </p:nvSpPr>
          <p:spPr>
            <a:xfrm>
              <a:off x="8015675" y="1927800"/>
              <a:ext cx="161625" cy="102325"/>
            </a:xfrm>
            <a:custGeom>
              <a:rect b="b" l="l" r="r" t="t"/>
              <a:pathLst>
                <a:path extrusionOk="0" fill="none" h="4093" w="6465">
                  <a:moveTo>
                    <a:pt x="1" y="0"/>
                  </a:moveTo>
                  <a:cubicBezTo>
                    <a:pt x="2028" y="1568"/>
                    <a:pt x="4208" y="2945"/>
                    <a:pt x="6464" y="4093"/>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6" name="Google Shape;3246;p74"/>
            <p:cNvSpPr/>
            <p:nvPr/>
          </p:nvSpPr>
          <p:spPr>
            <a:xfrm>
              <a:off x="8198300" y="1896250"/>
              <a:ext cx="36350" cy="226625"/>
            </a:xfrm>
            <a:custGeom>
              <a:rect b="b" l="l" r="r" t="t"/>
              <a:pathLst>
                <a:path extrusionOk="0" fill="none" h="9065" w="1454">
                  <a:moveTo>
                    <a:pt x="1" y="0"/>
                  </a:moveTo>
                  <a:cubicBezTo>
                    <a:pt x="766" y="2983"/>
                    <a:pt x="1224" y="6005"/>
                    <a:pt x="1454" y="9065"/>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7" name="Google Shape;3247;p74"/>
            <p:cNvSpPr/>
            <p:nvPr/>
          </p:nvSpPr>
          <p:spPr>
            <a:xfrm>
              <a:off x="8026200" y="2086525"/>
              <a:ext cx="267750" cy="139625"/>
            </a:xfrm>
            <a:custGeom>
              <a:rect b="b" l="l" r="r" t="t"/>
              <a:pathLst>
                <a:path extrusionOk="0" fill="none" h="5585" w="10710">
                  <a:moveTo>
                    <a:pt x="0" y="0"/>
                  </a:moveTo>
                  <a:cubicBezTo>
                    <a:pt x="0" y="0"/>
                    <a:pt x="5546" y="3748"/>
                    <a:pt x="10709" y="5584"/>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8" name="Google Shape;3248;p74"/>
            <p:cNvSpPr/>
            <p:nvPr/>
          </p:nvSpPr>
          <p:spPr>
            <a:xfrm>
              <a:off x="8327375" y="2010025"/>
              <a:ext cx="30625" cy="320325"/>
            </a:xfrm>
            <a:custGeom>
              <a:rect b="b" l="l" r="r" t="t"/>
              <a:pathLst>
                <a:path extrusionOk="0" fill="none" h="12813" w="1225">
                  <a:moveTo>
                    <a:pt x="1" y="1"/>
                  </a:moveTo>
                  <a:cubicBezTo>
                    <a:pt x="957" y="4208"/>
                    <a:pt x="1225" y="8529"/>
                    <a:pt x="880" y="12813"/>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9" name="Google Shape;3249;p74"/>
            <p:cNvSpPr/>
            <p:nvPr/>
          </p:nvSpPr>
          <p:spPr>
            <a:xfrm>
              <a:off x="8072100" y="2254800"/>
              <a:ext cx="313625" cy="147275"/>
            </a:xfrm>
            <a:custGeom>
              <a:rect b="b" l="l" r="r" t="t"/>
              <a:pathLst>
                <a:path extrusionOk="0" fill="none" h="5891" w="12545">
                  <a:moveTo>
                    <a:pt x="0" y="1"/>
                  </a:moveTo>
                  <a:cubicBezTo>
                    <a:pt x="0" y="1"/>
                    <a:pt x="6655" y="4284"/>
                    <a:pt x="12545" y="5890"/>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0" name="Google Shape;3250;p74"/>
            <p:cNvSpPr/>
            <p:nvPr/>
          </p:nvSpPr>
          <p:spPr>
            <a:xfrm>
              <a:off x="8429700" y="2190750"/>
              <a:ext cx="34425" cy="302150"/>
            </a:xfrm>
            <a:custGeom>
              <a:rect b="b" l="l" r="r" t="t"/>
              <a:pathLst>
                <a:path extrusionOk="0" fill="none" h="12086" w="1377">
                  <a:moveTo>
                    <a:pt x="536" y="0"/>
                  </a:moveTo>
                  <a:cubicBezTo>
                    <a:pt x="536" y="0"/>
                    <a:pt x="1377" y="6999"/>
                    <a:pt x="0" y="12086"/>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51" name="Google Shape;3251;p74"/>
          <p:cNvGrpSpPr/>
          <p:nvPr/>
        </p:nvGrpSpPr>
        <p:grpSpPr>
          <a:xfrm rot="-8207348">
            <a:off x="3848955" y="4021389"/>
            <a:ext cx="869546" cy="1150057"/>
            <a:chOff x="9681025" y="636075"/>
            <a:chExt cx="668875" cy="884650"/>
          </a:xfrm>
        </p:grpSpPr>
        <p:sp>
          <p:nvSpPr>
            <p:cNvPr id="3252" name="Google Shape;3252;p74"/>
            <p:cNvSpPr/>
            <p:nvPr/>
          </p:nvSpPr>
          <p:spPr>
            <a:xfrm>
              <a:off x="10171925" y="725950"/>
              <a:ext cx="109125" cy="313150"/>
            </a:xfrm>
            <a:custGeom>
              <a:rect b="b" l="l" r="r" t="t"/>
              <a:pathLst>
                <a:path extrusionOk="0" h="12526" w="4365">
                  <a:moveTo>
                    <a:pt x="3065" y="0"/>
                  </a:moveTo>
                  <a:cubicBezTo>
                    <a:pt x="1387" y="3356"/>
                    <a:pt x="0" y="12525"/>
                    <a:pt x="1986" y="12525"/>
                  </a:cubicBezTo>
                  <a:cubicBezTo>
                    <a:pt x="2037" y="12525"/>
                    <a:pt x="2091" y="12519"/>
                    <a:pt x="2147" y="12507"/>
                  </a:cubicBezTo>
                  <a:cubicBezTo>
                    <a:pt x="4365" y="12009"/>
                    <a:pt x="3065" y="1"/>
                    <a:pt x="30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3" name="Google Shape;3253;p74"/>
            <p:cNvSpPr/>
            <p:nvPr/>
          </p:nvSpPr>
          <p:spPr>
            <a:xfrm>
              <a:off x="9880600" y="762750"/>
              <a:ext cx="326850" cy="70500"/>
            </a:xfrm>
            <a:custGeom>
              <a:rect b="b" l="l" r="r" t="t"/>
              <a:pathLst>
                <a:path extrusionOk="0" h="2820" w="13074">
                  <a:moveTo>
                    <a:pt x="11505" y="0"/>
                  </a:moveTo>
                  <a:cubicBezTo>
                    <a:pt x="7755" y="0"/>
                    <a:pt x="1" y="936"/>
                    <a:pt x="2555" y="2391"/>
                  </a:cubicBezTo>
                  <a:cubicBezTo>
                    <a:pt x="3095" y="2695"/>
                    <a:pt x="3772" y="2820"/>
                    <a:pt x="4521" y="2820"/>
                  </a:cubicBezTo>
                  <a:cubicBezTo>
                    <a:pt x="8015" y="2820"/>
                    <a:pt x="13073" y="96"/>
                    <a:pt x="13073" y="96"/>
                  </a:cubicBezTo>
                  <a:cubicBezTo>
                    <a:pt x="12742" y="31"/>
                    <a:pt x="12191" y="0"/>
                    <a:pt x="1150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4" name="Google Shape;3254;p74"/>
            <p:cNvSpPr/>
            <p:nvPr/>
          </p:nvSpPr>
          <p:spPr>
            <a:xfrm>
              <a:off x="10078075" y="813900"/>
              <a:ext cx="82500" cy="263475"/>
            </a:xfrm>
            <a:custGeom>
              <a:rect b="b" l="l" r="r" t="t"/>
              <a:pathLst>
                <a:path extrusionOk="0" h="10539" w="3300">
                  <a:moveTo>
                    <a:pt x="3300" y="1"/>
                  </a:moveTo>
                  <a:lnTo>
                    <a:pt x="3300" y="1"/>
                  </a:lnTo>
                  <a:cubicBezTo>
                    <a:pt x="1109" y="3305"/>
                    <a:pt x="0" y="10538"/>
                    <a:pt x="1477" y="10538"/>
                  </a:cubicBezTo>
                  <a:cubicBezTo>
                    <a:pt x="1521" y="10538"/>
                    <a:pt x="1568" y="10532"/>
                    <a:pt x="1617" y="10518"/>
                  </a:cubicBezTo>
                  <a:cubicBezTo>
                    <a:pt x="3300" y="10021"/>
                    <a:pt x="3300" y="1"/>
                    <a:pt x="330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5" name="Google Shape;3255;p74"/>
            <p:cNvSpPr/>
            <p:nvPr/>
          </p:nvSpPr>
          <p:spPr>
            <a:xfrm>
              <a:off x="9849075" y="869350"/>
              <a:ext cx="259875" cy="97800"/>
            </a:xfrm>
            <a:custGeom>
              <a:rect b="b" l="l" r="r" t="t"/>
              <a:pathLst>
                <a:path extrusionOk="0" h="3912" w="10395">
                  <a:moveTo>
                    <a:pt x="10284" y="0"/>
                  </a:moveTo>
                  <a:cubicBezTo>
                    <a:pt x="7615" y="0"/>
                    <a:pt x="0" y="1328"/>
                    <a:pt x="604" y="3214"/>
                  </a:cubicBezTo>
                  <a:cubicBezTo>
                    <a:pt x="760" y="3710"/>
                    <a:pt x="1193" y="3912"/>
                    <a:pt x="1797" y="3912"/>
                  </a:cubicBezTo>
                  <a:cubicBezTo>
                    <a:pt x="4453" y="3912"/>
                    <a:pt x="10395" y="1"/>
                    <a:pt x="10395" y="1"/>
                  </a:cubicBezTo>
                  <a:cubicBezTo>
                    <a:pt x="10359" y="1"/>
                    <a:pt x="10322" y="0"/>
                    <a:pt x="1028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6" name="Google Shape;3256;p74"/>
            <p:cNvSpPr/>
            <p:nvPr/>
          </p:nvSpPr>
          <p:spPr>
            <a:xfrm>
              <a:off x="10002575" y="914300"/>
              <a:ext cx="71000" cy="260100"/>
            </a:xfrm>
            <a:custGeom>
              <a:rect b="b" l="l" r="r" t="t"/>
              <a:pathLst>
                <a:path extrusionOk="0" h="10404" w="2840">
                  <a:moveTo>
                    <a:pt x="2687" y="1"/>
                  </a:moveTo>
                  <a:cubicBezTo>
                    <a:pt x="379" y="3957"/>
                    <a:pt x="1" y="10404"/>
                    <a:pt x="1216" y="10404"/>
                  </a:cubicBezTo>
                  <a:cubicBezTo>
                    <a:pt x="1270" y="10404"/>
                    <a:pt x="1326" y="10391"/>
                    <a:pt x="1386" y="10365"/>
                  </a:cubicBezTo>
                  <a:cubicBezTo>
                    <a:pt x="2840" y="9753"/>
                    <a:pt x="2687" y="1"/>
                    <a:pt x="268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7" name="Google Shape;3257;p74"/>
            <p:cNvSpPr/>
            <p:nvPr/>
          </p:nvSpPr>
          <p:spPr>
            <a:xfrm>
              <a:off x="9781425" y="991750"/>
              <a:ext cx="225225" cy="93275"/>
            </a:xfrm>
            <a:custGeom>
              <a:rect b="b" l="l" r="r" t="t"/>
              <a:pathLst>
                <a:path extrusionOk="0" h="3731" w="9009">
                  <a:moveTo>
                    <a:pt x="9008" y="1"/>
                  </a:moveTo>
                  <a:cubicBezTo>
                    <a:pt x="9008" y="1"/>
                    <a:pt x="671" y="613"/>
                    <a:pt x="135" y="2946"/>
                  </a:cubicBezTo>
                  <a:cubicBezTo>
                    <a:pt x="1" y="3503"/>
                    <a:pt x="256" y="3731"/>
                    <a:pt x="765" y="3731"/>
                  </a:cubicBezTo>
                  <a:cubicBezTo>
                    <a:pt x="2421" y="3731"/>
                    <a:pt x="6756" y="1317"/>
                    <a:pt x="900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8" name="Google Shape;3258;p74"/>
            <p:cNvSpPr/>
            <p:nvPr/>
          </p:nvSpPr>
          <p:spPr>
            <a:xfrm>
              <a:off x="9919125" y="1023300"/>
              <a:ext cx="77000" cy="233325"/>
            </a:xfrm>
            <a:custGeom>
              <a:rect b="b" l="l" r="r" t="t"/>
              <a:pathLst>
                <a:path extrusionOk="0" h="9333" w="3080">
                  <a:moveTo>
                    <a:pt x="2506" y="1"/>
                  </a:moveTo>
                  <a:cubicBezTo>
                    <a:pt x="1154" y="2847"/>
                    <a:pt x="1" y="9332"/>
                    <a:pt x="1139" y="9332"/>
                  </a:cubicBezTo>
                  <a:cubicBezTo>
                    <a:pt x="1224" y="9332"/>
                    <a:pt x="1323" y="9296"/>
                    <a:pt x="1435" y="9218"/>
                  </a:cubicBezTo>
                  <a:cubicBezTo>
                    <a:pt x="3080" y="8147"/>
                    <a:pt x="2506" y="1"/>
                    <a:pt x="250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9" name="Google Shape;3259;p74"/>
            <p:cNvSpPr/>
            <p:nvPr/>
          </p:nvSpPr>
          <p:spPr>
            <a:xfrm>
              <a:off x="9753800" y="1084500"/>
              <a:ext cx="182100" cy="113300"/>
            </a:xfrm>
            <a:custGeom>
              <a:rect b="b" l="l" r="r" t="t"/>
              <a:pathLst>
                <a:path extrusionOk="0" h="4532" w="7284">
                  <a:moveTo>
                    <a:pt x="7283" y="0"/>
                  </a:moveTo>
                  <a:lnTo>
                    <a:pt x="7283" y="0"/>
                  </a:lnTo>
                  <a:cubicBezTo>
                    <a:pt x="7283" y="1"/>
                    <a:pt x="705" y="1492"/>
                    <a:pt x="131" y="3825"/>
                  </a:cubicBezTo>
                  <a:cubicBezTo>
                    <a:pt x="1" y="4322"/>
                    <a:pt x="129" y="4531"/>
                    <a:pt x="438" y="4531"/>
                  </a:cubicBezTo>
                  <a:cubicBezTo>
                    <a:pt x="1578" y="4531"/>
                    <a:pt x="5177" y="1686"/>
                    <a:pt x="728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0" name="Google Shape;3260;p74"/>
            <p:cNvSpPr/>
            <p:nvPr/>
          </p:nvSpPr>
          <p:spPr>
            <a:xfrm>
              <a:off x="9842050" y="1134225"/>
              <a:ext cx="88100" cy="214450"/>
            </a:xfrm>
            <a:custGeom>
              <a:rect b="b" l="l" r="r" t="t"/>
              <a:pathLst>
                <a:path extrusionOk="0" h="8578" w="3524">
                  <a:moveTo>
                    <a:pt x="2376" y="0"/>
                  </a:moveTo>
                  <a:cubicBezTo>
                    <a:pt x="1343" y="2445"/>
                    <a:pt x="1" y="8577"/>
                    <a:pt x="1138" y="8577"/>
                  </a:cubicBezTo>
                  <a:cubicBezTo>
                    <a:pt x="1264" y="8577"/>
                    <a:pt x="1421" y="8502"/>
                    <a:pt x="1611" y="8338"/>
                  </a:cubicBezTo>
                  <a:cubicBezTo>
                    <a:pt x="3524" y="6655"/>
                    <a:pt x="2376" y="1"/>
                    <a:pt x="237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1" name="Google Shape;3261;p74"/>
            <p:cNvSpPr/>
            <p:nvPr/>
          </p:nvSpPr>
          <p:spPr>
            <a:xfrm>
              <a:off x="9721050" y="1197325"/>
              <a:ext cx="138350" cy="107425"/>
            </a:xfrm>
            <a:custGeom>
              <a:rect b="b" l="l" r="r" t="t"/>
              <a:pathLst>
                <a:path extrusionOk="0" h="4297" w="5534">
                  <a:moveTo>
                    <a:pt x="5534" y="0"/>
                  </a:moveTo>
                  <a:lnTo>
                    <a:pt x="5534" y="0"/>
                  </a:lnTo>
                  <a:cubicBezTo>
                    <a:pt x="5533" y="1"/>
                    <a:pt x="944" y="1377"/>
                    <a:pt x="179" y="3596"/>
                  </a:cubicBezTo>
                  <a:cubicBezTo>
                    <a:pt x="1" y="4089"/>
                    <a:pt x="60" y="4297"/>
                    <a:pt x="284" y="4297"/>
                  </a:cubicBezTo>
                  <a:cubicBezTo>
                    <a:pt x="1069" y="4297"/>
                    <a:pt x="3868" y="1755"/>
                    <a:pt x="553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2" name="Google Shape;3262;p74"/>
            <p:cNvSpPr/>
            <p:nvPr/>
          </p:nvSpPr>
          <p:spPr>
            <a:xfrm>
              <a:off x="9776825" y="1241300"/>
              <a:ext cx="76850" cy="191450"/>
            </a:xfrm>
            <a:custGeom>
              <a:rect b="b" l="l" r="r" t="t"/>
              <a:pathLst>
                <a:path extrusionOk="0" h="7658" w="3074">
                  <a:moveTo>
                    <a:pt x="2232" y="1"/>
                  </a:moveTo>
                  <a:cubicBezTo>
                    <a:pt x="1323" y="2027"/>
                    <a:pt x="1" y="7657"/>
                    <a:pt x="1031" y="7657"/>
                  </a:cubicBezTo>
                  <a:cubicBezTo>
                    <a:pt x="1129" y="7657"/>
                    <a:pt x="1248" y="7606"/>
                    <a:pt x="1390" y="7497"/>
                  </a:cubicBezTo>
                  <a:cubicBezTo>
                    <a:pt x="3073" y="6235"/>
                    <a:pt x="2232" y="1"/>
                    <a:pt x="223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3" name="Google Shape;3263;p74"/>
            <p:cNvSpPr/>
            <p:nvPr/>
          </p:nvSpPr>
          <p:spPr>
            <a:xfrm>
              <a:off x="9681025" y="1304425"/>
              <a:ext cx="112400" cy="88650"/>
            </a:xfrm>
            <a:custGeom>
              <a:rect b="b" l="l" r="r" t="t"/>
              <a:pathLst>
                <a:path extrusionOk="0" h="3546" w="4496">
                  <a:moveTo>
                    <a:pt x="4496" y="0"/>
                  </a:moveTo>
                  <a:cubicBezTo>
                    <a:pt x="4495" y="0"/>
                    <a:pt x="556" y="1339"/>
                    <a:pt x="97" y="3060"/>
                  </a:cubicBezTo>
                  <a:cubicBezTo>
                    <a:pt x="1" y="3402"/>
                    <a:pt x="65" y="3546"/>
                    <a:pt x="239" y="3546"/>
                  </a:cubicBezTo>
                  <a:cubicBezTo>
                    <a:pt x="960" y="3546"/>
                    <a:pt x="3571" y="1078"/>
                    <a:pt x="449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4" name="Google Shape;3264;p74"/>
            <p:cNvSpPr/>
            <p:nvPr/>
          </p:nvSpPr>
          <p:spPr>
            <a:xfrm>
              <a:off x="9719775" y="1361775"/>
              <a:ext cx="63300" cy="158950"/>
            </a:xfrm>
            <a:custGeom>
              <a:rect b="b" l="l" r="r" t="t"/>
              <a:pathLst>
                <a:path extrusionOk="0" h="6358" w="2532">
                  <a:moveTo>
                    <a:pt x="1760" y="1"/>
                  </a:moveTo>
                  <a:lnTo>
                    <a:pt x="1760" y="1"/>
                  </a:lnTo>
                  <a:cubicBezTo>
                    <a:pt x="1377" y="766"/>
                    <a:pt x="1" y="6235"/>
                    <a:pt x="727" y="6350"/>
                  </a:cubicBezTo>
                  <a:cubicBezTo>
                    <a:pt x="764" y="6355"/>
                    <a:pt x="799" y="6358"/>
                    <a:pt x="833" y="6358"/>
                  </a:cubicBezTo>
                  <a:cubicBezTo>
                    <a:pt x="2532" y="6358"/>
                    <a:pt x="1760" y="1"/>
                    <a:pt x="176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5" name="Google Shape;3265;p74"/>
            <p:cNvSpPr/>
            <p:nvPr/>
          </p:nvSpPr>
          <p:spPr>
            <a:xfrm>
              <a:off x="9725525" y="636075"/>
              <a:ext cx="624375" cy="803175"/>
            </a:xfrm>
            <a:custGeom>
              <a:rect b="b" l="l" r="r" t="t"/>
              <a:pathLst>
                <a:path extrusionOk="0" fill="none" h="32127" w="24975">
                  <a:moveTo>
                    <a:pt x="24975" y="0"/>
                  </a:moveTo>
                  <a:cubicBezTo>
                    <a:pt x="24975" y="0"/>
                    <a:pt x="9562" y="12048"/>
                    <a:pt x="0" y="32127"/>
                  </a:cubicBezTo>
                </a:path>
              </a:pathLst>
            </a:custGeom>
            <a:solidFill>
              <a:schemeClr val="lt2"/>
            </a:solidFill>
            <a:ln cap="rnd"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266" name="Google Shape;3266;p74"/>
          <p:cNvPicPr preferRelativeResize="0"/>
          <p:nvPr/>
        </p:nvPicPr>
        <p:blipFill rotWithShape="1">
          <a:blip r:embed="rId3">
            <a:alphaModFix/>
          </a:blip>
          <a:srcRect b="22037" l="0" r="0" t="20105"/>
          <a:stretch/>
        </p:blipFill>
        <p:spPr>
          <a:xfrm>
            <a:off x="6225375" y="1202975"/>
            <a:ext cx="1965999" cy="2366203"/>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0" name="Shape 3270"/>
        <p:cNvGrpSpPr/>
        <p:nvPr/>
      </p:nvGrpSpPr>
      <p:grpSpPr>
        <a:xfrm>
          <a:off x="0" y="0"/>
          <a:ext cx="0" cy="0"/>
          <a:chOff x="0" y="0"/>
          <a:chExt cx="0" cy="0"/>
        </a:xfrm>
      </p:grpSpPr>
      <p:sp>
        <p:nvSpPr>
          <p:cNvPr id="3271" name="Google Shape;3271;p75"/>
          <p:cNvSpPr txBox="1"/>
          <p:nvPr>
            <p:ph idx="1" type="body"/>
          </p:nvPr>
        </p:nvSpPr>
        <p:spPr>
          <a:xfrm>
            <a:off x="7" y="629337"/>
            <a:ext cx="8607600" cy="55905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Position Duties and Responsibilities </a:t>
            </a:r>
            <a:endParaRPr sz="1800"/>
          </a:p>
          <a:p>
            <a:pPr indent="-342900" lvl="1" marL="914400" rtl="0" algn="l">
              <a:spcBef>
                <a:spcPts val="0"/>
              </a:spcBef>
              <a:spcAft>
                <a:spcPts val="0"/>
              </a:spcAft>
              <a:buSzPts val="1800"/>
              <a:buChar char="○"/>
            </a:pPr>
            <a:r>
              <a:rPr lang="en" sz="1800"/>
              <a:t>Responsible for informing constituent associations of matters pertaining to resolutions.</a:t>
            </a:r>
            <a:endParaRPr sz="1800"/>
          </a:p>
          <a:p>
            <a:pPr indent="-342900" lvl="0" marL="457200" rtl="0" algn="l">
              <a:spcBef>
                <a:spcPts val="0"/>
              </a:spcBef>
              <a:spcAft>
                <a:spcPts val="0"/>
              </a:spcAft>
              <a:buSzPts val="1800"/>
              <a:buChar char="●"/>
            </a:pPr>
            <a:r>
              <a:rPr lang="en" sz="1800"/>
              <a:t>Virtual VNA Legislative Summit</a:t>
            </a:r>
            <a:endParaRPr sz="1800"/>
          </a:p>
          <a:p>
            <a:pPr indent="-342900" lvl="1" marL="914400" rtl="0" algn="l">
              <a:spcBef>
                <a:spcPts val="0"/>
              </a:spcBef>
              <a:spcAft>
                <a:spcPts val="0"/>
              </a:spcAft>
              <a:buSzPts val="1800"/>
              <a:buChar char="○"/>
            </a:pPr>
            <a:r>
              <a:rPr lang="en" sz="1800"/>
              <a:t>No VNA Legislative dinner, Summit is on November 15th (also will be available to view through March 31st).</a:t>
            </a:r>
            <a:endParaRPr sz="1800"/>
          </a:p>
          <a:p>
            <a:pPr indent="-342900" lvl="2" marL="1371600" rtl="0" algn="l">
              <a:spcBef>
                <a:spcPts val="0"/>
              </a:spcBef>
              <a:spcAft>
                <a:spcPts val="0"/>
              </a:spcAft>
              <a:buSzPts val="1800"/>
              <a:buChar char="■"/>
            </a:pPr>
            <a:r>
              <a:rPr lang="en" sz="1800"/>
              <a:t>Talking about legislative solutions for strengthening the nursing workforce, increasing access to care, and securing full practice authority</a:t>
            </a:r>
            <a:endParaRPr sz="1800"/>
          </a:p>
          <a:p>
            <a:pPr indent="-342900" lvl="2" marL="1371600" rtl="0" algn="l">
              <a:spcBef>
                <a:spcPts val="0"/>
              </a:spcBef>
              <a:spcAft>
                <a:spcPts val="0"/>
              </a:spcAft>
              <a:buSzPts val="1800"/>
              <a:buChar char="■"/>
            </a:pPr>
            <a:r>
              <a:rPr lang="en" sz="1800" u="sng">
                <a:solidFill>
                  <a:schemeClr val="hlink"/>
                </a:solidFill>
                <a:hlinkClick r:id="rId3"/>
              </a:rPr>
              <a:t>https://virginianurses.com/page/LegislativeSummit</a:t>
            </a:r>
            <a:endParaRPr sz="1800"/>
          </a:p>
          <a:p>
            <a:pPr indent="-342900" lvl="2" marL="1371600" rtl="0" algn="l">
              <a:spcBef>
                <a:spcPts val="0"/>
              </a:spcBef>
              <a:spcAft>
                <a:spcPts val="0"/>
              </a:spcAft>
              <a:buSzPts val="1800"/>
              <a:buChar char="■"/>
            </a:pPr>
            <a:r>
              <a:rPr lang="en" sz="1800"/>
              <a:t>Registration by November 13th</a:t>
            </a:r>
            <a:endParaRPr sz="1800"/>
          </a:p>
          <a:p>
            <a:pPr indent="-342900" lvl="2" marL="1371600" rtl="0" algn="l">
              <a:spcBef>
                <a:spcPts val="0"/>
              </a:spcBef>
              <a:spcAft>
                <a:spcPts val="0"/>
              </a:spcAft>
              <a:buSzPts val="1800"/>
              <a:buChar char="■"/>
            </a:pPr>
            <a:r>
              <a:rPr lang="en" sz="1800"/>
              <a:t>$59 for VNA Members, </a:t>
            </a:r>
            <a:r>
              <a:rPr lang="en" sz="1800" u="sng">
                <a:solidFill>
                  <a:schemeClr val="hlink"/>
                </a:solidFill>
                <a:hlinkClick r:id="rId4"/>
              </a:rPr>
              <a:t>Lcardwell@virginianurses.com</a:t>
            </a:r>
            <a:r>
              <a:rPr lang="en" sz="1800"/>
              <a:t> for group pricing </a:t>
            </a:r>
            <a:endParaRPr sz="1800"/>
          </a:p>
          <a:p>
            <a:pPr indent="-342900" lvl="3" marL="1828800" rtl="0" algn="l">
              <a:spcBef>
                <a:spcPts val="0"/>
              </a:spcBef>
              <a:spcAft>
                <a:spcPts val="0"/>
              </a:spcAft>
              <a:buSzPts val="1800"/>
              <a:buChar char="●"/>
            </a:pPr>
            <a:r>
              <a:rPr lang="en" sz="1800"/>
              <a:t>Apart of my role in bylaws, anyway to be paid for through VNSA? </a:t>
            </a:r>
            <a:endParaRPr sz="1800"/>
          </a:p>
        </p:txBody>
      </p:sp>
      <p:sp>
        <p:nvSpPr>
          <p:cNvPr id="3272" name="Google Shape;3272;p75"/>
          <p:cNvSpPr txBox="1"/>
          <p:nvPr>
            <p:ph type="title"/>
          </p:nvPr>
        </p:nvSpPr>
        <p:spPr>
          <a:xfrm>
            <a:off x="-199450" y="56625"/>
            <a:ext cx="76812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Policies and Initiatives Director</a:t>
            </a:r>
            <a:endParaRPr/>
          </a:p>
          <a:p>
            <a:pPr indent="0" lvl="0" marL="0" rtl="0" algn="l">
              <a:spcBef>
                <a:spcPts val="0"/>
              </a:spcBef>
              <a:spcAft>
                <a:spcPts val="0"/>
              </a:spcAft>
              <a:buNone/>
            </a:pPr>
            <a:r>
              <a:t/>
            </a:r>
            <a:endParaRPr/>
          </a:p>
        </p:txBody>
      </p:sp>
      <p:grpSp>
        <p:nvGrpSpPr>
          <p:cNvPr id="3273" name="Google Shape;3273;p75"/>
          <p:cNvGrpSpPr/>
          <p:nvPr/>
        </p:nvGrpSpPr>
        <p:grpSpPr>
          <a:xfrm>
            <a:off x="342071" y="4187789"/>
            <a:ext cx="913686" cy="714823"/>
            <a:chOff x="7462730" y="3249992"/>
            <a:chExt cx="913686" cy="714823"/>
          </a:xfrm>
        </p:grpSpPr>
        <p:sp>
          <p:nvSpPr>
            <p:cNvPr id="3274" name="Google Shape;3274;p75"/>
            <p:cNvSpPr/>
            <p:nvPr/>
          </p:nvSpPr>
          <p:spPr>
            <a:xfrm flipH="1">
              <a:off x="7462730" y="3249992"/>
              <a:ext cx="836541" cy="712315"/>
            </a:xfrm>
            <a:custGeom>
              <a:rect b="b" l="l" r="r" t="t"/>
              <a:pathLst>
                <a:path extrusionOk="0" h="43223" w="50761">
                  <a:moveTo>
                    <a:pt x="37539" y="12098"/>
                  </a:moveTo>
                  <a:cubicBezTo>
                    <a:pt x="37751" y="11277"/>
                    <a:pt x="37812" y="10487"/>
                    <a:pt x="38086" y="9696"/>
                  </a:cubicBezTo>
                  <a:cubicBezTo>
                    <a:pt x="39119" y="6383"/>
                    <a:pt x="40913" y="3101"/>
                    <a:pt x="44013" y="1368"/>
                  </a:cubicBezTo>
                  <a:cubicBezTo>
                    <a:pt x="45624" y="456"/>
                    <a:pt x="47296" y="152"/>
                    <a:pt x="49119" y="31"/>
                  </a:cubicBezTo>
                  <a:cubicBezTo>
                    <a:pt x="49545" y="0"/>
                    <a:pt x="49971" y="0"/>
                    <a:pt x="50366" y="0"/>
                  </a:cubicBezTo>
                  <a:cubicBezTo>
                    <a:pt x="50518" y="0"/>
                    <a:pt x="50639" y="0"/>
                    <a:pt x="50761" y="0"/>
                  </a:cubicBezTo>
                  <a:cubicBezTo>
                    <a:pt x="50761" y="365"/>
                    <a:pt x="50426" y="699"/>
                    <a:pt x="50244" y="1003"/>
                  </a:cubicBezTo>
                  <a:cubicBezTo>
                    <a:pt x="49788" y="1672"/>
                    <a:pt x="49393" y="2341"/>
                    <a:pt x="48968" y="3009"/>
                  </a:cubicBezTo>
                  <a:cubicBezTo>
                    <a:pt x="48329" y="4195"/>
                    <a:pt x="47569" y="5289"/>
                    <a:pt x="46688" y="6292"/>
                  </a:cubicBezTo>
                  <a:cubicBezTo>
                    <a:pt x="44317" y="8785"/>
                    <a:pt x="41034" y="10365"/>
                    <a:pt x="37934" y="11703"/>
                  </a:cubicBezTo>
                  <a:close/>
                  <a:moveTo>
                    <a:pt x="30457" y="19545"/>
                  </a:moveTo>
                  <a:cubicBezTo>
                    <a:pt x="30335" y="19666"/>
                    <a:pt x="30213" y="19788"/>
                    <a:pt x="30122" y="19909"/>
                  </a:cubicBezTo>
                  <a:lnTo>
                    <a:pt x="30426" y="19545"/>
                  </a:lnTo>
                  <a:close/>
                  <a:moveTo>
                    <a:pt x="30457" y="19545"/>
                  </a:moveTo>
                  <a:cubicBezTo>
                    <a:pt x="31551" y="18511"/>
                    <a:pt x="32858" y="17934"/>
                    <a:pt x="34286" y="17356"/>
                  </a:cubicBezTo>
                  <a:cubicBezTo>
                    <a:pt x="35928" y="16687"/>
                    <a:pt x="37569" y="16110"/>
                    <a:pt x="39241" y="15593"/>
                  </a:cubicBezTo>
                  <a:cubicBezTo>
                    <a:pt x="40913" y="15076"/>
                    <a:pt x="42736" y="14529"/>
                    <a:pt x="44469" y="14803"/>
                  </a:cubicBezTo>
                  <a:cubicBezTo>
                    <a:pt x="45958" y="15046"/>
                    <a:pt x="47174" y="15928"/>
                    <a:pt x="48512" y="16505"/>
                  </a:cubicBezTo>
                  <a:cubicBezTo>
                    <a:pt x="48664" y="16566"/>
                    <a:pt x="49575" y="16839"/>
                    <a:pt x="49575" y="17083"/>
                  </a:cubicBezTo>
                  <a:cubicBezTo>
                    <a:pt x="49545" y="17478"/>
                    <a:pt x="48664" y="17599"/>
                    <a:pt x="48420" y="17660"/>
                  </a:cubicBezTo>
                  <a:cubicBezTo>
                    <a:pt x="47326" y="17934"/>
                    <a:pt x="46201" y="18207"/>
                    <a:pt x="45107" y="18511"/>
                  </a:cubicBezTo>
                  <a:cubicBezTo>
                    <a:pt x="41946" y="19423"/>
                    <a:pt x="38846" y="20213"/>
                    <a:pt x="35563" y="20335"/>
                  </a:cubicBezTo>
                  <a:cubicBezTo>
                    <a:pt x="33830" y="20396"/>
                    <a:pt x="32037" y="20304"/>
                    <a:pt x="30457" y="19575"/>
                  </a:cubicBezTo>
                  <a:close/>
                  <a:moveTo>
                    <a:pt x="28481" y="21125"/>
                  </a:moveTo>
                  <a:cubicBezTo>
                    <a:pt x="27934" y="19666"/>
                    <a:pt x="27599" y="18146"/>
                    <a:pt x="27508" y="16566"/>
                  </a:cubicBezTo>
                  <a:cubicBezTo>
                    <a:pt x="27295" y="14073"/>
                    <a:pt x="27356" y="11429"/>
                    <a:pt x="28542" y="9149"/>
                  </a:cubicBezTo>
                  <a:cubicBezTo>
                    <a:pt x="29332" y="7721"/>
                    <a:pt x="30305" y="6414"/>
                    <a:pt x="31429" y="5259"/>
                  </a:cubicBezTo>
                  <a:cubicBezTo>
                    <a:pt x="31642" y="4985"/>
                    <a:pt x="31855" y="4742"/>
                    <a:pt x="32098" y="4529"/>
                  </a:cubicBezTo>
                  <a:lnTo>
                    <a:pt x="32280" y="4347"/>
                  </a:lnTo>
                  <a:cubicBezTo>
                    <a:pt x="32311" y="4316"/>
                    <a:pt x="32341" y="4256"/>
                    <a:pt x="32371" y="4286"/>
                  </a:cubicBezTo>
                  <a:cubicBezTo>
                    <a:pt x="32493" y="4468"/>
                    <a:pt x="32219" y="5167"/>
                    <a:pt x="32159" y="5380"/>
                  </a:cubicBezTo>
                  <a:cubicBezTo>
                    <a:pt x="31916" y="6414"/>
                    <a:pt x="31733" y="7447"/>
                    <a:pt x="31642" y="8511"/>
                  </a:cubicBezTo>
                  <a:cubicBezTo>
                    <a:pt x="31460" y="10274"/>
                    <a:pt x="31490" y="12067"/>
                    <a:pt x="31247" y="13830"/>
                  </a:cubicBezTo>
                  <a:cubicBezTo>
                    <a:pt x="31004" y="15472"/>
                    <a:pt x="30517" y="17083"/>
                    <a:pt x="29818" y="18572"/>
                  </a:cubicBezTo>
                  <a:cubicBezTo>
                    <a:pt x="29545" y="19271"/>
                    <a:pt x="29180" y="19909"/>
                    <a:pt x="28754" y="20517"/>
                  </a:cubicBezTo>
                  <a:close/>
                  <a:moveTo>
                    <a:pt x="23617" y="26201"/>
                  </a:moveTo>
                  <a:cubicBezTo>
                    <a:pt x="25776" y="23982"/>
                    <a:pt x="29028" y="23435"/>
                    <a:pt x="31976" y="23162"/>
                  </a:cubicBezTo>
                  <a:cubicBezTo>
                    <a:pt x="33405" y="23040"/>
                    <a:pt x="34833" y="22919"/>
                    <a:pt x="36232" y="23466"/>
                  </a:cubicBezTo>
                  <a:cubicBezTo>
                    <a:pt x="37448" y="23952"/>
                    <a:pt x="38724" y="24469"/>
                    <a:pt x="39940" y="25046"/>
                  </a:cubicBezTo>
                  <a:cubicBezTo>
                    <a:pt x="40366" y="25259"/>
                    <a:pt x="40791" y="25502"/>
                    <a:pt x="41217" y="25715"/>
                  </a:cubicBezTo>
                  <a:lnTo>
                    <a:pt x="41642" y="25897"/>
                  </a:lnTo>
                  <a:cubicBezTo>
                    <a:pt x="41703" y="25928"/>
                    <a:pt x="41946" y="25958"/>
                    <a:pt x="41885" y="25988"/>
                  </a:cubicBezTo>
                  <a:cubicBezTo>
                    <a:pt x="41460" y="26201"/>
                    <a:pt x="40791" y="26140"/>
                    <a:pt x="40366" y="26171"/>
                  </a:cubicBezTo>
                  <a:cubicBezTo>
                    <a:pt x="39119" y="26262"/>
                    <a:pt x="37873" y="26353"/>
                    <a:pt x="36657" y="26414"/>
                  </a:cubicBezTo>
                  <a:cubicBezTo>
                    <a:pt x="35320" y="26475"/>
                    <a:pt x="33982" y="26505"/>
                    <a:pt x="32675" y="26688"/>
                  </a:cubicBezTo>
                  <a:cubicBezTo>
                    <a:pt x="29818" y="27113"/>
                    <a:pt x="26657" y="27782"/>
                    <a:pt x="23861" y="26627"/>
                  </a:cubicBezTo>
                  <a:close/>
                  <a:moveTo>
                    <a:pt x="19484" y="29241"/>
                  </a:moveTo>
                  <a:cubicBezTo>
                    <a:pt x="18754" y="28572"/>
                    <a:pt x="18724" y="27113"/>
                    <a:pt x="18633" y="26201"/>
                  </a:cubicBezTo>
                  <a:cubicBezTo>
                    <a:pt x="18207" y="22736"/>
                    <a:pt x="18876" y="19757"/>
                    <a:pt x="20517" y="16718"/>
                  </a:cubicBezTo>
                  <a:cubicBezTo>
                    <a:pt x="21064" y="15532"/>
                    <a:pt x="21885" y="14499"/>
                    <a:pt x="22888" y="13678"/>
                  </a:cubicBezTo>
                  <a:cubicBezTo>
                    <a:pt x="23162" y="13465"/>
                    <a:pt x="23435" y="13253"/>
                    <a:pt x="23739" y="13040"/>
                  </a:cubicBezTo>
                  <a:cubicBezTo>
                    <a:pt x="23861" y="12918"/>
                    <a:pt x="23921" y="12888"/>
                    <a:pt x="24073" y="12766"/>
                  </a:cubicBezTo>
                  <a:cubicBezTo>
                    <a:pt x="24195" y="12675"/>
                    <a:pt x="24317" y="12523"/>
                    <a:pt x="24317" y="12614"/>
                  </a:cubicBezTo>
                  <a:cubicBezTo>
                    <a:pt x="24377" y="13222"/>
                    <a:pt x="24134" y="13891"/>
                    <a:pt x="23982" y="14499"/>
                  </a:cubicBezTo>
                  <a:cubicBezTo>
                    <a:pt x="23739" y="15654"/>
                    <a:pt x="23526" y="16839"/>
                    <a:pt x="23314" y="18025"/>
                  </a:cubicBezTo>
                  <a:cubicBezTo>
                    <a:pt x="23101" y="19119"/>
                    <a:pt x="22918" y="20244"/>
                    <a:pt x="22766" y="21368"/>
                  </a:cubicBezTo>
                  <a:cubicBezTo>
                    <a:pt x="22584" y="22919"/>
                    <a:pt x="22493" y="24560"/>
                    <a:pt x="21824" y="26019"/>
                  </a:cubicBezTo>
                  <a:cubicBezTo>
                    <a:pt x="21247" y="27143"/>
                    <a:pt x="20456" y="28177"/>
                    <a:pt x="19544" y="29089"/>
                  </a:cubicBezTo>
                  <a:close/>
                  <a:moveTo>
                    <a:pt x="9240" y="36080"/>
                  </a:moveTo>
                  <a:cubicBezTo>
                    <a:pt x="8693" y="34986"/>
                    <a:pt x="8693" y="33739"/>
                    <a:pt x="8784" y="32554"/>
                  </a:cubicBezTo>
                  <a:cubicBezTo>
                    <a:pt x="8967" y="29758"/>
                    <a:pt x="9787" y="27022"/>
                    <a:pt x="11216" y="24590"/>
                  </a:cubicBezTo>
                  <a:cubicBezTo>
                    <a:pt x="11946" y="23344"/>
                    <a:pt x="12918" y="22311"/>
                    <a:pt x="14104" y="21490"/>
                  </a:cubicBezTo>
                  <a:cubicBezTo>
                    <a:pt x="14316" y="21338"/>
                    <a:pt x="14560" y="21156"/>
                    <a:pt x="14803" y="21004"/>
                  </a:cubicBezTo>
                  <a:cubicBezTo>
                    <a:pt x="14894" y="20943"/>
                    <a:pt x="15076" y="20700"/>
                    <a:pt x="15107" y="20821"/>
                  </a:cubicBezTo>
                  <a:cubicBezTo>
                    <a:pt x="15167" y="21277"/>
                    <a:pt x="15107" y="21763"/>
                    <a:pt x="14955" y="22189"/>
                  </a:cubicBezTo>
                  <a:cubicBezTo>
                    <a:pt x="14742" y="23040"/>
                    <a:pt x="14560" y="23861"/>
                    <a:pt x="14377" y="24681"/>
                  </a:cubicBezTo>
                  <a:cubicBezTo>
                    <a:pt x="13587" y="28663"/>
                    <a:pt x="13101" y="33162"/>
                    <a:pt x="9696" y="35837"/>
                  </a:cubicBezTo>
                  <a:close/>
                  <a:moveTo>
                    <a:pt x="13708" y="33679"/>
                  </a:moveTo>
                  <a:cubicBezTo>
                    <a:pt x="16140" y="32615"/>
                    <a:pt x="19301" y="31946"/>
                    <a:pt x="21946" y="32311"/>
                  </a:cubicBezTo>
                  <a:cubicBezTo>
                    <a:pt x="23283" y="32524"/>
                    <a:pt x="24590" y="32919"/>
                    <a:pt x="25836" y="33496"/>
                  </a:cubicBezTo>
                  <a:cubicBezTo>
                    <a:pt x="27143" y="33982"/>
                    <a:pt x="28359" y="34742"/>
                    <a:pt x="29362" y="35685"/>
                  </a:cubicBezTo>
                  <a:cubicBezTo>
                    <a:pt x="29545" y="35897"/>
                    <a:pt x="29757" y="36080"/>
                    <a:pt x="29940" y="36232"/>
                  </a:cubicBezTo>
                  <a:cubicBezTo>
                    <a:pt x="30061" y="36323"/>
                    <a:pt x="30153" y="36445"/>
                    <a:pt x="30274" y="36536"/>
                  </a:cubicBezTo>
                  <a:cubicBezTo>
                    <a:pt x="30092" y="36718"/>
                    <a:pt x="29545" y="36597"/>
                    <a:pt x="29362" y="36566"/>
                  </a:cubicBezTo>
                  <a:cubicBezTo>
                    <a:pt x="28298" y="36475"/>
                    <a:pt x="27235" y="36414"/>
                    <a:pt x="26171" y="36414"/>
                  </a:cubicBezTo>
                  <a:cubicBezTo>
                    <a:pt x="24438" y="36414"/>
                    <a:pt x="22675" y="36597"/>
                    <a:pt x="20943" y="36505"/>
                  </a:cubicBezTo>
                  <a:cubicBezTo>
                    <a:pt x="19514" y="36414"/>
                    <a:pt x="18116" y="36141"/>
                    <a:pt x="16718" y="35715"/>
                  </a:cubicBezTo>
                  <a:cubicBezTo>
                    <a:pt x="15745" y="35411"/>
                    <a:pt x="14347" y="34955"/>
                    <a:pt x="13678" y="34104"/>
                  </a:cubicBezTo>
                  <a:close/>
                  <a:moveTo>
                    <a:pt x="1307" y="40214"/>
                  </a:moveTo>
                  <a:cubicBezTo>
                    <a:pt x="0" y="38086"/>
                    <a:pt x="608" y="35411"/>
                    <a:pt x="881" y="33071"/>
                  </a:cubicBezTo>
                  <a:cubicBezTo>
                    <a:pt x="973" y="32037"/>
                    <a:pt x="1155" y="31004"/>
                    <a:pt x="1368" y="30001"/>
                  </a:cubicBezTo>
                  <a:cubicBezTo>
                    <a:pt x="1581" y="29058"/>
                    <a:pt x="1976" y="28177"/>
                    <a:pt x="2553" y="27417"/>
                  </a:cubicBezTo>
                  <a:cubicBezTo>
                    <a:pt x="3374" y="26323"/>
                    <a:pt x="4347" y="25350"/>
                    <a:pt x="5228" y="24317"/>
                  </a:cubicBezTo>
                  <a:cubicBezTo>
                    <a:pt x="5532" y="23952"/>
                    <a:pt x="5836" y="23648"/>
                    <a:pt x="6140" y="23314"/>
                  </a:cubicBezTo>
                  <a:cubicBezTo>
                    <a:pt x="6322" y="23131"/>
                    <a:pt x="6292" y="23162"/>
                    <a:pt x="6505" y="22919"/>
                  </a:cubicBezTo>
                  <a:cubicBezTo>
                    <a:pt x="6535" y="22888"/>
                    <a:pt x="6596" y="22767"/>
                    <a:pt x="6596" y="22827"/>
                  </a:cubicBezTo>
                  <a:cubicBezTo>
                    <a:pt x="6626" y="23952"/>
                    <a:pt x="6049" y="25259"/>
                    <a:pt x="5988" y="26444"/>
                  </a:cubicBezTo>
                  <a:cubicBezTo>
                    <a:pt x="5806" y="29575"/>
                    <a:pt x="5410" y="32493"/>
                    <a:pt x="4347" y="35441"/>
                  </a:cubicBezTo>
                  <a:cubicBezTo>
                    <a:pt x="3799" y="36992"/>
                    <a:pt x="2766" y="39332"/>
                    <a:pt x="1307" y="40214"/>
                  </a:cubicBezTo>
                  <a:close/>
                  <a:moveTo>
                    <a:pt x="4499" y="38694"/>
                  </a:moveTo>
                  <a:cubicBezTo>
                    <a:pt x="6231" y="38025"/>
                    <a:pt x="8055" y="37752"/>
                    <a:pt x="9909" y="37812"/>
                  </a:cubicBezTo>
                  <a:cubicBezTo>
                    <a:pt x="11398" y="37873"/>
                    <a:pt x="13070" y="38116"/>
                    <a:pt x="14408" y="38846"/>
                  </a:cubicBezTo>
                  <a:cubicBezTo>
                    <a:pt x="15471" y="39423"/>
                    <a:pt x="16323" y="40366"/>
                    <a:pt x="17204" y="41217"/>
                  </a:cubicBezTo>
                  <a:cubicBezTo>
                    <a:pt x="17721" y="41703"/>
                    <a:pt x="18268" y="42159"/>
                    <a:pt x="18754" y="42676"/>
                  </a:cubicBezTo>
                  <a:cubicBezTo>
                    <a:pt x="18754" y="42676"/>
                    <a:pt x="19058" y="43071"/>
                    <a:pt x="19058" y="43071"/>
                  </a:cubicBezTo>
                  <a:cubicBezTo>
                    <a:pt x="18815" y="43223"/>
                    <a:pt x="18359" y="43101"/>
                    <a:pt x="18085" y="43071"/>
                  </a:cubicBezTo>
                  <a:cubicBezTo>
                    <a:pt x="17295" y="42949"/>
                    <a:pt x="16505" y="42858"/>
                    <a:pt x="15684" y="42797"/>
                  </a:cubicBezTo>
                  <a:cubicBezTo>
                    <a:pt x="12949" y="42493"/>
                    <a:pt x="10274" y="41794"/>
                    <a:pt x="7781" y="40700"/>
                  </a:cubicBezTo>
                  <a:cubicBezTo>
                    <a:pt x="6748" y="40274"/>
                    <a:pt x="5441" y="39818"/>
                    <a:pt x="4803" y="38815"/>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5" name="Google Shape;3275;p75"/>
            <p:cNvSpPr/>
            <p:nvPr/>
          </p:nvSpPr>
          <p:spPr>
            <a:xfrm flipH="1">
              <a:off x="7647571" y="3413295"/>
              <a:ext cx="728844" cy="551520"/>
            </a:xfrm>
            <a:custGeom>
              <a:rect b="b" l="l" r="r" t="t"/>
              <a:pathLst>
                <a:path extrusionOk="0" h="33466" w="44226">
                  <a:moveTo>
                    <a:pt x="42828" y="578"/>
                  </a:moveTo>
                  <a:cubicBezTo>
                    <a:pt x="35685" y="7964"/>
                    <a:pt x="28906" y="15502"/>
                    <a:pt x="20517" y="21611"/>
                  </a:cubicBezTo>
                  <a:cubicBezTo>
                    <a:pt x="14438" y="26019"/>
                    <a:pt x="7690" y="29362"/>
                    <a:pt x="760" y="32068"/>
                  </a:cubicBezTo>
                  <a:cubicBezTo>
                    <a:pt x="0" y="32341"/>
                    <a:pt x="426" y="33466"/>
                    <a:pt x="1155" y="33131"/>
                  </a:cubicBezTo>
                  <a:cubicBezTo>
                    <a:pt x="8207" y="30396"/>
                    <a:pt x="15046" y="26991"/>
                    <a:pt x="21186" y="22523"/>
                  </a:cubicBezTo>
                  <a:cubicBezTo>
                    <a:pt x="29636" y="16383"/>
                    <a:pt x="36475" y="8815"/>
                    <a:pt x="43648" y="1368"/>
                  </a:cubicBezTo>
                  <a:cubicBezTo>
                    <a:pt x="44226" y="821"/>
                    <a:pt x="43375" y="0"/>
                    <a:pt x="42858" y="578"/>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76" name="Google Shape;3276;p75"/>
          <p:cNvGrpSpPr/>
          <p:nvPr/>
        </p:nvGrpSpPr>
        <p:grpSpPr>
          <a:xfrm rot="-5400000">
            <a:off x="8391508" y="2072438"/>
            <a:ext cx="530937" cy="872627"/>
            <a:chOff x="7107275" y="1417375"/>
            <a:chExt cx="259500" cy="426525"/>
          </a:xfrm>
        </p:grpSpPr>
        <p:sp>
          <p:nvSpPr>
            <p:cNvPr id="3277" name="Google Shape;3277;p75"/>
            <p:cNvSpPr/>
            <p:nvPr/>
          </p:nvSpPr>
          <p:spPr>
            <a:xfrm>
              <a:off x="7107275" y="1417375"/>
              <a:ext cx="246000" cy="375125"/>
            </a:xfrm>
            <a:custGeom>
              <a:rect b="b" l="l" r="r" t="t"/>
              <a:pathLst>
                <a:path extrusionOk="0" h="15005" w="9840">
                  <a:moveTo>
                    <a:pt x="2421" y="1"/>
                  </a:moveTo>
                  <a:cubicBezTo>
                    <a:pt x="284" y="1"/>
                    <a:pt x="0" y="3232"/>
                    <a:pt x="1128" y="5248"/>
                  </a:cubicBezTo>
                  <a:cubicBezTo>
                    <a:pt x="2082" y="6875"/>
                    <a:pt x="2593" y="7993"/>
                    <a:pt x="2279" y="7993"/>
                  </a:cubicBezTo>
                  <a:cubicBezTo>
                    <a:pt x="2195" y="7993"/>
                    <a:pt x="2051" y="7912"/>
                    <a:pt x="1840" y="7739"/>
                  </a:cubicBezTo>
                  <a:cubicBezTo>
                    <a:pt x="1479" y="7431"/>
                    <a:pt x="1103" y="7280"/>
                    <a:pt x="807" y="7280"/>
                  </a:cubicBezTo>
                  <a:cubicBezTo>
                    <a:pt x="313" y="7280"/>
                    <a:pt x="39" y="7699"/>
                    <a:pt x="416" y="8521"/>
                  </a:cubicBezTo>
                  <a:cubicBezTo>
                    <a:pt x="986" y="9838"/>
                    <a:pt x="4117" y="10727"/>
                    <a:pt x="3726" y="10905"/>
                  </a:cubicBezTo>
                  <a:cubicBezTo>
                    <a:pt x="3334" y="11048"/>
                    <a:pt x="2267" y="10763"/>
                    <a:pt x="1697" y="11332"/>
                  </a:cubicBezTo>
                  <a:cubicBezTo>
                    <a:pt x="820" y="12268"/>
                    <a:pt x="4842" y="15004"/>
                    <a:pt x="7174" y="15004"/>
                  </a:cubicBezTo>
                  <a:cubicBezTo>
                    <a:pt x="7680" y="15004"/>
                    <a:pt x="8107" y="14875"/>
                    <a:pt x="8387" y="14570"/>
                  </a:cubicBezTo>
                  <a:cubicBezTo>
                    <a:pt x="8989" y="13897"/>
                    <a:pt x="9839" y="8984"/>
                    <a:pt x="8050" y="8984"/>
                  </a:cubicBezTo>
                  <a:cubicBezTo>
                    <a:pt x="8044" y="8984"/>
                    <a:pt x="8037" y="8984"/>
                    <a:pt x="8031" y="8984"/>
                  </a:cubicBezTo>
                  <a:cubicBezTo>
                    <a:pt x="6325" y="9018"/>
                    <a:pt x="6745" y="10916"/>
                    <a:pt x="6438" y="10916"/>
                  </a:cubicBezTo>
                  <a:cubicBezTo>
                    <a:pt x="6425" y="10916"/>
                    <a:pt x="6410" y="10913"/>
                    <a:pt x="6394" y="10905"/>
                  </a:cubicBezTo>
                  <a:cubicBezTo>
                    <a:pt x="6038" y="10763"/>
                    <a:pt x="7070" y="5461"/>
                    <a:pt x="5860" y="5035"/>
                  </a:cubicBezTo>
                  <a:cubicBezTo>
                    <a:pt x="5761" y="5002"/>
                    <a:pt x="5669" y="4988"/>
                    <a:pt x="5584" y="4988"/>
                  </a:cubicBezTo>
                  <a:cubicBezTo>
                    <a:pt x="4735" y="4988"/>
                    <a:pt x="4568" y="6451"/>
                    <a:pt x="4214" y="6451"/>
                  </a:cubicBezTo>
                  <a:cubicBezTo>
                    <a:pt x="4173" y="6451"/>
                    <a:pt x="4129" y="6431"/>
                    <a:pt x="4081" y="6387"/>
                  </a:cubicBezTo>
                  <a:cubicBezTo>
                    <a:pt x="3583" y="5924"/>
                    <a:pt x="5078" y="338"/>
                    <a:pt x="2694" y="18"/>
                  </a:cubicBezTo>
                  <a:cubicBezTo>
                    <a:pt x="2599" y="6"/>
                    <a:pt x="2508" y="1"/>
                    <a:pt x="242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8" name="Google Shape;3278;p75"/>
            <p:cNvSpPr/>
            <p:nvPr/>
          </p:nvSpPr>
          <p:spPr>
            <a:xfrm>
              <a:off x="7153675" y="1458700"/>
              <a:ext cx="213100" cy="385200"/>
            </a:xfrm>
            <a:custGeom>
              <a:rect b="b" l="l" r="r" t="t"/>
              <a:pathLst>
                <a:path extrusionOk="0" h="15408" w="8524">
                  <a:moveTo>
                    <a:pt x="293" y="1"/>
                  </a:moveTo>
                  <a:cubicBezTo>
                    <a:pt x="149" y="1"/>
                    <a:pt x="1" y="99"/>
                    <a:pt x="19" y="286"/>
                  </a:cubicBezTo>
                  <a:cubicBezTo>
                    <a:pt x="55" y="749"/>
                    <a:pt x="90" y="1211"/>
                    <a:pt x="162" y="1674"/>
                  </a:cubicBezTo>
                  <a:cubicBezTo>
                    <a:pt x="767" y="6050"/>
                    <a:pt x="2830" y="10142"/>
                    <a:pt x="5997" y="13237"/>
                  </a:cubicBezTo>
                  <a:cubicBezTo>
                    <a:pt x="6780" y="14020"/>
                    <a:pt x="7598" y="14767"/>
                    <a:pt x="8523" y="15408"/>
                  </a:cubicBezTo>
                  <a:lnTo>
                    <a:pt x="8523" y="14732"/>
                  </a:lnTo>
                  <a:cubicBezTo>
                    <a:pt x="7776" y="14198"/>
                    <a:pt x="7100" y="13593"/>
                    <a:pt x="6495" y="12953"/>
                  </a:cubicBezTo>
                  <a:cubicBezTo>
                    <a:pt x="3506" y="10071"/>
                    <a:pt x="1514" y="6299"/>
                    <a:pt x="802" y="2243"/>
                  </a:cubicBezTo>
                  <a:cubicBezTo>
                    <a:pt x="660" y="1567"/>
                    <a:pt x="589" y="926"/>
                    <a:pt x="553" y="250"/>
                  </a:cubicBezTo>
                  <a:cubicBezTo>
                    <a:pt x="553" y="81"/>
                    <a:pt x="425" y="1"/>
                    <a:pt x="29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79" name="Google Shape;3279;p75"/>
          <p:cNvGrpSpPr/>
          <p:nvPr/>
        </p:nvGrpSpPr>
        <p:grpSpPr>
          <a:xfrm rot="2285985">
            <a:off x="73438" y="2726686"/>
            <a:ext cx="1012535" cy="587633"/>
            <a:chOff x="7932500" y="1790100"/>
            <a:chExt cx="1380700" cy="801300"/>
          </a:xfrm>
        </p:grpSpPr>
        <p:sp>
          <p:nvSpPr>
            <p:cNvPr id="3280" name="Google Shape;3280;p75"/>
            <p:cNvSpPr/>
            <p:nvPr/>
          </p:nvSpPr>
          <p:spPr>
            <a:xfrm>
              <a:off x="8471750" y="1790100"/>
              <a:ext cx="841450" cy="801300"/>
            </a:xfrm>
            <a:custGeom>
              <a:rect b="b" l="l" r="r" t="t"/>
              <a:pathLst>
                <a:path extrusionOk="0" h="32052" w="33658">
                  <a:moveTo>
                    <a:pt x="33657" y="1"/>
                  </a:moveTo>
                  <a:lnTo>
                    <a:pt x="33657" y="1"/>
                  </a:lnTo>
                  <a:cubicBezTo>
                    <a:pt x="29986" y="2716"/>
                    <a:pt x="16753" y="4629"/>
                    <a:pt x="9256" y="10710"/>
                  </a:cubicBezTo>
                  <a:cubicBezTo>
                    <a:pt x="1760" y="16753"/>
                    <a:pt x="1" y="32051"/>
                    <a:pt x="1" y="32051"/>
                  </a:cubicBezTo>
                  <a:cubicBezTo>
                    <a:pt x="1" y="32051"/>
                    <a:pt x="16102" y="32051"/>
                    <a:pt x="24861" y="20883"/>
                  </a:cubicBezTo>
                  <a:cubicBezTo>
                    <a:pt x="31133" y="12928"/>
                    <a:pt x="33657" y="1"/>
                    <a:pt x="3365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1" name="Google Shape;3281;p75"/>
            <p:cNvSpPr/>
            <p:nvPr/>
          </p:nvSpPr>
          <p:spPr>
            <a:xfrm>
              <a:off x="8471750" y="1790100"/>
              <a:ext cx="841450" cy="801300"/>
            </a:xfrm>
            <a:custGeom>
              <a:rect b="b" l="l" r="r" t="t"/>
              <a:pathLst>
                <a:path extrusionOk="0" fill="none" h="32052" w="33658">
                  <a:moveTo>
                    <a:pt x="1" y="32051"/>
                  </a:moveTo>
                  <a:cubicBezTo>
                    <a:pt x="1" y="32051"/>
                    <a:pt x="11398" y="16408"/>
                    <a:pt x="33657" y="1"/>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2" name="Google Shape;3282;p75"/>
            <p:cNvSpPr/>
            <p:nvPr/>
          </p:nvSpPr>
          <p:spPr>
            <a:xfrm>
              <a:off x="8933575" y="1889550"/>
              <a:ext cx="121450" cy="211325"/>
            </a:xfrm>
            <a:custGeom>
              <a:rect b="b" l="l" r="r" t="t"/>
              <a:pathLst>
                <a:path extrusionOk="0" fill="none" h="8453" w="4858">
                  <a:moveTo>
                    <a:pt x="4858" y="1"/>
                  </a:moveTo>
                  <a:cubicBezTo>
                    <a:pt x="4858" y="1"/>
                    <a:pt x="2372" y="1875"/>
                    <a:pt x="1" y="8453"/>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3" name="Google Shape;3283;p75"/>
            <p:cNvSpPr/>
            <p:nvPr/>
          </p:nvSpPr>
          <p:spPr>
            <a:xfrm>
              <a:off x="8874300" y="1994725"/>
              <a:ext cx="381525" cy="160650"/>
            </a:xfrm>
            <a:custGeom>
              <a:rect b="b" l="l" r="r" t="t"/>
              <a:pathLst>
                <a:path extrusionOk="0" fill="none" h="6426" w="15261">
                  <a:moveTo>
                    <a:pt x="0" y="6426"/>
                  </a:moveTo>
                  <a:cubicBezTo>
                    <a:pt x="0" y="6426"/>
                    <a:pt x="8912" y="4590"/>
                    <a:pt x="15261" y="1"/>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4" name="Google Shape;3284;p75"/>
            <p:cNvSpPr/>
            <p:nvPr/>
          </p:nvSpPr>
          <p:spPr>
            <a:xfrm>
              <a:off x="9055000" y="1889550"/>
              <a:ext cx="233325" cy="105200"/>
            </a:xfrm>
            <a:custGeom>
              <a:rect b="b" l="l" r="r" t="t"/>
              <a:pathLst>
                <a:path extrusionOk="0" fill="none" h="4208" w="9333">
                  <a:moveTo>
                    <a:pt x="1" y="4208"/>
                  </a:moveTo>
                  <a:cubicBezTo>
                    <a:pt x="1" y="4208"/>
                    <a:pt x="5738" y="2487"/>
                    <a:pt x="9333" y="1"/>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5" name="Google Shape;3285;p75"/>
            <p:cNvSpPr/>
            <p:nvPr/>
          </p:nvSpPr>
          <p:spPr>
            <a:xfrm>
              <a:off x="8785375" y="1953625"/>
              <a:ext cx="95650" cy="286850"/>
            </a:xfrm>
            <a:custGeom>
              <a:rect b="b" l="l" r="r" t="t"/>
              <a:pathLst>
                <a:path extrusionOk="0" fill="none" h="11474" w="3826">
                  <a:moveTo>
                    <a:pt x="3825" y="0"/>
                  </a:moveTo>
                  <a:cubicBezTo>
                    <a:pt x="2066" y="3633"/>
                    <a:pt x="766" y="7496"/>
                    <a:pt x="1" y="11474"/>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6" name="Google Shape;3286;p75"/>
            <p:cNvSpPr/>
            <p:nvPr/>
          </p:nvSpPr>
          <p:spPr>
            <a:xfrm>
              <a:off x="8707925" y="2213675"/>
              <a:ext cx="451325" cy="107125"/>
            </a:xfrm>
            <a:custGeom>
              <a:rect b="b" l="l" r="r" t="t"/>
              <a:pathLst>
                <a:path extrusionOk="0" fill="none" h="4285" w="18053">
                  <a:moveTo>
                    <a:pt x="1" y="4246"/>
                  </a:moveTo>
                  <a:cubicBezTo>
                    <a:pt x="1" y="4246"/>
                    <a:pt x="9180" y="4284"/>
                    <a:pt x="18053" y="1"/>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7" name="Google Shape;3287;p75"/>
            <p:cNvSpPr/>
            <p:nvPr/>
          </p:nvSpPr>
          <p:spPr>
            <a:xfrm>
              <a:off x="8611350" y="2086525"/>
              <a:ext cx="60275" cy="336575"/>
            </a:xfrm>
            <a:custGeom>
              <a:rect b="b" l="l" r="r" t="t"/>
              <a:pathLst>
                <a:path extrusionOk="0" fill="none" h="13463" w="2411">
                  <a:moveTo>
                    <a:pt x="2410" y="0"/>
                  </a:moveTo>
                  <a:cubicBezTo>
                    <a:pt x="2410" y="0"/>
                    <a:pt x="728" y="4590"/>
                    <a:pt x="1" y="13463"/>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8" name="Google Shape;3288;p75"/>
            <p:cNvSpPr/>
            <p:nvPr/>
          </p:nvSpPr>
          <p:spPr>
            <a:xfrm>
              <a:off x="8532000" y="2390575"/>
              <a:ext cx="488625" cy="137700"/>
            </a:xfrm>
            <a:custGeom>
              <a:rect b="b" l="l" r="r" t="t"/>
              <a:pathLst>
                <a:path extrusionOk="0" fill="none" h="5508" w="19545">
                  <a:moveTo>
                    <a:pt x="0" y="5011"/>
                  </a:moveTo>
                  <a:cubicBezTo>
                    <a:pt x="0" y="5011"/>
                    <a:pt x="7573" y="5508"/>
                    <a:pt x="19544" y="0"/>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9" name="Google Shape;3289;p75"/>
            <p:cNvSpPr/>
            <p:nvPr/>
          </p:nvSpPr>
          <p:spPr>
            <a:xfrm>
              <a:off x="7932500" y="1790100"/>
              <a:ext cx="709475" cy="754450"/>
            </a:xfrm>
            <a:custGeom>
              <a:rect b="b" l="l" r="r" t="t"/>
              <a:pathLst>
                <a:path extrusionOk="0" h="30178" w="28379">
                  <a:moveTo>
                    <a:pt x="3328" y="1"/>
                  </a:moveTo>
                  <a:lnTo>
                    <a:pt x="3328" y="1"/>
                  </a:lnTo>
                  <a:cubicBezTo>
                    <a:pt x="3328" y="1"/>
                    <a:pt x="0" y="28379"/>
                    <a:pt x="20806" y="30177"/>
                  </a:cubicBezTo>
                  <a:cubicBezTo>
                    <a:pt x="20806" y="30177"/>
                    <a:pt x="28379" y="11857"/>
                    <a:pt x="332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0" name="Google Shape;3290;p75"/>
            <p:cNvSpPr/>
            <p:nvPr/>
          </p:nvSpPr>
          <p:spPr>
            <a:xfrm>
              <a:off x="8015675" y="1790100"/>
              <a:ext cx="437000" cy="754450"/>
            </a:xfrm>
            <a:custGeom>
              <a:rect b="b" l="l" r="r" t="t"/>
              <a:pathLst>
                <a:path extrusionOk="0" fill="none" h="30178" w="17480">
                  <a:moveTo>
                    <a:pt x="1" y="1"/>
                  </a:moveTo>
                  <a:cubicBezTo>
                    <a:pt x="1" y="1"/>
                    <a:pt x="10212" y="13540"/>
                    <a:pt x="17479" y="30177"/>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1" name="Google Shape;3291;p75"/>
            <p:cNvSpPr/>
            <p:nvPr/>
          </p:nvSpPr>
          <p:spPr>
            <a:xfrm>
              <a:off x="8015675" y="1927800"/>
              <a:ext cx="161625" cy="102325"/>
            </a:xfrm>
            <a:custGeom>
              <a:rect b="b" l="l" r="r" t="t"/>
              <a:pathLst>
                <a:path extrusionOk="0" fill="none" h="4093" w="6465">
                  <a:moveTo>
                    <a:pt x="1" y="0"/>
                  </a:moveTo>
                  <a:cubicBezTo>
                    <a:pt x="2028" y="1568"/>
                    <a:pt x="4208" y="2945"/>
                    <a:pt x="6464" y="4093"/>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2" name="Google Shape;3292;p75"/>
            <p:cNvSpPr/>
            <p:nvPr/>
          </p:nvSpPr>
          <p:spPr>
            <a:xfrm>
              <a:off x="8198300" y="1896250"/>
              <a:ext cx="36350" cy="226625"/>
            </a:xfrm>
            <a:custGeom>
              <a:rect b="b" l="l" r="r" t="t"/>
              <a:pathLst>
                <a:path extrusionOk="0" fill="none" h="9065" w="1454">
                  <a:moveTo>
                    <a:pt x="1" y="0"/>
                  </a:moveTo>
                  <a:cubicBezTo>
                    <a:pt x="766" y="2983"/>
                    <a:pt x="1224" y="6005"/>
                    <a:pt x="1454" y="9065"/>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3" name="Google Shape;3293;p75"/>
            <p:cNvSpPr/>
            <p:nvPr/>
          </p:nvSpPr>
          <p:spPr>
            <a:xfrm>
              <a:off x="8026200" y="2086525"/>
              <a:ext cx="267750" cy="139625"/>
            </a:xfrm>
            <a:custGeom>
              <a:rect b="b" l="l" r="r" t="t"/>
              <a:pathLst>
                <a:path extrusionOk="0" fill="none" h="5585" w="10710">
                  <a:moveTo>
                    <a:pt x="0" y="0"/>
                  </a:moveTo>
                  <a:cubicBezTo>
                    <a:pt x="0" y="0"/>
                    <a:pt x="5546" y="3748"/>
                    <a:pt x="10709" y="5584"/>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4" name="Google Shape;3294;p75"/>
            <p:cNvSpPr/>
            <p:nvPr/>
          </p:nvSpPr>
          <p:spPr>
            <a:xfrm>
              <a:off x="8327375" y="2010025"/>
              <a:ext cx="30625" cy="320325"/>
            </a:xfrm>
            <a:custGeom>
              <a:rect b="b" l="l" r="r" t="t"/>
              <a:pathLst>
                <a:path extrusionOk="0" fill="none" h="12813" w="1225">
                  <a:moveTo>
                    <a:pt x="1" y="1"/>
                  </a:moveTo>
                  <a:cubicBezTo>
                    <a:pt x="957" y="4208"/>
                    <a:pt x="1225" y="8529"/>
                    <a:pt x="880" y="12813"/>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5" name="Google Shape;3295;p75"/>
            <p:cNvSpPr/>
            <p:nvPr/>
          </p:nvSpPr>
          <p:spPr>
            <a:xfrm>
              <a:off x="8072100" y="2254800"/>
              <a:ext cx="313625" cy="147275"/>
            </a:xfrm>
            <a:custGeom>
              <a:rect b="b" l="l" r="r" t="t"/>
              <a:pathLst>
                <a:path extrusionOk="0" fill="none" h="5891" w="12545">
                  <a:moveTo>
                    <a:pt x="0" y="1"/>
                  </a:moveTo>
                  <a:cubicBezTo>
                    <a:pt x="0" y="1"/>
                    <a:pt x="6655" y="4284"/>
                    <a:pt x="12545" y="5890"/>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6" name="Google Shape;3296;p75"/>
            <p:cNvSpPr/>
            <p:nvPr/>
          </p:nvSpPr>
          <p:spPr>
            <a:xfrm>
              <a:off x="8429700" y="2190750"/>
              <a:ext cx="34425" cy="302150"/>
            </a:xfrm>
            <a:custGeom>
              <a:rect b="b" l="l" r="r" t="t"/>
              <a:pathLst>
                <a:path extrusionOk="0" fill="none" h="12086" w="1377">
                  <a:moveTo>
                    <a:pt x="536" y="0"/>
                  </a:moveTo>
                  <a:cubicBezTo>
                    <a:pt x="536" y="0"/>
                    <a:pt x="1377" y="6999"/>
                    <a:pt x="0" y="12086"/>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97" name="Google Shape;3297;p75"/>
          <p:cNvGrpSpPr/>
          <p:nvPr/>
        </p:nvGrpSpPr>
        <p:grpSpPr>
          <a:xfrm rot="7924343">
            <a:off x="8222209" y="3558648"/>
            <a:ext cx="869548" cy="1150059"/>
            <a:chOff x="9681025" y="636075"/>
            <a:chExt cx="668875" cy="884650"/>
          </a:xfrm>
        </p:grpSpPr>
        <p:sp>
          <p:nvSpPr>
            <p:cNvPr id="3298" name="Google Shape;3298;p75"/>
            <p:cNvSpPr/>
            <p:nvPr/>
          </p:nvSpPr>
          <p:spPr>
            <a:xfrm>
              <a:off x="10171925" y="725950"/>
              <a:ext cx="109125" cy="313150"/>
            </a:xfrm>
            <a:custGeom>
              <a:rect b="b" l="l" r="r" t="t"/>
              <a:pathLst>
                <a:path extrusionOk="0" h="12526" w="4365">
                  <a:moveTo>
                    <a:pt x="3065" y="0"/>
                  </a:moveTo>
                  <a:cubicBezTo>
                    <a:pt x="1387" y="3356"/>
                    <a:pt x="0" y="12525"/>
                    <a:pt x="1986" y="12525"/>
                  </a:cubicBezTo>
                  <a:cubicBezTo>
                    <a:pt x="2037" y="12525"/>
                    <a:pt x="2091" y="12519"/>
                    <a:pt x="2147" y="12507"/>
                  </a:cubicBezTo>
                  <a:cubicBezTo>
                    <a:pt x="4365" y="12009"/>
                    <a:pt x="3065" y="1"/>
                    <a:pt x="30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9" name="Google Shape;3299;p75"/>
            <p:cNvSpPr/>
            <p:nvPr/>
          </p:nvSpPr>
          <p:spPr>
            <a:xfrm>
              <a:off x="9880600" y="762750"/>
              <a:ext cx="326850" cy="70500"/>
            </a:xfrm>
            <a:custGeom>
              <a:rect b="b" l="l" r="r" t="t"/>
              <a:pathLst>
                <a:path extrusionOk="0" h="2820" w="13074">
                  <a:moveTo>
                    <a:pt x="11505" y="0"/>
                  </a:moveTo>
                  <a:cubicBezTo>
                    <a:pt x="7755" y="0"/>
                    <a:pt x="1" y="936"/>
                    <a:pt x="2555" y="2391"/>
                  </a:cubicBezTo>
                  <a:cubicBezTo>
                    <a:pt x="3095" y="2695"/>
                    <a:pt x="3772" y="2820"/>
                    <a:pt x="4521" y="2820"/>
                  </a:cubicBezTo>
                  <a:cubicBezTo>
                    <a:pt x="8015" y="2820"/>
                    <a:pt x="13073" y="96"/>
                    <a:pt x="13073" y="96"/>
                  </a:cubicBezTo>
                  <a:cubicBezTo>
                    <a:pt x="12742" y="31"/>
                    <a:pt x="12191" y="0"/>
                    <a:pt x="1150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0" name="Google Shape;3300;p75"/>
            <p:cNvSpPr/>
            <p:nvPr/>
          </p:nvSpPr>
          <p:spPr>
            <a:xfrm>
              <a:off x="10078075" y="813900"/>
              <a:ext cx="82500" cy="263475"/>
            </a:xfrm>
            <a:custGeom>
              <a:rect b="b" l="l" r="r" t="t"/>
              <a:pathLst>
                <a:path extrusionOk="0" h="10539" w="3300">
                  <a:moveTo>
                    <a:pt x="3300" y="1"/>
                  </a:moveTo>
                  <a:lnTo>
                    <a:pt x="3300" y="1"/>
                  </a:lnTo>
                  <a:cubicBezTo>
                    <a:pt x="1109" y="3305"/>
                    <a:pt x="0" y="10538"/>
                    <a:pt x="1477" y="10538"/>
                  </a:cubicBezTo>
                  <a:cubicBezTo>
                    <a:pt x="1521" y="10538"/>
                    <a:pt x="1568" y="10532"/>
                    <a:pt x="1617" y="10518"/>
                  </a:cubicBezTo>
                  <a:cubicBezTo>
                    <a:pt x="3300" y="10021"/>
                    <a:pt x="3300" y="1"/>
                    <a:pt x="330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1" name="Google Shape;3301;p75"/>
            <p:cNvSpPr/>
            <p:nvPr/>
          </p:nvSpPr>
          <p:spPr>
            <a:xfrm>
              <a:off x="9849075" y="869350"/>
              <a:ext cx="259875" cy="97800"/>
            </a:xfrm>
            <a:custGeom>
              <a:rect b="b" l="l" r="r" t="t"/>
              <a:pathLst>
                <a:path extrusionOk="0" h="3912" w="10395">
                  <a:moveTo>
                    <a:pt x="10284" y="0"/>
                  </a:moveTo>
                  <a:cubicBezTo>
                    <a:pt x="7615" y="0"/>
                    <a:pt x="0" y="1328"/>
                    <a:pt x="604" y="3214"/>
                  </a:cubicBezTo>
                  <a:cubicBezTo>
                    <a:pt x="760" y="3710"/>
                    <a:pt x="1193" y="3912"/>
                    <a:pt x="1797" y="3912"/>
                  </a:cubicBezTo>
                  <a:cubicBezTo>
                    <a:pt x="4453" y="3912"/>
                    <a:pt x="10395" y="1"/>
                    <a:pt x="10395" y="1"/>
                  </a:cubicBezTo>
                  <a:cubicBezTo>
                    <a:pt x="10359" y="1"/>
                    <a:pt x="10322" y="0"/>
                    <a:pt x="1028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2" name="Google Shape;3302;p75"/>
            <p:cNvSpPr/>
            <p:nvPr/>
          </p:nvSpPr>
          <p:spPr>
            <a:xfrm>
              <a:off x="10002575" y="914300"/>
              <a:ext cx="71000" cy="260100"/>
            </a:xfrm>
            <a:custGeom>
              <a:rect b="b" l="l" r="r" t="t"/>
              <a:pathLst>
                <a:path extrusionOk="0" h="10404" w="2840">
                  <a:moveTo>
                    <a:pt x="2687" y="1"/>
                  </a:moveTo>
                  <a:cubicBezTo>
                    <a:pt x="379" y="3957"/>
                    <a:pt x="1" y="10404"/>
                    <a:pt x="1216" y="10404"/>
                  </a:cubicBezTo>
                  <a:cubicBezTo>
                    <a:pt x="1270" y="10404"/>
                    <a:pt x="1326" y="10391"/>
                    <a:pt x="1386" y="10365"/>
                  </a:cubicBezTo>
                  <a:cubicBezTo>
                    <a:pt x="2840" y="9753"/>
                    <a:pt x="2687" y="1"/>
                    <a:pt x="268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3" name="Google Shape;3303;p75"/>
            <p:cNvSpPr/>
            <p:nvPr/>
          </p:nvSpPr>
          <p:spPr>
            <a:xfrm>
              <a:off x="9781425" y="991750"/>
              <a:ext cx="225225" cy="93275"/>
            </a:xfrm>
            <a:custGeom>
              <a:rect b="b" l="l" r="r" t="t"/>
              <a:pathLst>
                <a:path extrusionOk="0" h="3731" w="9009">
                  <a:moveTo>
                    <a:pt x="9008" y="1"/>
                  </a:moveTo>
                  <a:cubicBezTo>
                    <a:pt x="9008" y="1"/>
                    <a:pt x="671" y="613"/>
                    <a:pt x="135" y="2946"/>
                  </a:cubicBezTo>
                  <a:cubicBezTo>
                    <a:pt x="1" y="3503"/>
                    <a:pt x="256" y="3731"/>
                    <a:pt x="765" y="3731"/>
                  </a:cubicBezTo>
                  <a:cubicBezTo>
                    <a:pt x="2421" y="3731"/>
                    <a:pt x="6756" y="1317"/>
                    <a:pt x="900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4" name="Google Shape;3304;p75"/>
            <p:cNvSpPr/>
            <p:nvPr/>
          </p:nvSpPr>
          <p:spPr>
            <a:xfrm>
              <a:off x="9919125" y="1023300"/>
              <a:ext cx="77000" cy="233325"/>
            </a:xfrm>
            <a:custGeom>
              <a:rect b="b" l="l" r="r" t="t"/>
              <a:pathLst>
                <a:path extrusionOk="0" h="9333" w="3080">
                  <a:moveTo>
                    <a:pt x="2506" y="1"/>
                  </a:moveTo>
                  <a:cubicBezTo>
                    <a:pt x="1154" y="2847"/>
                    <a:pt x="1" y="9332"/>
                    <a:pt x="1139" y="9332"/>
                  </a:cubicBezTo>
                  <a:cubicBezTo>
                    <a:pt x="1224" y="9332"/>
                    <a:pt x="1323" y="9296"/>
                    <a:pt x="1435" y="9218"/>
                  </a:cubicBezTo>
                  <a:cubicBezTo>
                    <a:pt x="3080" y="8147"/>
                    <a:pt x="2506" y="1"/>
                    <a:pt x="250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5" name="Google Shape;3305;p75"/>
            <p:cNvSpPr/>
            <p:nvPr/>
          </p:nvSpPr>
          <p:spPr>
            <a:xfrm>
              <a:off x="9753800" y="1084500"/>
              <a:ext cx="182100" cy="113300"/>
            </a:xfrm>
            <a:custGeom>
              <a:rect b="b" l="l" r="r" t="t"/>
              <a:pathLst>
                <a:path extrusionOk="0" h="4532" w="7284">
                  <a:moveTo>
                    <a:pt x="7283" y="0"/>
                  </a:moveTo>
                  <a:lnTo>
                    <a:pt x="7283" y="0"/>
                  </a:lnTo>
                  <a:cubicBezTo>
                    <a:pt x="7283" y="1"/>
                    <a:pt x="705" y="1492"/>
                    <a:pt x="131" y="3825"/>
                  </a:cubicBezTo>
                  <a:cubicBezTo>
                    <a:pt x="1" y="4322"/>
                    <a:pt x="129" y="4531"/>
                    <a:pt x="438" y="4531"/>
                  </a:cubicBezTo>
                  <a:cubicBezTo>
                    <a:pt x="1578" y="4531"/>
                    <a:pt x="5177" y="1686"/>
                    <a:pt x="728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6" name="Google Shape;3306;p75"/>
            <p:cNvSpPr/>
            <p:nvPr/>
          </p:nvSpPr>
          <p:spPr>
            <a:xfrm>
              <a:off x="9842050" y="1134225"/>
              <a:ext cx="88100" cy="214450"/>
            </a:xfrm>
            <a:custGeom>
              <a:rect b="b" l="l" r="r" t="t"/>
              <a:pathLst>
                <a:path extrusionOk="0" h="8578" w="3524">
                  <a:moveTo>
                    <a:pt x="2376" y="0"/>
                  </a:moveTo>
                  <a:cubicBezTo>
                    <a:pt x="1343" y="2445"/>
                    <a:pt x="1" y="8577"/>
                    <a:pt x="1138" y="8577"/>
                  </a:cubicBezTo>
                  <a:cubicBezTo>
                    <a:pt x="1264" y="8577"/>
                    <a:pt x="1421" y="8502"/>
                    <a:pt x="1611" y="8338"/>
                  </a:cubicBezTo>
                  <a:cubicBezTo>
                    <a:pt x="3524" y="6655"/>
                    <a:pt x="2376" y="1"/>
                    <a:pt x="237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7" name="Google Shape;3307;p75"/>
            <p:cNvSpPr/>
            <p:nvPr/>
          </p:nvSpPr>
          <p:spPr>
            <a:xfrm>
              <a:off x="9721050" y="1197325"/>
              <a:ext cx="138350" cy="107425"/>
            </a:xfrm>
            <a:custGeom>
              <a:rect b="b" l="l" r="r" t="t"/>
              <a:pathLst>
                <a:path extrusionOk="0" h="4297" w="5534">
                  <a:moveTo>
                    <a:pt x="5534" y="0"/>
                  </a:moveTo>
                  <a:lnTo>
                    <a:pt x="5534" y="0"/>
                  </a:lnTo>
                  <a:cubicBezTo>
                    <a:pt x="5533" y="1"/>
                    <a:pt x="944" y="1377"/>
                    <a:pt x="179" y="3596"/>
                  </a:cubicBezTo>
                  <a:cubicBezTo>
                    <a:pt x="1" y="4089"/>
                    <a:pt x="60" y="4297"/>
                    <a:pt x="284" y="4297"/>
                  </a:cubicBezTo>
                  <a:cubicBezTo>
                    <a:pt x="1069" y="4297"/>
                    <a:pt x="3868" y="1755"/>
                    <a:pt x="553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8" name="Google Shape;3308;p75"/>
            <p:cNvSpPr/>
            <p:nvPr/>
          </p:nvSpPr>
          <p:spPr>
            <a:xfrm>
              <a:off x="9776825" y="1241300"/>
              <a:ext cx="76850" cy="191450"/>
            </a:xfrm>
            <a:custGeom>
              <a:rect b="b" l="l" r="r" t="t"/>
              <a:pathLst>
                <a:path extrusionOk="0" h="7658" w="3074">
                  <a:moveTo>
                    <a:pt x="2232" y="1"/>
                  </a:moveTo>
                  <a:cubicBezTo>
                    <a:pt x="1323" y="2027"/>
                    <a:pt x="1" y="7657"/>
                    <a:pt x="1031" y="7657"/>
                  </a:cubicBezTo>
                  <a:cubicBezTo>
                    <a:pt x="1129" y="7657"/>
                    <a:pt x="1248" y="7606"/>
                    <a:pt x="1390" y="7497"/>
                  </a:cubicBezTo>
                  <a:cubicBezTo>
                    <a:pt x="3073" y="6235"/>
                    <a:pt x="2232" y="1"/>
                    <a:pt x="223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9" name="Google Shape;3309;p75"/>
            <p:cNvSpPr/>
            <p:nvPr/>
          </p:nvSpPr>
          <p:spPr>
            <a:xfrm>
              <a:off x="9681025" y="1304425"/>
              <a:ext cx="112400" cy="88650"/>
            </a:xfrm>
            <a:custGeom>
              <a:rect b="b" l="l" r="r" t="t"/>
              <a:pathLst>
                <a:path extrusionOk="0" h="3546" w="4496">
                  <a:moveTo>
                    <a:pt x="4496" y="0"/>
                  </a:moveTo>
                  <a:cubicBezTo>
                    <a:pt x="4495" y="0"/>
                    <a:pt x="556" y="1339"/>
                    <a:pt x="97" y="3060"/>
                  </a:cubicBezTo>
                  <a:cubicBezTo>
                    <a:pt x="1" y="3402"/>
                    <a:pt x="65" y="3546"/>
                    <a:pt x="239" y="3546"/>
                  </a:cubicBezTo>
                  <a:cubicBezTo>
                    <a:pt x="960" y="3546"/>
                    <a:pt x="3571" y="1078"/>
                    <a:pt x="449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0" name="Google Shape;3310;p75"/>
            <p:cNvSpPr/>
            <p:nvPr/>
          </p:nvSpPr>
          <p:spPr>
            <a:xfrm>
              <a:off x="9719775" y="1361775"/>
              <a:ext cx="63300" cy="158950"/>
            </a:xfrm>
            <a:custGeom>
              <a:rect b="b" l="l" r="r" t="t"/>
              <a:pathLst>
                <a:path extrusionOk="0" h="6358" w="2532">
                  <a:moveTo>
                    <a:pt x="1760" y="1"/>
                  </a:moveTo>
                  <a:lnTo>
                    <a:pt x="1760" y="1"/>
                  </a:lnTo>
                  <a:cubicBezTo>
                    <a:pt x="1377" y="766"/>
                    <a:pt x="1" y="6235"/>
                    <a:pt x="727" y="6350"/>
                  </a:cubicBezTo>
                  <a:cubicBezTo>
                    <a:pt x="764" y="6355"/>
                    <a:pt x="799" y="6358"/>
                    <a:pt x="833" y="6358"/>
                  </a:cubicBezTo>
                  <a:cubicBezTo>
                    <a:pt x="2532" y="6358"/>
                    <a:pt x="1760" y="1"/>
                    <a:pt x="176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1" name="Google Shape;3311;p75"/>
            <p:cNvSpPr/>
            <p:nvPr/>
          </p:nvSpPr>
          <p:spPr>
            <a:xfrm>
              <a:off x="9725525" y="636075"/>
              <a:ext cx="624375" cy="803175"/>
            </a:xfrm>
            <a:custGeom>
              <a:rect b="b" l="l" r="r" t="t"/>
              <a:pathLst>
                <a:path extrusionOk="0" fill="none" h="32127" w="24975">
                  <a:moveTo>
                    <a:pt x="24975" y="0"/>
                  </a:moveTo>
                  <a:cubicBezTo>
                    <a:pt x="24975" y="0"/>
                    <a:pt x="9562" y="12048"/>
                    <a:pt x="0" y="32127"/>
                  </a:cubicBezTo>
                </a:path>
              </a:pathLst>
            </a:custGeom>
            <a:solidFill>
              <a:schemeClr val="lt2"/>
            </a:solidFill>
            <a:ln cap="rnd"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5" name="Shape 3315"/>
        <p:cNvGrpSpPr/>
        <p:nvPr/>
      </p:nvGrpSpPr>
      <p:grpSpPr>
        <a:xfrm>
          <a:off x="0" y="0"/>
          <a:ext cx="0" cy="0"/>
          <a:chOff x="0" y="0"/>
          <a:chExt cx="0" cy="0"/>
        </a:xfrm>
      </p:grpSpPr>
      <p:sp>
        <p:nvSpPr>
          <p:cNvPr id="3316" name="Google Shape;3316;p76"/>
          <p:cNvSpPr txBox="1"/>
          <p:nvPr>
            <p:ph idx="1" type="body"/>
          </p:nvPr>
        </p:nvSpPr>
        <p:spPr>
          <a:xfrm>
            <a:off x="146950" y="1161000"/>
            <a:ext cx="8265900" cy="39090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dk2"/>
              </a:buClr>
              <a:buSzPts val="1800"/>
              <a:buFont typeface="Catamaran"/>
              <a:buChar char="●"/>
            </a:pPr>
            <a:r>
              <a:rPr lang="en" sz="1800"/>
              <a:t>VNA Successful Legislation 2022</a:t>
            </a:r>
            <a:endParaRPr sz="1800"/>
          </a:p>
          <a:p>
            <a:pPr indent="-342900" lvl="1" marL="914400" rtl="0" algn="l">
              <a:spcBef>
                <a:spcPts val="0"/>
              </a:spcBef>
              <a:spcAft>
                <a:spcPts val="0"/>
              </a:spcAft>
              <a:buSzPts val="1800"/>
              <a:buChar char="○"/>
            </a:pPr>
            <a:r>
              <a:rPr lang="en" sz="1800"/>
              <a:t>$1 million for the APRN Virginia Preceptor Incentive Program ● $1 million to fund nursing scholarship programs at VDH ● $2.4 million for the State Loan Repayment Program for Healthcare Workers ● $2 million to capitalize a Virginia Health Workforce Development Fund pursuant to the provisions of HB191, and funding to create an Advisor to the Governor for Healthcare Workforce ● Increased reimbursement rates for medicaid providers ● Increased tuition assistance grants for graduate level students seeking degrees in healthcare ● A study by the State Council of Higher Education for Virginia to review nursing needs and barriers to nursing education to address workforce shortages.</a:t>
            </a:r>
            <a:endParaRPr sz="2600"/>
          </a:p>
        </p:txBody>
      </p:sp>
      <p:sp>
        <p:nvSpPr>
          <p:cNvPr id="3317" name="Google Shape;3317;p76"/>
          <p:cNvSpPr txBox="1"/>
          <p:nvPr>
            <p:ph type="title"/>
          </p:nvPr>
        </p:nvSpPr>
        <p:spPr>
          <a:xfrm>
            <a:off x="731525" y="445025"/>
            <a:ext cx="76812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Policies and </a:t>
            </a:r>
            <a:r>
              <a:rPr lang="en"/>
              <a:t>Initiatives</a:t>
            </a:r>
            <a:r>
              <a:rPr lang="en"/>
              <a:t> Continued</a:t>
            </a:r>
            <a:endParaRPr/>
          </a:p>
        </p:txBody>
      </p:sp>
      <p:grpSp>
        <p:nvGrpSpPr>
          <p:cNvPr id="3318" name="Google Shape;3318;p76"/>
          <p:cNvGrpSpPr/>
          <p:nvPr/>
        </p:nvGrpSpPr>
        <p:grpSpPr>
          <a:xfrm rot="4164183">
            <a:off x="-190660" y="3854639"/>
            <a:ext cx="1190185" cy="677724"/>
            <a:chOff x="6973805" y="2370828"/>
            <a:chExt cx="1190157" cy="677708"/>
          </a:xfrm>
        </p:grpSpPr>
        <p:grpSp>
          <p:nvGrpSpPr>
            <p:cNvPr id="3319" name="Google Shape;3319;p76"/>
            <p:cNvGrpSpPr/>
            <p:nvPr/>
          </p:nvGrpSpPr>
          <p:grpSpPr>
            <a:xfrm rot="-5400000">
              <a:off x="7587200" y="2463757"/>
              <a:ext cx="661675" cy="491850"/>
              <a:chOff x="9017600" y="1935450"/>
              <a:chExt cx="661675" cy="491850"/>
            </a:xfrm>
          </p:grpSpPr>
          <p:sp>
            <p:nvSpPr>
              <p:cNvPr id="3320" name="Google Shape;3320;p76"/>
              <p:cNvSpPr/>
              <p:nvPr/>
            </p:nvSpPr>
            <p:spPr>
              <a:xfrm>
                <a:off x="9039600" y="1969250"/>
                <a:ext cx="639675" cy="458050"/>
              </a:xfrm>
              <a:custGeom>
                <a:rect b="b" l="l" r="r" t="t"/>
                <a:pathLst>
                  <a:path extrusionOk="0" h="18322" w="25587">
                    <a:moveTo>
                      <a:pt x="8818" y="1"/>
                    </a:moveTo>
                    <a:cubicBezTo>
                      <a:pt x="8699" y="1"/>
                      <a:pt x="8577" y="9"/>
                      <a:pt x="8452" y="25"/>
                    </a:cubicBezTo>
                    <a:cubicBezTo>
                      <a:pt x="5584" y="446"/>
                      <a:pt x="4704" y="4347"/>
                      <a:pt x="4704" y="4347"/>
                    </a:cubicBezTo>
                    <a:cubicBezTo>
                      <a:pt x="4704" y="4347"/>
                      <a:pt x="0" y="5188"/>
                      <a:pt x="77" y="8172"/>
                    </a:cubicBezTo>
                    <a:cubicBezTo>
                      <a:pt x="153" y="11117"/>
                      <a:pt x="5507" y="11576"/>
                      <a:pt x="5507" y="11576"/>
                    </a:cubicBezTo>
                    <a:cubicBezTo>
                      <a:pt x="5507" y="11576"/>
                      <a:pt x="4628" y="15630"/>
                      <a:pt x="6884" y="17083"/>
                    </a:cubicBezTo>
                    <a:cubicBezTo>
                      <a:pt x="7266" y="17326"/>
                      <a:pt x="7700" y="17427"/>
                      <a:pt x="8157" y="17427"/>
                    </a:cubicBezTo>
                    <a:cubicBezTo>
                      <a:pt x="10354" y="17427"/>
                      <a:pt x="13080" y="15094"/>
                      <a:pt x="13080" y="15094"/>
                    </a:cubicBezTo>
                    <a:cubicBezTo>
                      <a:pt x="13080" y="15094"/>
                      <a:pt x="17331" y="18322"/>
                      <a:pt x="20138" y="18322"/>
                    </a:cubicBezTo>
                    <a:cubicBezTo>
                      <a:pt x="20720" y="18322"/>
                      <a:pt x="21240" y="18183"/>
                      <a:pt x="21647" y="17848"/>
                    </a:cubicBezTo>
                    <a:cubicBezTo>
                      <a:pt x="25587" y="14635"/>
                      <a:pt x="17631" y="9204"/>
                      <a:pt x="17631" y="9204"/>
                    </a:cubicBezTo>
                    <a:cubicBezTo>
                      <a:pt x="17631" y="9204"/>
                      <a:pt x="20576" y="6336"/>
                      <a:pt x="19046" y="4576"/>
                    </a:cubicBezTo>
                    <a:cubicBezTo>
                      <a:pt x="18360" y="3767"/>
                      <a:pt x="16946" y="3549"/>
                      <a:pt x="15618" y="3549"/>
                    </a:cubicBezTo>
                    <a:cubicBezTo>
                      <a:pt x="14060" y="3549"/>
                      <a:pt x="12621" y="3850"/>
                      <a:pt x="12621" y="3850"/>
                    </a:cubicBezTo>
                    <a:cubicBezTo>
                      <a:pt x="12621" y="3850"/>
                      <a:pt x="11431" y="1"/>
                      <a:pt x="881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1" name="Google Shape;3321;p76"/>
              <p:cNvSpPr/>
              <p:nvPr/>
            </p:nvSpPr>
            <p:spPr>
              <a:xfrm>
                <a:off x="9017600" y="1935450"/>
                <a:ext cx="516350" cy="391075"/>
              </a:xfrm>
              <a:custGeom>
                <a:rect b="b" l="l" r="r" t="t"/>
                <a:pathLst>
                  <a:path extrusionOk="0" fill="none" h="15643" w="20654">
                    <a:moveTo>
                      <a:pt x="0" y="0"/>
                    </a:moveTo>
                    <a:cubicBezTo>
                      <a:pt x="5929" y="6349"/>
                      <a:pt x="12928" y="11627"/>
                      <a:pt x="20653" y="15643"/>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2" name="Google Shape;3322;p76"/>
              <p:cNvSpPr/>
              <p:nvPr/>
            </p:nvSpPr>
            <p:spPr>
              <a:xfrm>
                <a:off x="9180150" y="2090350"/>
                <a:ext cx="39225" cy="170200"/>
              </a:xfrm>
              <a:custGeom>
                <a:rect b="b" l="l" r="r" t="t"/>
                <a:pathLst>
                  <a:path extrusionOk="0" fill="none" h="6808" w="1569">
                    <a:moveTo>
                      <a:pt x="0" y="0"/>
                    </a:moveTo>
                    <a:lnTo>
                      <a:pt x="1568" y="6808"/>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3" name="Google Shape;3323;p76"/>
              <p:cNvSpPr/>
              <p:nvPr/>
            </p:nvSpPr>
            <p:spPr>
              <a:xfrm>
                <a:off x="9269075" y="2160150"/>
                <a:ext cx="55475" cy="153950"/>
              </a:xfrm>
              <a:custGeom>
                <a:rect b="b" l="l" r="r" t="t"/>
                <a:pathLst>
                  <a:path extrusionOk="0" fill="none" h="6158" w="2219">
                    <a:moveTo>
                      <a:pt x="0" y="0"/>
                    </a:moveTo>
                    <a:lnTo>
                      <a:pt x="2218" y="6158"/>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4" name="Google Shape;3324;p76"/>
              <p:cNvSpPr/>
              <p:nvPr/>
            </p:nvSpPr>
            <p:spPr>
              <a:xfrm>
                <a:off x="9403875" y="2251925"/>
                <a:ext cx="64100" cy="91825"/>
              </a:xfrm>
              <a:custGeom>
                <a:rect b="b" l="l" r="r" t="t"/>
                <a:pathLst>
                  <a:path extrusionOk="0" fill="none" h="3673" w="2564">
                    <a:moveTo>
                      <a:pt x="1" y="1"/>
                    </a:moveTo>
                    <a:lnTo>
                      <a:pt x="2563" y="3672"/>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5" name="Google Shape;3325;p76"/>
              <p:cNvSpPr/>
              <p:nvPr/>
            </p:nvSpPr>
            <p:spPr>
              <a:xfrm>
                <a:off x="9467950" y="2290175"/>
                <a:ext cx="75550" cy="25"/>
              </a:xfrm>
              <a:custGeom>
                <a:rect b="b" l="l" r="r" t="t"/>
                <a:pathLst>
                  <a:path extrusionOk="0" fill="none" h="1" w="3022">
                    <a:moveTo>
                      <a:pt x="0" y="1"/>
                    </a:moveTo>
                    <a:lnTo>
                      <a:pt x="3022" y="1"/>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6" name="Google Shape;3326;p76"/>
              <p:cNvSpPr/>
              <p:nvPr/>
            </p:nvSpPr>
            <p:spPr>
              <a:xfrm>
                <a:off x="9314950" y="2160150"/>
                <a:ext cx="153025" cy="33475"/>
              </a:xfrm>
              <a:custGeom>
                <a:rect b="b" l="l" r="r" t="t"/>
                <a:pathLst>
                  <a:path extrusionOk="0" fill="none" h="1339" w="6121">
                    <a:moveTo>
                      <a:pt x="1" y="1339"/>
                    </a:moveTo>
                    <a:lnTo>
                      <a:pt x="6120" y="0"/>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7" name="Google Shape;3327;p76"/>
              <p:cNvSpPr/>
              <p:nvPr/>
            </p:nvSpPr>
            <p:spPr>
              <a:xfrm>
                <a:off x="9212650" y="2116150"/>
                <a:ext cx="152050" cy="25"/>
              </a:xfrm>
              <a:custGeom>
                <a:rect b="b" l="l" r="r" t="t"/>
                <a:pathLst>
                  <a:path extrusionOk="0" fill="none" h="1" w="6082">
                    <a:moveTo>
                      <a:pt x="1" y="1"/>
                    </a:moveTo>
                    <a:lnTo>
                      <a:pt x="6082" y="1"/>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28" name="Google Shape;3328;p76"/>
            <p:cNvGrpSpPr/>
            <p:nvPr/>
          </p:nvGrpSpPr>
          <p:grpSpPr>
            <a:xfrm rot="-7200044">
              <a:off x="7123749" y="2410401"/>
              <a:ext cx="436965" cy="598562"/>
              <a:chOff x="8899700" y="901250"/>
              <a:chExt cx="436975" cy="598575"/>
            </a:xfrm>
          </p:grpSpPr>
          <p:sp>
            <p:nvSpPr>
              <p:cNvPr id="3329" name="Google Shape;3329;p76"/>
              <p:cNvSpPr/>
              <p:nvPr/>
            </p:nvSpPr>
            <p:spPr>
              <a:xfrm>
                <a:off x="8899700" y="1034150"/>
                <a:ext cx="436975" cy="465675"/>
              </a:xfrm>
              <a:custGeom>
                <a:rect b="b" l="l" r="r" t="t"/>
                <a:pathLst>
                  <a:path extrusionOk="0" h="18627" w="17479">
                    <a:moveTo>
                      <a:pt x="6578" y="1"/>
                    </a:moveTo>
                    <a:cubicBezTo>
                      <a:pt x="6578" y="1"/>
                      <a:pt x="0" y="7650"/>
                      <a:pt x="11130" y="18627"/>
                    </a:cubicBezTo>
                    <a:cubicBezTo>
                      <a:pt x="11130" y="18627"/>
                      <a:pt x="17478" y="2984"/>
                      <a:pt x="657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0" name="Google Shape;3330;p76"/>
              <p:cNvSpPr/>
              <p:nvPr/>
            </p:nvSpPr>
            <p:spPr>
              <a:xfrm>
                <a:off x="8987650" y="901250"/>
                <a:ext cx="173100" cy="446550"/>
              </a:xfrm>
              <a:custGeom>
                <a:rect b="b" l="l" r="r" t="t"/>
                <a:pathLst>
                  <a:path extrusionOk="0" fill="none" h="17862" w="6924">
                    <a:moveTo>
                      <a:pt x="1" y="1"/>
                    </a:moveTo>
                    <a:cubicBezTo>
                      <a:pt x="3596" y="5355"/>
                      <a:pt x="5967" y="11436"/>
                      <a:pt x="6923" y="17862"/>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1" name="Google Shape;3331;p76"/>
              <p:cNvSpPr/>
              <p:nvPr/>
            </p:nvSpPr>
            <p:spPr>
              <a:xfrm>
                <a:off x="9108125" y="1249300"/>
                <a:ext cx="32550" cy="98500"/>
              </a:xfrm>
              <a:custGeom>
                <a:rect b="b" l="l" r="r" t="t"/>
                <a:pathLst>
                  <a:path extrusionOk="0" fill="none" h="3940" w="1302">
                    <a:moveTo>
                      <a:pt x="1" y="3940"/>
                    </a:moveTo>
                    <a:lnTo>
                      <a:pt x="1301" y="0"/>
                    </a:ln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2" name="Google Shape;3332;p76"/>
              <p:cNvSpPr/>
              <p:nvPr/>
            </p:nvSpPr>
            <p:spPr>
              <a:xfrm>
                <a:off x="9124375" y="1190025"/>
                <a:ext cx="66975" cy="108050"/>
              </a:xfrm>
              <a:custGeom>
                <a:rect b="b" l="l" r="r" t="t"/>
                <a:pathLst>
                  <a:path extrusionOk="0" fill="none" h="4322" w="2679">
                    <a:moveTo>
                      <a:pt x="2678" y="4322"/>
                    </a:moveTo>
                    <a:lnTo>
                      <a:pt x="1" y="0"/>
                    </a:ln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3" name="Google Shape;3333;p76"/>
              <p:cNvSpPr/>
              <p:nvPr/>
            </p:nvSpPr>
            <p:spPr>
              <a:xfrm>
                <a:off x="9073700" y="1125950"/>
                <a:ext cx="28725" cy="111900"/>
              </a:xfrm>
              <a:custGeom>
                <a:rect b="b" l="l" r="r" t="t"/>
                <a:pathLst>
                  <a:path extrusionOk="0" fill="none" h="4476" w="1149">
                    <a:moveTo>
                      <a:pt x="1148" y="1"/>
                    </a:moveTo>
                    <a:lnTo>
                      <a:pt x="1" y="4475"/>
                    </a:ln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4" name="Google Shape;3334;p76"/>
              <p:cNvSpPr/>
              <p:nvPr/>
            </p:nvSpPr>
            <p:spPr>
              <a:xfrm>
                <a:off x="9084225" y="1079100"/>
                <a:ext cx="75550" cy="67900"/>
              </a:xfrm>
              <a:custGeom>
                <a:rect b="b" l="l" r="r" t="t"/>
                <a:pathLst>
                  <a:path extrusionOk="0" fill="none" h="2716" w="3022">
                    <a:moveTo>
                      <a:pt x="1" y="0"/>
                    </a:moveTo>
                    <a:lnTo>
                      <a:pt x="3022" y="2716"/>
                    </a:ln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335" name="Google Shape;3335;p76"/>
          <p:cNvGrpSpPr/>
          <p:nvPr/>
        </p:nvGrpSpPr>
        <p:grpSpPr>
          <a:xfrm>
            <a:off x="8199600" y="4338095"/>
            <a:ext cx="757402" cy="731910"/>
            <a:chOff x="5360816" y="1494741"/>
            <a:chExt cx="417785" cy="403745"/>
          </a:xfrm>
        </p:grpSpPr>
        <p:sp>
          <p:nvSpPr>
            <p:cNvPr id="3336" name="Google Shape;3336;p76"/>
            <p:cNvSpPr/>
            <p:nvPr/>
          </p:nvSpPr>
          <p:spPr>
            <a:xfrm>
              <a:off x="5371347" y="1494741"/>
              <a:ext cx="407254" cy="358160"/>
            </a:xfrm>
            <a:custGeom>
              <a:rect b="b" l="l" r="r" t="t"/>
              <a:pathLst>
                <a:path extrusionOk="0" h="21733" w="24712">
                  <a:moveTo>
                    <a:pt x="3678" y="19241"/>
                  </a:moveTo>
                  <a:cubicBezTo>
                    <a:pt x="6018" y="18420"/>
                    <a:pt x="8572" y="18572"/>
                    <a:pt x="10790" y="19666"/>
                  </a:cubicBezTo>
                  <a:cubicBezTo>
                    <a:pt x="11520" y="20092"/>
                    <a:pt x="12219" y="20578"/>
                    <a:pt x="12827" y="21155"/>
                  </a:cubicBezTo>
                  <a:cubicBezTo>
                    <a:pt x="12888" y="21216"/>
                    <a:pt x="13283" y="21733"/>
                    <a:pt x="13344" y="21733"/>
                  </a:cubicBezTo>
                  <a:cubicBezTo>
                    <a:pt x="13496" y="21733"/>
                    <a:pt x="13769" y="21338"/>
                    <a:pt x="13860" y="21247"/>
                  </a:cubicBezTo>
                  <a:cubicBezTo>
                    <a:pt x="14134" y="20882"/>
                    <a:pt x="14529" y="20608"/>
                    <a:pt x="14955" y="20517"/>
                  </a:cubicBezTo>
                  <a:cubicBezTo>
                    <a:pt x="15380" y="20426"/>
                    <a:pt x="15775" y="20396"/>
                    <a:pt x="16201" y="20426"/>
                  </a:cubicBezTo>
                  <a:cubicBezTo>
                    <a:pt x="16383" y="20487"/>
                    <a:pt x="16535" y="20487"/>
                    <a:pt x="16687" y="20517"/>
                  </a:cubicBezTo>
                  <a:cubicBezTo>
                    <a:pt x="16778" y="20456"/>
                    <a:pt x="16657" y="20335"/>
                    <a:pt x="16626" y="20244"/>
                  </a:cubicBezTo>
                  <a:cubicBezTo>
                    <a:pt x="16596" y="20031"/>
                    <a:pt x="16626" y="19818"/>
                    <a:pt x="16687" y="19605"/>
                  </a:cubicBezTo>
                  <a:cubicBezTo>
                    <a:pt x="16900" y="18997"/>
                    <a:pt x="17478" y="18602"/>
                    <a:pt x="18025" y="18298"/>
                  </a:cubicBezTo>
                  <a:cubicBezTo>
                    <a:pt x="18450" y="18055"/>
                    <a:pt x="18967" y="17903"/>
                    <a:pt x="19514" y="17903"/>
                  </a:cubicBezTo>
                  <a:cubicBezTo>
                    <a:pt x="19696" y="17873"/>
                    <a:pt x="19879" y="17903"/>
                    <a:pt x="20092" y="17934"/>
                  </a:cubicBezTo>
                  <a:cubicBezTo>
                    <a:pt x="20183" y="17934"/>
                    <a:pt x="20335" y="18086"/>
                    <a:pt x="20335" y="17994"/>
                  </a:cubicBezTo>
                  <a:cubicBezTo>
                    <a:pt x="20365" y="17903"/>
                    <a:pt x="20152" y="17630"/>
                    <a:pt x="20122" y="17478"/>
                  </a:cubicBezTo>
                  <a:cubicBezTo>
                    <a:pt x="19970" y="17022"/>
                    <a:pt x="20000" y="16535"/>
                    <a:pt x="20213" y="16110"/>
                  </a:cubicBezTo>
                  <a:cubicBezTo>
                    <a:pt x="20365" y="15836"/>
                    <a:pt x="20548" y="15623"/>
                    <a:pt x="20760" y="15441"/>
                  </a:cubicBezTo>
                  <a:cubicBezTo>
                    <a:pt x="20821" y="15380"/>
                    <a:pt x="20882" y="15320"/>
                    <a:pt x="20973" y="15289"/>
                  </a:cubicBezTo>
                  <a:cubicBezTo>
                    <a:pt x="21003" y="15259"/>
                    <a:pt x="21125" y="15198"/>
                    <a:pt x="21095" y="15198"/>
                  </a:cubicBezTo>
                  <a:cubicBezTo>
                    <a:pt x="20608" y="14985"/>
                    <a:pt x="20122" y="14985"/>
                    <a:pt x="19666" y="14712"/>
                  </a:cubicBezTo>
                  <a:cubicBezTo>
                    <a:pt x="18724" y="14164"/>
                    <a:pt x="18329" y="12766"/>
                    <a:pt x="18420" y="11733"/>
                  </a:cubicBezTo>
                  <a:cubicBezTo>
                    <a:pt x="18572" y="10061"/>
                    <a:pt x="20396" y="9210"/>
                    <a:pt x="21824" y="8845"/>
                  </a:cubicBezTo>
                  <a:cubicBezTo>
                    <a:pt x="22341" y="8724"/>
                    <a:pt x="22858" y="8632"/>
                    <a:pt x="23405" y="8541"/>
                  </a:cubicBezTo>
                  <a:cubicBezTo>
                    <a:pt x="23587" y="8541"/>
                    <a:pt x="23769" y="8511"/>
                    <a:pt x="23982" y="8511"/>
                  </a:cubicBezTo>
                  <a:cubicBezTo>
                    <a:pt x="24073" y="8511"/>
                    <a:pt x="24317" y="8602"/>
                    <a:pt x="24317" y="8511"/>
                  </a:cubicBezTo>
                  <a:cubicBezTo>
                    <a:pt x="24286" y="8298"/>
                    <a:pt x="23891" y="7903"/>
                    <a:pt x="23800" y="7721"/>
                  </a:cubicBezTo>
                  <a:cubicBezTo>
                    <a:pt x="23466" y="7174"/>
                    <a:pt x="23344" y="6505"/>
                    <a:pt x="23496" y="5866"/>
                  </a:cubicBezTo>
                  <a:cubicBezTo>
                    <a:pt x="23648" y="5441"/>
                    <a:pt x="23891" y="5107"/>
                    <a:pt x="24195" y="4803"/>
                  </a:cubicBezTo>
                  <a:cubicBezTo>
                    <a:pt x="24377" y="4681"/>
                    <a:pt x="24560" y="4529"/>
                    <a:pt x="24712" y="4377"/>
                  </a:cubicBezTo>
                  <a:cubicBezTo>
                    <a:pt x="24681" y="4256"/>
                    <a:pt x="23982" y="4286"/>
                    <a:pt x="23861" y="4256"/>
                  </a:cubicBezTo>
                  <a:cubicBezTo>
                    <a:pt x="23131" y="4195"/>
                    <a:pt x="22402" y="3891"/>
                    <a:pt x="21855" y="3404"/>
                  </a:cubicBezTo>
                  <a:cubicBezTo>
                    <a:pt x="21429" y="2979"/>
                    <a:pt x="21155" y="2432"/>
                    <a:pt x="21095" y="1824"/>
                  </a:cubicBezTo>
                  <a:cubicBezTo>
                    <a:pt x="21064" y="1611"/>
                    <a:pt x="21064" y="1398"/>
                    <a:pt x="21095" y="1186"/>
                  </a:cubicBezTo>
                  <a:cubicBezTo>
                    <a:pt x="21095" y="1094"/>
                    <a:pt x="21186" y="851"/>
                    <a:pt x="21125" y="882"/>
                  </a:cubicBezTo>
                  <a:cubicBezTo>
                    <a:pt x="20791" y="1034"/>
                    <a:pt x="20548" y="1398"/>
                    <a:pt x="20244" y="1550"/>
                  </a:cubicBezTo>
                  <a:cubicBezTo>
                    <a:pt x="19362" y="2006"/>
                    <a:pt x="18329" y="1793"/>
                    <a:pt x="17508" y="1338"/>
                  </a:cubicBezTo>
                  <a:cubicBezTo>
                    <a:pt x="17113" y="1094"/>
                    <a:pt x="16778" y="790"/>
                    <a:pt x="16474" y="426"/>
                  </a:cubicBezTo>
                  <a:cubicBezTo>
                    <a:pt x="16383" y="365"/>
                    <a:pt x="16171" y="0"/>
                    <a:pt x="16079" y="0"/>
                  </a:cubicBezTo>
                  <a:cubicBezTo>
                    <a:pt x="16049" y="0"/>
                    <a:pt x="15958" y="213"/>
                    <a:pt x="15927" y="243"/>
                  </a:cubicBezTo>
                  <a:cubicBezTo>
                    <a:pt x="15806" y="517"/>
                    <a:pt x="15715" y="790"/>
                    <a:pt x="15563" y="1064"/>
                  </a:cubicBezTo>
                  <a:cubicBezTo>
                    <a:pt x="15198" y="1733"/>
                    <a:pt x="14590" y="2280"/>
                    <a:pt x="13891" y="2553"/>
                  </a:cubicBezTo>
                  <a:cubicBezTo>
                    <a:pt x="13374" y="2705"/>
                    <a:pt x="12827" y="2675"/>
                    <a:pt x="12341" y="2493"/>
                  </a:cubicBezTo>
                  <a:cubicBezTo>
                    <a:pt x="12280" y="2493"/>
                    <a:pt x="11642" y="2158"/>
                    <a:pt x="11642" y="2158"/>
                  </a:cubicBezTo>
                  <a:cubicBezTo>
                    <a:pt x="11459" y="2341"/>
                    <a:pt x="11520" y="3161"/>
                    <a:pt x="11459" y="3435"/>
                  </a:cubicBezTo>
                  <a:cubicBezTo>
                    <a:pt x="11186" y="4347"/>
                    <a:pt x="10426" y="5046"/>
                    <a:pt x="9483" y="5228"/>
                  </a:cubicBezTo>
                  <a:cubicBezTo>
                    <a:pt x="8237" y="5380"/>
                    <a:pt x="7295" y="4195"/>
                    <a:pt x="7295" y="3040"/>
                  </a:cubicBezTo>
                  <a:cubicBezTo>
                    <a:pt x="7325" y="2584"/>
                    <a:pt x="7417" y="2158"/>
                    <a:pt x="7629" y="1763"/>
                  </a:cubicBezTo>
                  <a:cubicBezTo>
                    <a:pt x="7690" y="1642"/>
                    <a:pt x="7781" y="1520"/>
                    <a:pt x="7873" y="1398"/>
                  </a:cubicBezTo>
                  <a:cubicBezTo>
                    <a:pt x="7903" y="1338"/>
                    <a:pt x="8085" y="1155"/>
                    <a:pt x="8024" y="1216"/>
                  </a:cubicBezTo>
                  <a:cubicBezTo>
                    <a:pt x="7234" y="2006"/>
                    <a:pt x="6201" y="2645"/>
                    <a:pt x="5046" y="2645"/>
                  </a:cubicBezTo>
                  <a:cubicBezTo>
                    <a:pt x="4620" y="2645"/>
                    <a:pt x="4225" y="2584"/>
                    <a:pt x="3830" y="2432"/>
                  </a:cubicBezTo>
                  <a:cubicBezTo>
                    <a:pt x="3708" y="2371"/>
                    <a:pt x="3587" y="2310"/>
                    <a:pt x="3465" y="2249"/>
                  </a:cubicBezTo>
                  <a:cubicBezTo>
                    <a:pt x="3404" y="2219"/>
                    <a:pt x="3313" y="2097"/>
                    <a:pt x="3313" y="2158"/>
                  </a:cubicBezTo>
                  <a:cubicBezTo>
                    <a:pt x="3313" y="2401"/>
                    <a:pt x="3526" y="2675"/>
                    <a:pt x="3587" y="2918"/>
                  </a:cubicBezTo>
                  <a:cubicBezTo>
                    <a:pt x="3739" y="3708"/>
                    <a:pt x="3465" y="4499"/>
                    <a:pt x="2918" y="5046"/>
                  </a:cubicBezTo>
                  <a:cubicBezTo>
                    <a:pt x="2401" y="5502"/>
                    <a:pt x="1641" y="5593"/>
                    <a:pt x="973" y="5654"/>
                  </a:cubicBezTo>
                  <a:cubicBezTo>
                    <a:pt x="760" y="5654"/>
                    <a:pt x="547" y="5684"/>
                    <a:pt x="334" y="5684"/>
                  </a:cubicBezTo>
                  <a:cubicBezTo>
                    <a:pt x="213" y="5684"/>
                    <a:pt x="0" y="5593"/>
                    <a:pt x="30" y="5684"/>
                  </a:cubicBezTo>
                  <a:cubicBezTo>
                    <a:pt x="91" y="5988"/>
                    <a:pt x="578" y="6353"/>
                    <a:pt x="790" y="6596"/>
                  </a:cubicBezTo>
                  <a:cubicBezTo>
                    <a:pt x="1337" y="7265"/>
                    <a:pt x="1702" y="8085"/>
                    <a:pt x="1763" y="8936"/>
                  </a:cubicBezTo>
                  <a:cubicBezTo>
                    <a:pt x="1793" y="9514"/>
                    <a:pt x="1581" y="10091"/>
                    <a:pt x="1185" y="10517"/>
                  </a:cubicBezTo>
                  <a:cubicBezTo>
                    <a:pt x="1064" y="10669"/>
                    <a:pt x="912" y="10791"/>
                    <a:pt x="730" y="10882"/>
                  </a:cubicBezTo>
                  <a:cubicBezTo>
                    <a:pt x="730" y="10882"/>
                    <a:pt x="486" y="11064"/>
                    <a:pt x="486" y="11095"/>
                  </a:cubicBezTo>
                  <a:cubicBezTo>
                    <a:pt x="517" y="11216"/>
                    <a:pt x="1094" y="11459"/>
                    <a:pt x="1246" y="11550"/>
                  </a:cubicBezTo>
                  <a:cubicBezTo>
                    <a:pt x="1672" y="11885"/>
                    <a:pt x="2037" y="12310"/>
                    <a:pt x="2371" y="12766"/>
                  </a:cubicBezTo>
                  <a:cubicBezTo>
                    <a:pt x="3313" y="14013"/>
                    <a:pt x="3799" y="15532"/>
                    <a:pt x="3799" y="17113"/>
                  </a:cubicBezTo>
                  <a:cubicBezTo>
                    <a:pt x="3708" y="17721"/>
                    <a:pt x="3556" y="18329"/>
                    <a:pt x="3313" y="18937"/>
                  </a:cubicBezTo>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7" name="Google Shape;3337;p76"/>
            <p:cNvSpPr/>
            <p:nvPr/>
          </p:nvSpPr>
          <p:spPr>
            <a:xfrm>
              <a:off x="5360816" y="1593425"/>
              <a:ext cx="293558" cy="305061"/>
            </a:xfrm>
            <a:custGeom>
              <a:rect b="b" l="l" r="r" t="t"/>
              <a:pathLst>
                <a:path extrusionOk="0" h="18511" w="17813">
                  <a:moveTo>
                    <a:pt x="13892" y="4438"/>
                  </a:moveTo>
                  <a:cubicBezTo>
                    <a:pt x="14955" y="3556"/>
                    <a:pt x="16110" y="2766"/>
                    <a:pt x="17296" y="2097"/>
                  </a:cubicBezTo>
                  <a:cubicBezTo>
                    <a:pt x="17813" y="1885"/>
                    <a:pt x="17235" y="912"/>
                    <a:pt x="16810" y="1277"/>
                  </a:cubicBezTo>
                  <a:cubicBezTo>
                    <a:pt x="15746" y="1915"/>
                    <a:pt x="14712" y="2584"/>
                    <a:pt x="13740" y="3374"/>
                  </a:cubicBezTo>
                  <a:cubicBezTo>
                    <a:pt x="14074" y="2523"/>
                    <a:pt x="14287" y="1641"/>
                    <a:pt x="14378" y="730"/>
                  </a:cubicBezTo>
                  <a:cubicBezTo>
                    <a:pt x="14439" y="122"/>
                    <a:pt x="13527" y="0"/>
                    <a:pt x="13436" y="608"/>
                  </a:cubicBezTo>
                  <a:cubicBezTo>
                    <a:pt x="13314" y="2097"/>
                    <a:pt x="12767" y="3496"/>
                    <a:pt x="11916" y="4681"/>
                  </a:cubicBezTo>
                  <a:cubicBezTo>
                    <a:pt x="11885" y="4742"/>
                    <a:pt x="11855" y="4833"/>
                    <a:pt x="11825" y="4894"/>
                  </a:cubicBezTo>
                  <a:lnTo>
                    <a:pt x="10852" y="5714"/>
                  </a:lnTo>
                  <a:cubicBezTo>
                    <a:pt x="9636" y="6748"/>
                    <a:pt x="8481" y="7812"/>
                    <a:pt x="7356" y="8906"/>
                  </a:cubicBezTo>
                  <a:cubicBezTo>
                    <a:pt x="8086" y="6809"/>
                    <a:pt x="8481" y="4590"/>
                    <a:pt x="8542" y="2371"/>
                  </a:cubicBezTo>
                  <a:cubicBezTo>
                    <a:pt x="8572" y="2128"/>
                    <a:pt x="8390" y="1885"/>
                    <a:pt x="8116" y="1885"/>
                  </a:cubicBezTo>
                  <a:cubicBezTo>
                    <a:pt x="7843" y="1854"/>
                    <a:pt x="7630" y="2067"/>
                    <a:pt x="7600" y="2310"/>
                  </a:cubicBezTo>
                  <a:cubicBezTo>
                    <a:pt x="7448" y="5198"/>
                    <a:pt x="6992" y="8359"/>
                    <a:pt x="5381" y="10821"/>
                  </a:cubicBezTo>
                  <a:cubicBezTo>
                    <a:pt x="5320" y="10912"/>
                    <a:pt x="5290" y="11003"/>
                    <a:pt x="5290" y="11094"/>
                  </a:cubicBezTo>
                  <a:cubicBezTo>
                    <a:pt x="3496" y="13101"/>
                    <a:pt x="1824" y="15228"/>
                    <a:pt x="365" y="17447"/>
                  </a:cubicBezTo>
                  <a:cubicBezTo>
                    <a:pt x="1" y="17994"/>
                    <a:pt x="791" y="18511"/>
                    <a:pt x="1156" y="17994"/>
                  </a:cubicBezTo>
                  <a:cubicBezTo>
                    <a:pt x="2828" y="15441"/>
                    <a:pt x="4712" y="13070"/>
                    <a:pt x="6809" y="10851"/>
                  </a:cubicBezTo>
                  <a:cubicBezTo>
                    <a:pt x="9879" y="9605"/>
                    <a:pt x="13223" y="9210"/>
                    <a:pt x="16506" y="9727"/>
                  </a:cubicBezTo>
                  <a:cubicBezTo>
                    <a:pt x="17174" y="9848"/>
                    <a:pt x="17296" y="8815"/>
                    <a:pt x="16627" y="8784"/>
                  </a:cubicBezTo>
                  <a:cubicBezTo>
                    <a:pt x="13831" y="8359"/>
                    <a:pt x="11004" y="8541"/>
                    <a:pt x="8299" y="9332"/>
                  </a:cubicBezTo>
                  <a:cubicBezTo>
                    <a:pt x="9302" y="8328"/>
                    <a:pt x="10366" y="7356"/>
                    <a:pt x="11490" y="6414"/>
                  </a:cubicBezTo>
                  <a:lnTo>
                    <a:pt x="12615" y="5471"/>
                  </a:lnTo>
                  <a:cubicBezTo>
                    <a:pt x="13831" y="5380"/>
                    <a:pt x="14986" y="5289"/>
                    <a:pt x="16202" y="5319"/>
                  </a:cubicBezTo>
                  <a:cubicBezTo>
                    <a:pt x="16840" y="5319"/>
                    <a:pt x="16840" y="4377"/>
                    <a:pt x="16232" y="4377"/>
                  </a:cubicBezTo>
                  <a:cubicBezTo>
                    <a:pt x="15411" y="4347"/>
                    <a:pt x="14651" y="4377"/>
                    <a:pt x="13892" y="4438"/>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38" name="Google Shape;3338;p76"/>
          <p:cNvGrpSpPr/>
          <p:nvPr/>
        </p:nvGrpSpPr>
        <p:grpSpPr>
          <a:xfrm>
            <a:off x="8118642" y="3199580"/>
            <a:ext cx="746895" cy="555541"/>
            <a:chOff x="6363675" y="3616168"/>
            <a:chExt cx="746895" cy="555541"/>
          </a:xfrm>
        </p:grpSpPr>
        <p:sp>
          <p:nvSpPr>
            <p:cNvPr id="3339" name="Google Shape;3339;p76"/>
            <p:cNvSpPr/>
            <p:nvPr/>
          </p:nvSpPr>
          <p:spPr>
            <a:xfrm>
              <a:off x="6363675" y="3637213"/>
              <a:ext cx="681778" cy="500432"/>
            </a:xfrm>
            <a:custGeom>
              <a:rect b="b" l="l" r="r" t="t"/>
              <a:pathLst>
                <a:path extrusionOk="0" h="30366" w="41370">
                  <a:moveTo>
                    <a:pt x="33041" y="17964"/>
                  </a:moveTo>
                  <a:cubicBezTo>
                    <a:pt x="33558" y="19028"/>
                    <a:pt x="33983" y="20152"/>
                    <a:pt x="34348" y="21277"/>
                  </a:cubicBezTo>
                  <a:cubicBezTo>
                    <a:pt x="35290" y="23952"/>
                    <a:pt x="35807" y="26748"/>
                    <a:pt x="35898" y="29605"/>
                  </a:cubicBezTo>
                  <a:cubicBezTo>
                    <a:pt x="35898" y="30365"/>
                    <a:pt x="34743" y="30365"/>
                    <a:pt x="34743" y="29605"/>
                  </a:cubicBezTo>
                  <a:cubicBezTo>
                    <a:pt x="34713" y="28055"/>
                    <a:pt x="34530" y="26505"/>
                    <a:pt x="34196" y="24985"/>
                  </a:cubicBezTo>
                  <a:cubicBezTo>
                    <a:pt x="33132" y="26140"/>
                    <a:pt x="31764" y="26961"/>
                    <a:pt x="30245" y="27417"/>
                  </a:cubicBezTo>
                  <a:cubicBezTo>
                    <a:pt x="29485" y="27660"/>
                    <a:pt x="29150" y="26505"/>
                    <a:pt x="29910" y="26323"/>
                  </a:cubicBezTo>
                  <a:cubicBezTo>
                    <a:pt x="31491" y="25867"/>
                    <a:pt x="32859" y="24924"/>
                    <a:pt x="33862" y="23617"/>
                  </a:cubicBezTo>
                  <a:cubicBezTo>
                    <a:pt x="33679" y="22949"/>
                    <a:pt x="33497" y="22280"/>
                    <a:pt x="33254" y="21611"/>
                  </a:cubicBezTo>
                  <a:cubicBezTo>
                    <a:pt x="32737" y="20031"/>
                    <a:pt x="32220" y="18511"/>
                    <a:pt x="31248" y="17143"/>
                  </a:cubicBezTo>
                  <a:cubicBezTo>
                    <a:pt x="27722" y="15563"/>
                    <a:pt x="24165" y="14012"/>
                    <a:pt x="20609" y="12401"/>
                  </a:cubicBezTo>
                  <a:cubicBezTo>
                    <a:pt x="17539" y="11034"/>
                    <a:pt x="14500" y="9605"/>
                    <a:pt x="11399" y="8237"/>
                  </a:cubicBezTo>
                  <a:cubicBezTo>
                    <a:pt x="13801" y="11854"/>
                    <a:pt x="15320" y="16018"/>
                    <a:pt x="16810" y="20091"/>
                  </a:cubicBezTo>
                  <a:cubicBezTo>
                    <a:pt x="17174" y="20851"/>
                    <a:pt x="15928" y="21307"/>
                    <a:pt x="15715" y="20487"/>
                  </a:cubicBezTo>
                  <a:cubicBezTo>
                    <a:pt x="14044" y="15927"/>
                    <a:pt x="12372" y="11216"/>
                    <a:pt x="9393" y="7325"/>
                  </a:cubicBezTo>
                  <a:cubicBezTo>
                    <a:pt x="6536" y="6110"/>
                    <a:pt x="3679" y="4985"/>
                    <a:pt x="730" y="4012"/>
                  </a:cubicBezTo>
                  <a:cubicBezTo>
                    <a:pt x="1" y="3799"/>
                    <a:pt x="335" y="2705"/>
                    <a:pt x="1065" y="2948"/>
                  </a:cubicBezTo>
                  <a:cubicBezTo>
                    <a:pt x="2007" y="3252"/>
                    <a:pt x="2949" y="3556"/>
                    <a:pt x="3861" y="3891"/>
                  </a:cubicBezTo>
                  <a:cubicBezTo>
                    <a:pt x="3952" y="3860"/>
                    <a:pt x="4044" y="3830"/>
                    <a:pt x="4165" y="3830"/>
                  </a:cubicBezTo>
                  <a:cubicBezTo>
                    <a:pt x="9697" y="4073"/>
                    <a:pt x="15351" y="2644"/>
                    <a:pt x="20366" y="334"/>
                  </a:cubicBezTo>
                  <a:cubicBezTo>
                    <a:pt x="21096" y="0"/>
                    <a:pt x="21582" y="1064"/>
                    <a:pt x="20852" y="1368"/>
                  </a:cubicBezTo>
                  <a:cubicBezTo>
                    <a:pt x="19302" y="2097"/>
                    <a:pt x="17722" y="2705"/>
                    <a:pt x="16111" y="3222"/>
                  </a:cubicBezTo>
                  <a:cubicBezTo>
                    <a:pt x="18269" y="4012"/>
                    <a:pt x="20336" y="5046"/>
                    <a:pt x="22494" y="5897"/>
                  </a:cubicBezTo>
                  <a:cubicBezTo>
                    <a:pt x="23193" y="6201"/>
                    <a:pt x="22767" y="7234"/>
                    <a:pt x="22068" y="6961"/>
                  </a:cubicBezTo>
                  <a:cubicBezTo>
                    <a:pt x="19545" y="5958"/>
                    <a:pt x="17174" y="4681"/>
                    <a:pt x="14560" y="3921"/>
                  </a:cubicBezTo>
                  <a:cubicBezTo>
                    <a:pt x="14469" y="3891"/>
                    <a:pt x="14378" y="3830"/>
                    <a:pt x="14317" y="3769"/>
                  </a:cubicBezTo>
                  <a:cubicBezTo>
                    <a:pt x="11794" y="4438"/>
                    <a:pt x="9241" y="4863"/>
                    <a:pt x="6658" y="4985"/>
                  </a:cubicBezTo>
                  <a:cubicBezTo>
                    <a:pt x="7661" y="5380"/>
                    <a:pt x="8664" y="5806"/>
                    <a:pt x="9697" y="6231"/>
                  </a:cubicBezTo>
                  <a:cubicBezTo>
                    <a:pt x="9849" y="6231"/>
                    <a:pt x="10001" y="6292"/>
                    <a:pt x="10092" y="6413"/>
                  </a:cubicBezTo>
                  <a:cubicBezTo>
                    <a:pt x="13801" y="7994"/>
                    <a:pt x="17418" y="9727"/>
                    <a:pt x="21096" y="11368"/>
                  </a:cubicBezTo>
                  <a:lnTo>
                    <a:pt x="21643" y="11611"/>
                  </a:lnTo>
                  <a:cubicBezTo>
                    <a:pt x="21703" y="11550"/>
                    <a:pt x="21764" y="11550"/>
                    <a:pt x="21855" y="11520"/>
                  </a:cubicBezTo>
                  <a:cubicBezTo>
                    <a:pt x="27266" y="11064"/>
                    <a:pt x="32585" y="9787"/>
                    <a:pt x="37600" y="7720"/>
                  </a:cubicBezTo>
                  <a:cubicBezTo>
                    <a:pt x="38330" y="7417"/>
                    <a:pt x="38755" y="8511"/>
                    <a:pt x="38056" y="8784"/>
                  </a:cubicBezTo>
                  <a:cubicBezTo>
                    <a:pt x="33436" y="10669"/>
                    <a:pt x="28573" y="11915"/>
                    <a:pt x="23618" y="12493"/>
                  </a:cubicBezTo>
                  <a:cubicBezTo>
                    <a:pt x="29302" y="15015"/>
                    <a:pt x="35017" y="17477"/>
                    <a:pt x="40640" y="20213"/>
                  </a:cubicBezTo>
                  <a:cubicBezTo>
                    <a:pt x="41369" y="20517"/>
                    <a:pt x="40853" y="21611"/>
                    <a:pt x="40154" y="21216"/>
                  </a:cubicBezTo>
                  <a:cubicBezTo>
                    <a:pt x="37783" y="20122"/>
                    <a:pt x="35412" y="19028"/>
                    <a:pt x="33041" y="17964"/>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0" name="Google Shape;3340;p76"/>
            <p:cNvSpPr/>
            <p:nvPr/>
          </p:nvSpPr>
          <p:spPr>
            <a:xfrm>
              <a:off x="6607139" y="3616168"/>
              <a:ext cx="503431" cy="555541"/>
            </a:xfrm>
            <a:custGeom>
              <a:rect b="b" l="l" r="r" t="t"/>
              <a:pathLst>
                <a:path extrusionOk="0" h="33710" w="30548">
                  <a:moveTo>
                    <a:pt x="19757" y="30791"/>
                  </a:moveTo>
                  <a:cubicBezTo>
                    <a:pt x="19484" y="31338"/>
                    <a:pt x="19453" y="31946"/>
                    <a:pt x="19666" y="32524"/>
                  </a:cubicBezTo>
                  <a:cubicBezTo>
                    <a:pt x="20122" y="33588"/>
                    <a:pt x="21733" y="33709"/>
                    <a:pt x="22402" y="32767"/>
                  </a:cubicBezTo>
                  <a:cubicBezTo>
                    <a:pt x="23071" y="31794"/>
                    <a:pt x="22311" y="30670"/>
                    <a:pt x="21308" y="30305"/>
                  </a:cubicBezTo>
                  <a:cubicBezTo>
                    <a:pt x="20730" y="30031"/>
                    <a:pt x="20092" y="30274"/>
                    <a:pt x="19757" y="30791"/>
                  </a:cubicBezTo>
                  <a:close/>
                  <a:moveTo>
                    <a:pt x="25867" y="21885"/>
                  </a:moveTo>
                  <a:cubicBezTo>
                    <a:pt x="25472" y="22615"/>
                    <a:pt x="25411" y="23527"/>
                    <a:pt x="25745" y="24317"/>
                  </a:cubicBezTo>
                  <a:cubicBezTo>
                    <a:pt x="26384" y="25837"/>
                    <a:pt x="28663" y="26019"/>
                    <a:pt x="29606" y="24651"/>
                  </a:cubicBezTo>
                  <a:cubicBezTo>
                    <a:pt x="30548" y="23314"/>
                    <a:pt x="29484" y="21672"/>
                    <a:pt x="28086" y="21156"/>
                  </a:cubicBezTo>
                  <a:cubicBezTo>
                    <a:pt x="27265" y="20791"/>
                    <a:pt x="26323" y="21125"/>
                    <a:pt x="25867" y="21885"/>
                  </a:cubicBezTo>
                  <a:close/>
                  <a:moveTo>
                    <a:pt x="13253" y="27873"/>
                  </a:moveTo>
                  <a:cubicBezTo>
                    <a:pt x="12979" y="28390"/>
                    <a:pt x="12918" y="29028"/>
                    <a:pt x="13162" y="29606"/>
                  </a:cubicBezTo>
                  <a:cubicBezTo>
                    <a:pt x="13617" y="30700"/>
                    <a:pt x="15259" y="30791"/>
                    <a:pt x="15928" y="29849"/>
                  </a:cubicBezTo>
                  <a:cubicBezTo>
                    <a:pt x="16596" y="28876"/>
                    <a:pt x="15836" y="27721"/>
                    <a:pt x="14833" y="27356"/>
                  </a:cubicBezTo>
                  <a:cubicBezTo>
                    <a:pt x="14256" y="27083"/>
                    <a:pt x="13557" y="27326"/>
                    <a:pt x="13253" y="27873"/>
                  </a:cubicBezTo>
                  <a:close/>
                  <a:moveTo>
                    <a:pt x="22280" y="8268"/>
                  </a:moveTo>
                  <a:cubicBezTo>
                    <a:pt x="21976" y="8815"/>
                    <a:pt x="21946" y="9453"/>
                    <a:pt x="22189" y="10001"/>
                  </a:cubicBezTo>
                  <a:cubicBezTo>
                    <a:pt x="22645" y="11064"/>
                    <a:pt x="24256" y="11186"/>
                    <a:pt x="24925" y="10244"/>
                  </a:cubicBezTo>
                  <a:cubicBezTo>
                    <a:pt x="25563" y="9301"/>
                    <a:pt x="24803" y="8146"/>
                    <a:pt x="23830" y="7782"/>
                  </a:cubicBezTo>
                  <a:cubicBezTo>
                    <a:pt x="23253" y="7508"/>
                    <a:pt x="22584" y="7721"/>
                    <a:pt x="22280" y="8268"/>
                  </a:cubicBezTo>
                  <a:close/>
                  <a:moveTo>
                    <a:pt x="335" y="21217"/>
                  </a:moveTo>
                  <a:cubicBezTo>
                    <a:pt x="61" y="21733"/>
                    <a:pt x="0" y="22372"/>
                    <a:pt x="243" y="22919"/>
                  </a:cubicBezTo>
                  <a:cubicBezTo>
                    <a:pt x="699" y="24013"/>
                    <a:pt x="2310" y="24134"/>
                    <a:pt x="2979" y="23162"/>
                  </a:cubicBezTo>
                  <a:cubicBezTo>
                    <a:pt x="3617" y="22220"/>
                    <a:pt x="2857" y="21065"/>
                    <a:pt x="1885" y="20700"/>
                  </a:cubicBezTo>
                  <a:cubicBezTo>
                    <a:pt x="1307" y="20457"/>
                    <a:pt x="639" y="20669"/>
                    <a:pt x="335" y="21217"/>
                  </a:cubicBezTo>
                  <a:close/>
                  <a:moveTo>
                    <a:pt x="7751" y="7204"/>
                  </a:moveTo>
                  <a:cubicBezTo>
                    <a:pt x="7356" y="7964"/>
                    <a:pt x="7295" y="8846"/>
                    <a:pt x="7630" y="9636"/>
                  </a:cubicBezTo>
                  <a:cubicBezTo>
                    <a:pt x="8268" y="11156"/>
                    <a:pt x="10548" y="11338"/>
                    <a:pt x="11490" y="9970"/>
                  </a:cubicBezTo>
                  <a:cubicBezTo>
                    <a:pt x="12432" y="8633"/>
                    <a:pt x="11338" y="7022"/>
                    <a:pt x="9970" y="6505"/>
                  </a:cubicBezTo>
                  <a:cubicBezTo>
                    <a:pt x="9149" y="6110"/>
                    <a:pt x="8177" y="6414"/>
                    <a:pt x="7721" y="7204"/>
                  </a:cubicBezTo>
                  <a:close/>
                  <a:moveTo>
                    <a:pt x="5502" y="760"/>
                  </a:moveTo>
                  <a:cubicBezTo>
                    <a:pt x="5198" y="1307"/>
                    <a:pt x="5167" y="1946"/>
                    <a:pt x="5411" y="2493"/>
                  </a:cubicBezTo>
                  <a:cubicBezTo>
                    <a:pt x="5867" y="3557"/>
                    <a:pt x="7478" y="3678"/>
                    <a:pt x="8116" y="2736"/>
                  </a:cubicBezTo>
                  <a:cubicBezTo>
                    <a:pt x="8785" y="1763"/>
                    <a:pt x="8025" y="639"/>
                    <a:pt x="7052" y="274"/>
                  </a:cubicBezTo>
                  <a:cubicBezTo>
                    <a:pt x="6475" y="0"/>
                    <a:pt x="5806" y="213"/>
                    <a:pt x="5471" y="76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41" name="Google Shape;3341;p76"/>
          <p:cNvGrpSpPr/>
          <p:nvPr/>
        </p:nvGrpSpPr>
        <p:grpSpPr>
          <a:xfrm rot="6139357">
            <a:off x="-267363" y="2344980"/>
            <a:ext cx="1440520" cy="951999"/>
            <a:chOff x="6771032" y="2946336"/>
            <a:chExt cx="1653740" cy="1092910"/>
          </a:xfrm>
        </p:grpSpPr>
        <p:grpSp>
          <p:nvGrpSpPr>
            <p:cNvPr id="3342" name="Google Shape;3342;p76"/>
            <p:cNvGrpSpPr/>
            <p:nvPr/>
          </p:nvGrpSpPr>
          <p:grpSpPr>
            <a:xfrm rot="-3599956">
              <a:off x="6851708" y="3149698"/>
              <a:ext cx="865812" cy="686185"/>
              <a:chOff x="7400105" y="2402050"/>
              <a:chExt cx="865831" cy="686200"/>
            </a:xfrm>
          </p:grpSpPr>
          <p:sp>
            <p:nvSpPr>
              <p:cNvPr id="3343" name="Google Shape;3343;p76"/>
              <p:cNvSpPr/>
              <p:nvPr/>
            </p:nvSpPr>
            <p:spPr>
              <a:xfrm rot="-5400000">
                <a:off x="7558857" y="2381171"/>
                <a:ext cx="686200" cy="727958"/>
              </a:xfrm>
              <a:custGeom>
                <a:rect b="b" l="l" r="r" t="t"/>
                <a:pathLst>
                  <a:path extrusionOk="0" h="21996" w="24211">
                    <a:moveTo>
                      <a:pt x="9474" y="1"/>
                    </a:moveTo>
                    <a:cubicBezTo>
                      <a:pt x="7908" y="1"/>
                      <a:pt x="6128" y="214"/>
                      <a:pt x="4207" y="807"/>
                    </a:cubicBezTo>
                    <a:cubicBezTo>
                      <a:pt x="5087" y="2184"/>
                      <a:pt x="6311" y="3293"/>
                      <a:pt x="7726" y="4096"/>
                    </a:cubicBezTo>
                    <a:cubicBezTo>
                      <a:pt x="7726" y="4096"/>
                      <a:pt x="3443" y="4708"/>
                      <a:pt x="0" y="9106"/>
                    </a:cubicBezTo>
                    <a:cubicBezTo>
                      <a:pt x="0" y="9106"/>
                      <a:pt x="3286" y="10304"/>
                      <a:pt x="5907" y="10304"/>
                    </a:cubicBezTo>
                    <a:cubicBezTo>
                      <a:pt x="6057" y="10304"/>
                      <a:pt x="6205" y="10300"/>
                      <a:pt x="6349" y="10292"/>
                    </a:cubicBezTo>
                    <a:lnTo>
                      <a:pt x="6349" y="10292"/>
                    </a:lnTo>
                    <a:cubicBezTo>
                      <a:pt x="4322" y="13887"/>
                      <a:pt x="3213" y="17903"/>
                      <a:pt x="3022" y="21995"/>
                    </a:cubicBezTo>
                    <a:cubicBezTo>
                      <a:pt x="3022" y="21995"/>
                      <a:pt x="10748" y="20695"/>
                      <a:pt x="14916" y="14193"/>
                    </a:cubicBezTo>
                    <a:cubicBezTo>
                      <a:pt x="15566" y="15990"/>
                      <a:pt x="16523" y="17673"/>
                      <a:pt x="17708" y="19203"/>
                    </a:cubicBezTo>
                    <a:cubicBezTo>
                      <a:pt x="19009" y="16296"/>
                      <a:pt x="19468" y="13084"/>
                      <a:pt x="18970" y="9948"/>
                    </a:cubicBezTo>
                    <a:lnTo>
                      <a:pt x="18970" y="9948"/>
                    </a:lnTo>
                    <a:cubicBezTo>
                      <a:pt x="18971" y="9948"/>
                      <a:pt x="20806" y="11477"/>
                      <a:pt x="24210" y="12089"/>
                    </a:cubicBezTo>
                    <a:cubicBezTo>
                      <a:pt x="23254" y="7500"/>
                      <a:pt x="20271" y="3561"/>
                      <a:pt x="16064" y="1381"/>
                    </a:cubicBezTo>
                    <a:cubicBezTo>
                      <a:pt x="16064" y="1381"/>
                      <a:pt x="13461" y="1"/>
                      <a:pt x="947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4" name="Google Shape;3344;p76"/>
              <p:cNvSpPr/>
              <p:nvPr/>
            </p:nvSpPr>
            <p:spPr>
              <a:xfrm rot="-5400000">
                <a:off x="7608189" y="2392335"/>
                <a:ext cx="307885" cy="724052"/>
              </a:xfrm>
              <a:custGeom>
                <a:rect b="b" l="l" r="r" t="t"/>
                <a:pathLst>
                  <a:path extrusionOk="0" fill="none" h="21878" w="10863">
                    <a:moveTo>
                      <a:pt x="10862" y="1"/>
                    </a:moveTo>
                    <a:cubicBezTo>
                      <a:pt x="10862" y="1"/>
                      <a:pt x="10250" y="11245"/>
                      <a:pt x="0" y="21878"/>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5" name="Google Shape;3345;p76"/>
              <p:cNvSpPr/>
              <p:nvPr/>
            </p:nvSpPr>
            <p:spPr>
              <a:xfrm rot="-5400000">
                <a:off x="7845333" y="2527344"/>
                <a:ext cx="94352" cy="240501"/>
              </a:xfrm>
              <a:custGeom>
                <a:rect b="b" l="l" r="r" t="t"/>
                <a:pathLst>
                  <a:path extrusionOk="0" fill="none" h="7267" w="3329">
                    <a:moveTo>
                      <a:pt x="3328" y="7267"/>
                    </a:moveTo>
                    <a:cubicBezTo>
                      <a:pt x="3328" y="7267"/>
                      <a:pt x="1607" y="2218"/>
                      <a:pt x="1" y="0"/>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6" name="Google Shape;3346;p76"/>
              <p:cNvSpPr/>
              <p:nvPr/>
            </p:nvSpPr>
            <p:spPr>
              <a:xfrm rot="-5400000">
                <a:off x="7650627" y="2450575"/>
                <a:ext cx="157216" cy="222796"/>
              </a:xfrm>
              <a:custGeom>
                <a:rect b="b" l="l" r="r" t="t"/>
                <a:pathLst>
                  <a:path extrusionOk="0" fill="none" h="6732" w="5547">
                    <a:moveTo>
                      <a:pt x="5547" y="6731"/>
                    </a:moveTo>
                    <a:cubicBezTo>
                      <a:pt x="5547" y="6731"/>
                      <a:pt x="2984" y="2065"/>
                      <a:pt x="1" y="0"/>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7" name="Google Shape;3347;p76"/>
              <p:cNvSpPr/>
              <p:nvPr/>
            </p:nvSpPr>
            <p:spPr>
              <a:xfrm rot="-5400000">
                <a:off x="7533205" y="2731461"/>
                <a:ext cx="221157" cy="84856"/>
              </a:xfrm>
              <a:custGeom>
                <a:rect b="b" l="l" r="r" t="t"/>
                <a:pathLst>
                  <a:path extrusionOk="0" fill="none" h="2564" w="7803">
                    <a:moveTo>
                      <a:pt x="1" y="1"/>
                    </a:moveTo>
                    <a:cubicBezTo>
                      <a:pt x="1" y="1"/>
                      <a:pt x="5699" y="957"/>
                      <a:pt x="7803" y="2563"/>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8" name="Google Shape;3348;p76"/>
              <p:cNvSpPr/>
              <p:nvPr/>
            </p:nvSpPr>
            <p:spPr>
              <a:xfrm rot="-5400000">
                <a:off x="7683298" y="2821089"/>
                <a:ext cx="237425" cy="21578"/>
              </a:xfrm>
              <a:custGeom>
                <a:rect b="b" l="l" r="r" t="t"/>
                <a:pathLst>
                  <a:path extrusionOk="0" fill="none" h="652" w="8377">
                    <a:moveTo>
                      <a:pt x="1" y="345"/>
                    </a:moveTo>
                    <a:cubicBezTo>
                      <a:pt x="2793" y="1"/>
                      <a:pt x="5623" y="116"/>
                      <a:pt x="8376" y="651"/>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9" name="Google Shape;3349;p76"/>
              <p:cNvSpPr/>
              <p:nvPr/>
            </p:nvSpPr>
            <p:spPr>
              <a:xfrm rot="-5400000">
                <a:off x="7978490" y="2661859"/>
                <a:ext cx="6519" cy="178514"/>
              </a:xfrm>
              <a:custGeom>
                <a:rect b="b" l="l" r="r" t="t"/>
                <a:pathLst>
                  <a:path extrusionOk="0" fill="none" h="5394" w="230">
                    <a:moveTo>
                      <a:pt x="38" y="1"/>
                    </a:moveTo>
                    <a:cubicBezTo>
                      <a:pt x="230" y="1798"/>
                      <a:pt x="230" y="3596"/>
                      <a:pt x="0" y="5393"/>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0" name="Google Shape;3350;p76"/>
              <p:cNvSpPr/>
              <p:nvPr/>
            </p:nvSpPr>
            <p:spPr>
              <a:xfrm rot="-5400000">
                <a:off x="7917228" y="2816922"/>
                <a:ext cx="113852" cy="49411"/>
              </a:xfrm>
              <a:custGeom>
                <a:rect b="b" l="l" r="r" t="t"/>
                <a:pathLst>
                  <a:path extrusionOk="0" fill="none" h="1493" w="4017">
                    <a:moveTo>
                      <a:pt x="0" y="1492"/>
                    </a:moveTo>
                    <a:cubicBezTo>
                      <a:pt x="1377" y="1148"/>
                      <a:pt x="2716" y="613"/>
                      <a:pt x="4016" y="1"/>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1" name="Google Shape;3351;p76"/>
              <p:cNvSpPr/>
              <p:nvPr/>
            </p:nvSpPr>
            <p:spPr>
              <a:xfrm rot="-5400000">
                <a:off x="8048468" y="2766492"/>
                <a:ext cx="26047" cy="125331"/>
              </a:xfrm>
              <a:custGeom>
                <a:rect b="b" l="l" r="r" t="t"/>
                <a:pathLst>
                  <a:path extrusionOk="0" fill="none" h="3787" w="919">
                    <a:moveTo>
                      <a:pt x="918" y="0"/>
                    </a:moveTo>
                    <a:cubicBezTo>
                      <a:pt x="727" y="1301"/>
                      <a:pt x="421" y="2563"/>
                      <a:pt x="0" y="3787"/>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52" name="Google Shape;3352;p76"/>
            <p:cNvGrpSpPr/>
            <p:nvPr/>
          </p:nvGrpSpPr>
          <p:grpSpPr>
            <a:xfrm rot="5400000">
              <a:off x="7781734" y="3180850"/>
              <a:ext cx="603350" cy="682725"/>
              <a:chOff x="9770450" y="2413550"/>
              <a:chExt cx="603350" cy="682725"/>
            </a:xfrm>
          </p:grpSpPr>
          <p:sp>
            <p:nvSpPr>
              <p:cNvPr id="3353" name="Google Shape;3353;p76"/>
              <p:cNvSpPr/>
              <p:nvPr/>
            </p:nvSpPr>
            <p:spPr>
              <a:xfrm>
                <a:off x="9867975" y="2458500"/>
                <a:ext cx="505825" cy="637775"/>
              </a:xfrm>
              <a:custGeom>
                <a:rect b="b" l="l" r="r" t="t"/>
                <a:pathLst>
                  <a:path extrusionOk="0" fill="none" h="25511" w="20233">
                    <a:moveTo>
                      <a:pt x="1" y="0"/>
                    </a:moveTo>
                    <a:cubicBezTo>
                      <a:pt x="1" y="0"/>
                      <a:pt x="7803" y="8070"/>
                      <a:pt x="20233" y="25510"/>
                    </a:cubicBezTo>
                  </a:path>
                </a:pathLst>
              </a:custGeom>
              <a:noFill/>
              <a:ln cap="rnd" cmpd="sng" w="181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4" name="Google Shape;3354;p76"/>
              <p:cNvSpPr/>
              <p:nvPr/>
            </p:nvSpPr>
            <p:spPr>
              <a:xfrm>
                <a:off x="9814425" y="2627725"/>
                <a:ext cx="275400" cy="90850"/>
              </a:xfrm>
              <a:custGeom>
                <a:rect b="b" l="l" r="r" t="t"/>
                <a:pathLst>
                  <a:path extrusionOk="0" fill="none" h="3634" w="11016">
                    <a:moveTo>
                      <a:pt x="1" y="1"/>
                    </a:moveTo>
                    <a:cubicBezTo>
                      <a:pt x="1" y="1"/>
                      <a:pt x="6809" y="1683"/>
                      <a:pt x="11016" y="3634"/>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5" name="Google Shape;3355;p76"/>
              <p:cNvSpPr/>
              <p:nvPr/>
            </p:nvSpPr>
            <p:spPr>
              <a:xfrm>
                <a:off x="10168200" y="2579925"/>
                <a:ext cx="22025" cy="266775"/>
              </a:xfrm>
              <a:custGeom>
                <a:rect b="b" l="l" r="r" t="t"/>
                <a:pathLst>
                  <a:path extrusionOk="0" fill="none" h="10671" w="881">
                    <a:moveTo>
                      <a:pt x="1" y="0"/>
                    </a:moveTo>
                    <a:cubicBezTo>
                      <a:pt x="1" y="0"/>
                      <a:pt x="460" y="5508"/>
                      <a:pt x="881" y="10671"/>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6" name="Google Shape;3356;p76"/>
              <p:cNvSpPr/>
              <p:nvPr/>
            </p:nvSpPr>
            <p:spPr>
              <a:xfrm>
                <a:off x="9964550" y="2862950"/>
                <a:ext cx="308850" cy="95625"/>
              </a:xfrm>
              <a:custGeom>
                <a:rect b="b" l="l" r="r" t="t"/>
                <a:pathLst>
                  <a:path extrusionOk="0" fill="none" h="3825" w="12354">
                    <a:moveTo>
                      <a:pt x="1" y="0"/>
                    </a:moveTo>
                    <a:cubicBezTo>
                      <a:pt x="1" y="0"/>
                      <a:pt x="7038" y="1147"/>
                      <a:pt x="12354" y="3825"/>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7" name="Google Shape;3357;p76"/>
              <p:cNvSpPr/>
              <p:nvPr/>
            </p:nvSpPr>
            <p:spPr>
              <a:xfrm>
                <a:off x="10018100" y="2465175"/>
                <a:ext cx="24875" cy="196050"/>
              </a:xfrm>
              <a:custGeom>
                <a:rect b="b" l="l" r="r" t="t"/>
                <a:pathLst>
                  <a:path extrusionOk="0" fill="none" h="7842" w="995">
                    <a:moveTo>
                      <a:pt x="0" y="1"/>
                    </a:moveTo>
                    <a:cubicBezTo>
                      <a:pt x="0" y="1"/>
                      <a:pt x="383" y="3634"/>
                      <a:pt x="995" y="7841"/>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8" name="Google Shape;3358;p76"/>
              <p:cNvSpPr/>
              <p:nvPr/>
            </p:nvSpPr>
            <p:spPr>
              <a:xfrm>
                <a:off x="9823050" y="2413550"/>
                <a:ext cx="89900" cy="89900"/>
              </a:xfrm>
              <a:custGeom>
                <a:rect b="b" l="l" r="r" t="t"/>
                <a:pathLst>
                  <a:path extrusionOk="0" h="3596" w="3596">
                    <a:moveTo>
                      <a:pt x="1798" y="0"/>
                    </a:moveTo>
                    <a:cubicBezTo>
                      <a:pt x="803" y="0"/>
                      <a:pt x="0" y="804"/>
                      <a:pt x="0" y="1798"/>
                    </a:cubicBezTo>
                    <a:cubicBezTo>
                      <a:pt x="0" y="2792"/>
                      <a:pt x="803" y="3596"/>
                      <a:pt x="1798" y="3596"/>
                    </a:cubicBezTo>
                    <a:cubicBezTo>
                      <a:pt x="2792" y="3596"/>
                      <a:pt x="3595" y="2792"/>
                      <a:pt x="3595" y="1798"/>
                    </a:cubicBezTo>
                    <a:cubicBezTo>
                      <a:pt x="3595" y="804"/>
                      <a:pt x="2792" y="0"/>
                      <a:pt x="179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9" name="Google Shape;3359;p76"/>
              <p:cNvSpPr/>
              <p:nvPr/>
            </p:nvSpPr>
            <p:spPr>
              <a:xfrm>
                <a:off x="9830700" y="2436500"/>
                <a:ext cx="32525" cy="28450"/>
              </a:xfrm>
              <a:custGeom>
                <a:rect b="b" l="l" r="r" t="t"/>
                <a:pathLst>
                  <a:path extrusionOk="0" h="1138" w="1301">
                    <a:moveTo>
                      <a:pt x="765" y="0"/>
                    </a:moveTo>
                    <a:cubicBezTo>
                      <a:pt x="268" y="0"/>
                      <a:pt x="0" y="612"/>
                      <a:pt x="344" y="956"/>
                    </a:cubicBezTo>
                    <a:cubicBezTo>
                      <a:pt x="470" y="1082"/>
                      <a:pt x="617" y="1138"/>
                      <a:pt x="757" y="1138"/>
                    </a:cubicBezTo>
                    <a:cubicBezTo>
                      <a:pt x="1042" y="1138"/>
                      <a:pt x="1301" y="908"/>
                      <a:pt x="1301" y="574"/>
                    </a:cubicBezTo>
                    <a:cubicBezTo>
                      <a:pt x="1301" y="268"/>
                      <a:pt x="1071" y="0"/>
                      <a:pt x="7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0" name="Google Shape;3360;p76"/>
              <p:cNvSpPr/>
              <p:nvPr/>
            </p:nvSpPr>
            <p:spPr>
              <a:xfrm>
                <a:off x="9770450" y="2579925"/>
                <a:ext cx="88950" cy="89900"/>
              </a:xfrm>
              <a:custGeom>
                <a:rect b="b" l="l" r="r" t="t"/>
                <a:pathLst>
                  <a:path extrusionOk="0" h="3596" w="3558">
                    <a:moveTo>
                      <a:pt x="1760" y="0"/>
                    </a:moveTo>
                    <a:cubicBezTo>
                      <a:pt x="766" y="0"/>
                      <a:pt x="1" y="803"/>
                      <a:pt x="1" y="1798"/>
                    </a:cubicBezTo>
                    <a:cubicBezTo>
                      <a:pt x="1" y="2792"/>
                      <a:pt x="766" y="3595"/>
                      <a:pt x="1760" y="3595"/>
                    </a:cubicBezTo>
                    <a:cubicBezTo>
                      <a:pt x="2754" y="3595"/>
                      <a:pt x="3558" y="2792"/>
                      <a:pt x="3558" y="1798"/>
                    </a:cubicBezTo>
                    <a:cubicBezTo>
                      <a:pt x="3558" y="803"/>
                      <a:pt x="2754" y="0"/>
                      <a:pt x="176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1" name="Google Shape;3361;p76"/>
              <p:cNvSpPr/>
              <p:nvPr/>
            </p:nvSpPr>
            <p:spPr>
              <a:xfrm>
                <a:off x="9778100" y="2602875"/>
                <a:ext cx="32525" cy="28025"/>
              </a:xfrm>
              <a:custGeom>
                <a:rect b="b" l="l" r="r" t="t"/>
                <a:pathLst>
                  <a:path extrusionOk="0" h="1121" w="1301">
                    <a:moveTo>
                      <a:pt x="766" y="0"/>
                    </a:moveTo>
                    <a:cubicBezTo>
                      <a:pt x="268" y="0"/>
                      <a:pt x="1" y="612"/>
                      <a:pt x="345" y="956"/>
                    </a:cubicBezTo>
                    <a:cubicBezTo>
                      <a:pt x="471" y="1069"/>
                      <a:pt x="617" y="1121"/>
                      <a:pt x="757" y="1121"/>
                    </a:cubicBezTo>
                    <a:cubicBezTo>
                      <a:pt x="1043" y="1121"/>
                      <a:pt x="1301" y="908"/>
                      <a:pt x="1301" y="574"/>
                    </a:cubicBezTo>
                    <a:cubicBezTo>
                      <a:pt x="1301" y="268"/>
                      <a:pt x="1072" y="0"/>
                      <a:pt x="76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2" name="Google Shape;3362;p76"/>
              <p:cNvSpPr/>
              <p:nvPr/>
            </p:nvSpPr>
            <p:spPr>
              <a:xfrm>
                <a:off x="9919625" y="2818000"/>
                <a:ext cx="89900" cy="89900"/>
              </a:xfrm>
              <a:custGeom>
                <a:rect b="b" l="l" r="r" t="t"/>
                <a:pathLst>
                  <a:path extrusionOk="0" h="3596" w="3596">
                    <a:moveTo>
                      <a:pt x="1798" y="1"/>
                    </a:moveTo>
                    <a:cubicBezTo>
                      <a:pt x="803" y="1"/>
                      <a:pt x="0" y="804"/>
                      <a:pt x="0" y="1798"/>
                    </a:cubicBezTo>
                    <a:cubicBezTo>
                      <a:pt x="0" y="2792"/>
                      <a:pt x="803" y="3596"/>
                      <a:pt x="1798" y="3596"/>
                    </a:cubicBezTo>
                    <a:cubicBezTo>
                      <a:pt x="2792" y="3596"/>
                      <a:pt x="3595" y="2792"/>
                      <a:pt x="3595" y="1798"/>
                    </a:cubicBezTo>
                    <a:cubicBezTo>
                      <a:pt x="3595" y="804"/>
                      <a:pt x="2792" y="1"/>
                      <a:pt x="179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3" name="Google Shape;3363;p76"/>
              <p:cNvSpPr/>
              <p:nvPr/>
            </p:nvSpPr>
            <p:spPr>
              <a:xfrm>
                <a:off x="9932050" y="2840950"/>
                <a:ext cx="27750" cy="28700"/>
              </a:xfrm>
              <a:custGeom>
                <a:rect b="b" l="l" r="r" t="t"/>
                <a:pathLst>
                  <a:path extrusionOk="0" h="1148" w="1110">
                    <a:moveTo>
                      <a:pt x="574" y="0"/>
                    </a:moveTo>
                    <a:cubicBezTo>
                      <a:pt x="268" y="0"/>
                      <a:pt x="0" y="268"/>
                      <a:pt x="0" y="574"/>
                    </a:cubicBezTo>
                    <a:cubicBezTo>
                      <a:pt x="0" y="880"/>
                      <a:pt x="268" y="1148"/>
                      <a:pt x="574" y="1148"/>
                    </a:cubicBezTo>
                    <a:cubicBezTo>
                      <a:pt x="880" y="1148"/>
                      <a:pt x="1109" y="880"/>
                      <a:pt x="1109" y="574"/>
                    </a:cubicBezTo>
                    <a:cubicBezTo>
                      <a:pt x="1109" y="268"/>
                      <a:pt x="880" y="0"/>
                      <a:pt x="57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4" name="Google Shape;3364;p76"/>
              <p:cNvSpPr/>
              <p:nvPr/>
            </p:nvSpPr>
            <p:spPr>
              <a:xfrm>
                <a:off x="10123275" y="2534975"/>
                <a:ext cx="89900" cy="89900"/>
              </a:xfrm>
              <a:custGeom>
                <a:rect b="b" l="l" r="r" t="t"/>
                <a:pathLst>
                  <a:path extrusionOk="0" h="3596" w="3596">
                    <a:moveTo>
                      <a:pt x="1798" y="1"/>
                    </a:moveTo>
                    <a:cubicBezTo>
                      <a:pt x="804" y="1"/>
                      <a:pt x="0" y="804"/>
                      <a:pt x="0" y="1798"/>
                    </a:cubicBezTo>
                    <a:cubicBezTo>
                      <a:pt x="0" y="2793"/>
                      <a:pt x="804" y="3596"/>
                      <a:pt x="1798" y="3596"/>
                    </a:cubicBezTo>
                    <a:cubicBezTo>
                      <a:pt x="2792" y="3596"/>
                      <a:pt x="3596" y="2793"/>
                      <a:pt x="3596" y="1798"/>
                    </a:cubicBezTo>
                    <a:cubicBezTo>
                      <a:pt x="3596" y="804"/>
                      <a:pt x="2792" y="1"/>
                      <a:pt x="179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5" name="Google Shape;3365;p76"/>
              <p:cNvSpPr/>
              <p:nvPr/>
            </p:nvSpPr>
            <p:spPr>
              <a:xfrm>
                <a:off x="10131875" y="2557925"/>
                <a:ext cx="32525" cy="28050"/>
              </a:xfrm>
              <a:custGeom>
                <a:rect b="b" l="l" r="r" t="t"/>
                <a:pathLst>
                  <a:path extrusionOk="0" h="1122" w="1301">
                    <a:moveTo>
                      <a:pt x="727" y="1"/>
                    </a:moveTo>
                    <a:cubicBezTo>
                      <a:pt x="230" y="1"/>
                      <a:pt x="1" y="613"/>
                      <a:pt x="345" y="957"/>
                    </a:cubicBezTo>
                    <a:cubicBezTo>
                      <a:pt x="458" y="1070"/>
                      <a:pt x="600" y="1121"/>
                      <a:pt x="740" y="1121"/>
                    </a:cubicBezTo>
                    <a:cubicBezTo>
                      <a:pt x="1025" y="1121"/>
                      <a:pt x="1301" y="908"/>
                      <a:pt x="1301" y="574"/>
                    </a:cubicBezTo>
                    <a:cubicBezTo>
                      <a:pt x="1301" y="268"/>
                      <a:pt x="1033" y="1"/>
                      <a:pt x="72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6" name="Google Shape;3366;p76"/>
              <p:cNvSpPr/>
              <p:nvPr/>
            </p:nvSpPr>
            <p:spPr>
              <a:xfrm>
                <a:off x="9973150" y="2420250"/>
                <a:ext cx="89900" cy="88950"/>
              </a:xfrm>
              <a:custGeom>
                <a:rect b="b" l="l" r="r" t="t"/>
                <a:pathLst>
                  <a:path extrusionOk="0" h="3558" w="3596">
                    <a:moveTo>
                      <a:pt x="1798" y="0"/>
                    </a:moveTo>
                    <a:cubicBezTo>
                      <a:pt x="804" y="0"/>
                      <a:pt x="1" y="803"/>
                      <a:pt x="1" y="1798"/>
                    </a:cubicBezTo>
                    <a:cubicBezTo>
                      <a:pt x="1" y="2792"/>
                      <a:pt x="804" y="3557"/>
                      <a:pt x="1798" y="3557"/>
                    </a:cubicBezTo>
                    <a:cubicBezTo>
                      <a:pt x="2793" y="3557"/>
                      <a:pt x="3596" y="2792"/>
                      <a:pt x="3596" y="1798"/>
                    </a:cubicBezTo>
                    <a:cubicBezTo>
                      <a:pt x="3596" y="803"/>
                      <a:pt x="2793" y="0"/>
                      <a:pt x="179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7" name="Google Shape;3367;p76"/>
              <p:cNvSpPr/>
              <p:nvPr/>
            </p:nvSpPr>
            <p:spPr>
              <a:xfrm>
                <a:off x="9981775" y="2443200"/>
                <a:ext cx="32525" cy="27800"/>
              </a:xfrm>
              <a:custGeom>
                <a:rect b="b" l="l" r="r" t="t"/>
                <a:pathLst>
                  <a:path extrusionOk="0" h="1112" w="1301">
                    <a:moveTo>
                      <a:pt x="727" y="0"/>
                    </a:moveTo>
                    <a:cubicBezTo>
                      <a:pt x="229" y="0"/>
                      <a:pt x="0" y="612"/>
                      <a:pt x="344" y="956"/>
                    </a:cubicBezTo>
                    <a:cubicBezTo>
                      <a:pt x="451" y="1063"/>
                      <a:pt x="585" y="1111"/>
                      <a:pt x="717" y="1111"/>
                    </a:cubicBezTo>
                    <a:cubicBezTo>
                      <a:pt x="1010" y="1111"/>
                      <a:pt x="1300" y="878"/>
                      <a:pt x="1300" y="536"/>
                    </a:cubicBezTo>
                    <a:cubicBezTo>
                      <a:pt x="1300" y="230"/>
                      <a:pt x="1033" y="0"/>
                      <a:pt x="72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1" name="Shape 3371"/>
        <p:cNvGrpSpPr/>
        <p:nvPr/>
      </p:nvGrpSpPr>
      <p:grpSpPr>
        <a:xfrm>
          <a:off x="0" y="0"/>
          <a:ext cx="0" cy="0"/>
          <a:chOff x="0" y="0"/>
          <a:chExt cx="0" cy="0"/>
        </a:xfrm>
      </p:grpSpPr>
      <p:sp>
        <p:nvSpPr>
          <p:cNvPr id="3372" name="Google Shape;3372;p77"/>
          <p:cNvSpPr txBox="1"/>
          <p:nvPr>
            <p:ph idx="1" type="body"/>
          </p:nvPr>
        </p:nvSpPr>
        <p:spPr>
          <a:xfrm>
            <a:off x="157450" y="1175650"/>
            <a:ext cx="8513100" cy="39678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dk2"/>
              </a:buClr>
              <a:buSzPts val="1800"/>
              <a:buFont typeface="Catamaran"/>
              <a:buChar char="●"/>
            </a:pPr>
            <a:r>
              <a:rPr lang="en" sz="1800"/>
              <a:t>Law Resolution Process</a:t>
            </a:r>
            <a:endParaRPr sz="1800"/>
          </a:p>
          <a:p>
            <a:pPr indent="-342900" lvl="1" marL="914400" rtl="0" algn="l">
              <a:spcBef>
                <a:spcPts val="0"/>
              </a:spcBef>
              <a:spcAft>
                <a:spcPts val="0"/>
              </a:spcAft>
              <a:buSzPts val="1800"/>
              <a:buChar char="○"/>
            </a:pPr>
            <a:r>
              <a:rPr lang="en" sz="1800"/>
              <a:t>The 2023 General Assembly Session will begin on Sunday, January 8, 2023, and conclude on Friday, February 24 (adjournment sine die is Saturday, February 25). The 2023 Session will convene at 12 noon on Wednesday, January 11, 2023. Live streams!</a:t>
            </a:r>
            <a:endParaRPr sz="1800"/>
          </a:p>
          <a:p>
            <a:pPr indent="-342900" lvl="1" marL="914400" rtl="0" algn="l">
              <a:spcBef>
                <a:spcPts val="0"/>
              </a:spcBef>
              <a:spcAft>
                <a:spcPts val="0"/>
              </a:spcAft>
              <a:buSzPts val="1800"/>
              <a:buChar char="○"/>
            </a:pPr>
            <a:r>
              <a:rPr lang="en" sz="1800"/>
              <a:t>Topics Include Advancing Full Practice Authority, Strengthening the Nursing Workforce, Increasing Access to Care</a:t>
            </a:r>
            <a:endParaRPr sz="1800"/>
          </a:p>
          <a:p>
            <a:pPr indent="-342900" lvl="1" marL="914400" rtl="0" algn="l">
              <a:spcBef>
                <a:spcPts val="0"/>
              </a:spcBef>
              <a:spcAft>
                <a:spcPts val="0"/>
              </a:spcAft>
              <a:buSzPts val="1800"/>
              <a:buChar char="○"/>
            </a:pPr>
            <a:r>
              <a:rPr lang="en" sz="1800"/>
              <a:t>How we can contribute? What legislation items do you have? Contacted the local chapter president of Central VA. </a:t>
            </a:r>
            <a:endParaRPr sz="1800"/>
          </a:p>
          <a:p>
            <a:pPr indent="-342900" lvl="0" marL="457200" rtl="0" algn="l">
              <a:spcBef>
                <a:spcPts val="0"/>
              </a:spcBef>
              <a:spcAft>
                <a:spcPts val="0"/>
              </a:spcAft>
              <a:buClr>
                <a:schemeClr val="dk2"/>
              </a:buClr>
              <a:buSzPts val="1800"/>
              <a:buFont typeface="Catamaran"/>
              <a:buChar char="●"/>
            </a:pPr>
            <a:r>
              <a:rPr lang="en" sz="1800"/>
              <a:t>Voting in Elections</a:t>
            </a:r>
            <a:endParaRPr sz="1800"/>
          </a:p>
          <a:p>
            <a:pPr indent="-342900" lvl="1" marL="914400" rtl="0" algn="l">
              <a:spcBef>
                <a:spcPts val="0"/>
              </a:spcBef>
              <a:spcAft>
                <a:spcPts val="0"/>
              </a:spcAft>
              <a:buSzPts val="1800"/>
              <a:buChar char="○"/>
            </a:pPr>
            <a:r>
              <a:rPr lang="en" sz="1800"/>
              <a:t>Nominations and Elections: Rosalina Volo</a:t>
            </a:r>
            <a:endParaRPr sz="1800"/>
          </a:p>
          <a:p>
            <a:pPr indent="-342900" lvl="0" marL="457200" rtl="0" algn="l">
              <a:spcBef>
                <a:spcPts val="0"/>
              </a:spcBef>
              <a:spcAft>
                <a:spcPts val="0"/>
              </a:spcAft>
              <a:buClr>
                <a:schemeClr val="dk2"/>
              </a:buClr>
              <a:buSzPts val="1800"/>
              <a:buFont typeface="Catamaran"/>
              <a:buChar char="●"/>
            </a:pPr>
            <a:r>
              <a:rPr lang="en" sz="1800"/>
              <a:t>Anything I can do to help let me know!</a:t>
            </a:r>
            <a:endParaRPr/>
          </a:p>
        </p:txBody>
      </p:sp>
      <p:sp>
        <p:nvSpPr>
          <p:cNvPr id="3373" name="Google Shape;3373;p77"/>
          <p:cNvSpPr txBox="1"/>
          <p:nvPr>
            <p:ph type="title"/>
          </p:nvPr>
        </p:nvSpPr>
        <p:spPr>
          <a:xfrm>
            <a:off x="731525" y="445025"/>
            <a:ext cx="76812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Policies and Initiatives Continued</a:t>
            </a:r>
            <a:endParaRPr/>
          </a:p>
        </p:txBody>
      </p:sp>
      <p:grpSp>
        <p:nvGrpSpPr>
          <p:cNvPr id="3374" name="Google Shape;3374;p77"/>
          <p:cNvGrpSpPr/>
          <p:nvPr/>
        </p:nvGrpSpPr>
        <p:grpSpPr>
          <a:xfrm>
            <a:off x="6307227" y="4174453"/>
            <a:ext cx="1190157" cy="677708"/>
            <a:chOff x="6973805" y="2370828"/>
            <a:chExt cx="1190157" cy="677708"/>
          </a:xfrm>
        </p:grpSpPr>
        <p:grpSp>
          <p:nvGrpSpPr>
            <p:cNvPr id="3375" name="Google Shape;3375;p77"/>
            <p:cNvGrpSpPr/>
            <p:nvPr/>
          </p:nvGrpSpPr>
          <p:grpSpPr>
            <a:xfrm rot="-5400000">
              <a:off x="7587200" y="2463757"/>
              <a:ext cx="661675" cy="491850"/>
              <a:chOff x="9017600" y="1935450"/>
              <a:chExt cx="661675" cy="491850"/>
            </a:xfrm>
          </p:grpSpPr>
          <p:sp>
            <p:nvSpPr>
              <p:cNvPr id="3376" name="Google Shape;3376;p77"/>
              <p:cNvSpPr/>
              <p:nvPr/>
            </p:nvSpPr>
            <p:spPr>
              <a:xfrm>
                <a:off x="9039600" y="1969250"/>
                <a:ext cx="639675" cy="458050"/>
              </a:xfrm>
              <a:custGeom>
                <a:rect b="b" l="l" r="r" t="t"/>
                <a:pathLst>
                  <a:path extrusionOk="0" h="18322" w="25587">
                    <a:moveTo>
                      <a:pt x="8818" y="1"/>
                    </a:moveTo>
                    <a:cubicBezTo>
                      <a:pt x="8699" y="1"/>
                      <a:pt x="8577" y="9"/>
                      <a:pt x="8452" y="25"/>
                    </a:cubicBezTo>
                    <a:cubicBezTo>
                      <a:pt x="5584" y="446"/>
                      <a:pt x="4704" y="4347"/>
                      <a:pt x="4704" y="4347"/>
                    </a:cubicBezTo>
                    <a:cubicBezTo>
                      <a:pt x="4704" y="4347"/>
                      <a:pt x="0" y="5188"/>
                      <a:pt x="77" y="8172"/>
                    </a:cubicBezTo>
                    <a:cubicBezTo>
                      <a:pt x="153" y="11117"/>
                      <a:pt x="5507" y="11576"/>
                      <a:pt x="5507" y="11576"/>
                    </a:cubicBezTo>
                    <a:cubicBezTo>
                      <a:pt x="5507" y="11576"/>
                      <a:pt x="4628" y="15630"/>
                      <a:pt x="6884" y="17083"/>
                    </a:cubicBezTo>
                    <a:cubicBezTo>
                      <a:pt x="7266" y="17326"/>
                      <a:pt x="7700" y="17427"/>
                      <a:pt x="8157" y="17427"/>
                    </a:cubicBezTo>
                    <a:cubicBezTo>
                      <a:pt x="10354" y="17427"/>
                      <a:pt x="13080" y="15094"/>
                      <a:pt x="13080" y="15094"/>
                    </a:cubicBezTo>
                    <a:cubicBezTo>
                      <a:pt x="13080" y="15094"/>
                      <a:pt x="17331" y="18322"/>
                      <a:pt x="20138" y="18322"/>
                    </a:cubicBezTo>
                    <a:cubicBezTo>
                      <a:pt x="20720" y="18322"/>
                      <a:pt x="21240" y="18183"/>
                      <a:pt x="21647" y="17848"/>
                    </a:cubicBezTo>
                    <a:cubicBezTo>
                      <a:pt x="25587" y="14635"/>
                      <a:pt x="17631" y="9204"/>
                      <a:pt x="17631" y="9204"/>
                    </a:cubicBezTo>
                    <a:cubicBezTo>
                      <a:pt x="17631" y="9204"/>
                      <a:pt x="20576" y="6336"/>
                      <a:pt x="19046" y="4576"/>
                    </a:cubicBezTo>
                    <a:cubicBezTo>
                      <a:pt x="18360" y="3767"/>
                      <a:pt x="16946" y="3549"/>
                      <a:pt x="15618" y="3549"/>
                    </a:cubicBezTo>
                    <a:cubicBezTo>
                      <a:pt x="14060" y="3549"/>
                      <a:pt x="12621" y="3850"/>
                      <a:pt x="12621" y="3850"/>
                    </a:cubicBezTo>
                    <a:cubicBezTo>
                      <a:pt x="12621" y="3850"/>
                      <a:pt x="11431" y="1"/>
                      <a:pt x="881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7" name="Google Shape;3377;p77"/>
              <p:cNvSpPr/>
              <p:nvPr/>
            </p:nvSpPr>
            <p:spPr>
              <a:xfrm>
                <a:off x="9017600" y="1935450"/>
                <a:ext cx="516350" cy="391075"/>
              </a:xfrm>
              <a:custGeom>
                <a:rect b="b" l="l" r="r" t="t"/>
                <a:pathLst>
                  <a:path extrusionOk="0" fill="none" h="15643" w="20654">
                    <a:moveTo>
                      <a:pt x="0" y="0"/>
                    </a:moveTo>
                    <a:cubicBezTo>
                      <a:pt x="5929" y="6349"/>
                      <a:pt x="12928" y="11627"/>
                      <a:pt x="20653" y="15643"/>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8" name="Google Shape;3378;p77"/>
              <p:cNvSpPr/>
              <p:nvPr/>
            </p:nvSpPr>
            <p:spPr>
              <a:xfrm>
                <a:off x="9180150" y="2090350"/>
                <a:ext cx="39225" cy="170200"/>
              </a:xfrm>
              <a:custGeom>
                <a:rect b="b" l="l" r="r" t="t"/>
                <a:pathLst>
                  <a:path extrusionOk="0" fill="none" h="6808" w="1569">
                    <a:moveTo>
                      <a:pt x="0" y="0"/>
                    </a:moveTo>
                    <a:lnTo>
                      <a:pt x="1568" y="6808"/>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9" name="Google Shape;3379;p77"/>
              <p:cNvSpPr/>
              <p:nvPr/>
            </p:nvSpPr>
            <p:spPr>
              <a:xfrm>
                <a:off x="9269075" y="2160150"/>
                <a:ext cx="55475" cy="153950"/>
              </a:xfrm>
              <a:custGeom>
                <a:rect b="b" l="l" r="r" t="t"/>
                <a:pathLst>
                  <a:path extrusionOk="0" fill="none" h="6158" w="2219">
                    <a:moveTo>
                      <a:pt x="0" y="0"/>
                    </a:moveTo>
                    <a:lnTo>
                      <a:pt x="2218" y="6158"/>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0" name="Google Shape;3380;p77"/>
              <p:cNvSpPr/>
              <p:nvPr/>
            </p:nvSpPr>
            <p:spPr>
              <a:xfrm>
                <a:off x="9403875" y="2251925"/>
                <a:ext cx="64100" cy="91825"/>
              </a:xfrm>
              <a:custGeom>
                <a:rect b="b" l="l" r="r" t="t"/>
                <a:pathLst>
                  <a:path extrusionOk="0" fill="none" h="3673" w="2564">
                    <a:moveTo>
                      <a:pt x="1" y="1"/>
                    </a:moveTo>
                    <a:lnTo>
                      <a:pt x="2563" y="3672"/>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1" name="Google Shape;3381;p77"/>
              <p:cNvSpPr/>
              <p:nvPr/>
            </p:nvSpPr>
            <p:spPr>
              <a:xfrm>
                <a:off x="9467950" y="2290175"/>
                <a:ext cx="75550" cy="25"/>
              </a:xfrm>
              <a:custGeom>
                <a:rect b="b" l="l" r="r" t="t"/>
                <a:pathLst>
                  <a:path extrusionOk="0" fill="none" h="1" w="3022">
                    <a:moveTo>
                      <a:pt x="0" y="1"/>
                    </a:moveTo>
                    <a:lnTo>
                      <a:pt x="3022" y="1"/>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2" name="Google Shape;3382;p77"/>
              <p:cNvSpPr/>
              <p:nvPr/>
            </p:nvSpPr>
            <p:spPr>
              <a:xfrm>
                <a:off x="9314950" y="2160150"/>
                <a:ext cx="153025" cy="33475"/>
              </a:xfrm>
              <a:custGeom>
                <a:rect b="b" l="l" r="r" t="t"/>
                <a:pathLst>
                  <a:path extrusionOk="0" fill="none" h="1339" w="6121">
                    <a:moveTo>
                      <a:pt x="1" y="1339"/>
                    </a:moveTo>
                    <a:lnTo>
                      <a:pt x="6120" y="0"/>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3" name="Google Shape;3383;p77"/>
              <p:cNvSpPr/>
              <p:nvPr/>
            </p:nvSpPr>
            <p:spPr>
              <a:xfrm>
                <a:off x="9212650" y="2116150"/>
                <a:ext cx="152050" cy="25"/>
              </a:xfrm>
              <a:custGeom>
                <a:rect b="b" l="l" r="r" t="t"/>
                <a:pathLst>
                  <a:path extrusionOk="0" fill="none" h="1" w="6082">
                    <a:moveTo>
                      <a:pt x="1" y="1"/>
                    </a:moveTo>
                    <a:lnTo>
                      <a:pt x="6082" y="1"/>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84" name="Google Shape;3384;p77"/>
            <p:cNvGrpSpPr/>
            <p:nvPr/>
          </p:nvGrpSpPr>
          <p:grpSpPr>
            <a:xfrm rot="-7200044">
              <a:off x="7123749" y="2410401"/>
              <a:ext cx="436965" cy="598562"/>
              <a:chOff x="8899700" y="901250"/>
              <a:chExt cx="436975" cy="598575"/>
            </a:xfrm>
          </p:grpSpPr>
          <p:sp>
            <p:nvSpPr>
              <p:cNvPr id="3385" name="Google Shape;3385;p77"/>
              <p:cNvSpPr/>
              <p:nvPr/>
            </p:nvSpPr>
            <p:spPr>
              <a:xfrm>
                <a:off x="8899700" y="1034150"/>
                <a:ext cx="436975" cy="465675"/>
              </a:xfrm>
              <a:custGeom>
                <a:rect b="b" l="l" r="r" t="t"/>
                <a:pathLst>
                  <a:path extrusionOk="0" h="18627" w="17479">
                    <a:moveTo>
                      <a:pt x="6578" y="1"/>
                    </a:moveTo>
                    <a:cubicBezTo>
                      <a:pt x="6578" y="1"/>
                      <a:pt x="0" y="7650"/>
                      <a:pt x="11130" y="18627"/>
                    </a:cubicBezTo>
                    <a:cubicBezTo>
                      <a:pt x="11130" y="18627"/>
                      <a:pt x="17478" y="2984"/>
                      <a:pt x="657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6" name="Google Shape;3386;p77"/>
              <p:cNvSpPr/>
              <p:nvPr/>
            </p:nvSpPr>
            <p:spPr>
              <a:xfrm>
                <a:off x="8987650" y="901250"/>
                <a:ext cx="173100" cy="446550"/>
              </a:xfrm>
              <a:custGeom>
                <a:rect b="b" l="l" r="r" t="t"/>
                <a:pathLst>
                  <a:path extrusionOk="0" fill="none" h="17862" w="6924">
                    <a:moveTo>
                      <a:pt x="1" y="1"/>
                    </a:moveTo>
                    <a:cubicBezTo>
                      <a:pt x="3596" y="5355"/>
                      <a:pt x="5967" y="11436"/>
                      <a:pt x="6923" y="17862"/>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7" name="Google Shape;3387;p77"/>
              <p:cNvSpPr/>
              <p:nvPr/>
            </p:nvSpPr>
            <p:spPr>
              <a:xfrm>
                <a:off x="9108125" y="1249300"/>
                <a:ext cx="32550" cy="98500"/>
              </a:xfrm>
              <a:custGeom>
                <a:rect b="b" l="l" r="r" t="t"/>
                <a:pathLst>
                  <a:path extrusionOk="0" fill="none" h="3940" w="1302">
                    <a:moveTo>
                      <a:pt x="1" y="3940"/>
                    </a:moveTo>
                    <a:lnTo>
                      <a:pt x="1301" y="0"/>
                    </a:ln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8" name="Google Shape;3388;p77"/>
              <p:cNvSpPr/>
              <p:nvPr/>
            </p:nvSpPr>
            <p:spPr>
              <a:xfrm>
                <a:off x="9124375" y="1190025"/>
                <a:ext cx="66975" cy="108050"/>
              </a:xfrm>
              <a:custGeom>
                <a:rect b="b" l="l" r="r" t="t"/>
                <a:pathLst>
                  <a:path extrusionOk="0" fill="none" h="4322" w="2679">
                    <a:moveTo>
                      <a:pt x="2678" y="4322"/>
                    </a:moveTo>
                    <a:lnTo>
                      <a:pt x="1" y="0"/>
                    </a:ln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9" name="Google Shape;3389;p77"/>
              <p:cNvSpPr/>
              <p:nvPr/>
            </p:nvSpPr>
            <p:spPr>
              <a:xfrm>
                <a:off x="9073700" y="1125950"/>
                <a:ext cx="28725" cy="111900"/>
              </a:xfrm>
              <a:custGeom>
                <a:rect b="b" l="l" r="r" t="t"/>
                <a:pathLst>
                  <a:path extrusionOk="0" fill="none" h="4476" w="1149">
                    <a:moveTo>
                      <a:pt x="1148" y="1"/>
                    </a:moveTo>
                    <a:lnTo>
                      <a:pt x="1" y="4475"/>
                    </a:ln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0" name="Google Shape;3390;p77"/>
              <p:cNvSpPr/>
              <p:nvPr/>
            </p:nvSpPr>
            <p:spPr>
              <a:xfrm>
                <a:off x="9084225" y="1079100"/>
                <a:ext cx="75550" cy="67900"/>
              </a:xfrm>
              <a:custGeom>
                <a:rect b="b" l="l" r="r" t="t"/>
                <a:pathLst>
                  <a:path extrusionOk="0" fill="none" h="2716" w="3022">
                    <a:moveTo>
                      <a:pt x="1" y="0"/>
                    </a:moveTo>
                    <a:lnTo>
                      <a:pt x="3022" y="2716"/>
                    </a:ln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391" name="Google Shape;3391;p77"/>
          <p:cNvGrpSpPr/>
          <p:nvPr/>
        </p:nvGrpSpPr>
        <p:grpSpPr>
          <a:xfrm>
            <a:off x="7233850" y="569245"/>
            <a:ext cx="757402" cy="731910"/>
            <a:chOff x="5360816" y="1494741"/>
            <a:chExt cx="417785" cy="403745"/>
          </a:xfrm>
        </p:grpSpPr>
        <p:sp>
          <p:nvSpPr>
            <p:cNvPr id="3392" name="Google Shape;3392;p77"/>
            <p:cNvSpPr/>
            <p:nvPr/>
          </p:nvSpPr>
          <p:spPr>
            <a:xfrm>
              <a:off x="5371347" y="1494741"/>
              <a:ext cx="407254" cy="358160"/>
            </a:xfrm>
            <a:custGeom>
              <a:rect b="b" l="l" r="r" t="t"/>
              <a:pathLst>
                <a:path extrusionOk="0" h="21733" w="24712">
                  <a:moveTo>
                    <a:pt x="3678" y="19241"/>
                  </a:moveTo>
                  <a:cubicBezTo>
                    <a:pt x="6018" y="18420"/>
                    <a:pt x="8572" y="18572"/>
                    <a:pt x="10790" y="19666"/>
                  </a:cubicBezTo>
                  <a:cubicBezTo>
                    <a:pt x="11520" y="20092"/>
                    <a:pt x="12219" y="20578"/>
                    <a:pt x="12827" y="21155"/>
                  </a:cubicBezTo>
                  <a:cubicBezTo>
                    <a:pt x="12888" y="21216"/>
                    <a:pt x="13283" y="21733"/>
                    <a:pt x="13344" y="21733"/>
                  </a:cubicBezTo>
                  <a:cubicBezTo>
                    <a:pt x="13496" y="21733"/>
                    <a:pt x="13769" y="21338"/>
                    <a:pt x="13860" y="21247"/>
                  </a:cubicBezTo>
                  <a:cubicBezTo>
                    <a:pt x="14134" y="20882"/>
                    <a:pt x="14529" y="20608"/>
                    <a:pt x="14955" y="20517"/>
                  </a:cubicBezTo>
                  <a:cubicBezTo>
                    <a:pt x="15380" y="20426"/>
                    <a:pt x="15775" y="20396"/>
                    <a:pt x="16201" y="20426"/>
                  </a:cubicBezTo>
                  <a:cubicBezTo>
                    <a:pt x="16383" y="20487"/>
                    <a:pt x="16535" y="20487"/>
                    <a:pt x="16687" y="20517"/>
                  </a:cubicBezTo>
                  <a:cubicBezTo>
                    <a:pt x="16778" y="20456"/>
                    <a:pt x="16657" y="20335"/>
                    <a:pt x="16626" y="20244"/>
                  </a:cubicBezTo>
                  <a:cubicBezTo>
                    <a:pt x="16596" y="20031"/>
                    <a:pt x="16626" y="19818"/>
                    <a:pt x="16687" y="19605"/>
                  </a:cubicBezTo>
                  <a:cubicBezTo>
                    <a:pt x="16900" y="18997"/>
                    <a:pt x="17478" y="18602"/>
                    <a:pt x="18025" y="18298"/>
                  </a:cubicBezTo>
                  <a:cubicBezTo>
                    <a:pt x="18450" y="18055"/>
                    <a:pt x="18967" y="17903"/>
                    <a:pt x="19514" y="17903"/>
                  </a:cubicBezTo>
                  <a:cubicBezTo>
                    <a:pt x="19696" y="17873"/>
                    <a:pt x="19879" y="17903"/>
                    <a:pt x="20092" y="17934"/>
                  </a:cubicBezTo>
                  <a:cubicBezTo>
                    <a:pt x="20183" y="17934"/>
                    <a:pt x="20335" y="18086"/>
                    <a:pt x="20335" y="17994"/>
                  </a:cubicBezTo>
                  <a:cubicBezTo>
                    <a:pt x="20365" y="17903"/>
                    <a:pt x="20152" y="17630"/>
                    <a:pt x="20122" y="17478"/>
                  </a:cubicBezTo>
                  <a:cubicBezTo>
                    <a:pt x="19970" y="17022"/>
                    <a:pt x="20000" y="16535"/>
                    <a:pt x="20213" y="16110"/>
                  </a:cubicBezTo>
                  <a:cubicBezTo>
                    <a:pt x="20365" y="15836"/>
                    <a:pt x="20548" y="15623"/>
                    <a:pt x="20760" y="15441"/>
                  </a:cubicBezTo>
                  <a:cubicBezTo>
                    <a:pt x="20821" y="15380"/>
                    <a:pt x="20882" y="15320"/>
                    <a:pt x="20973" y="15289"/>
                  </a:cubicBezTo>
                  <a:cubicBezTo>
                    <a:pt x="21003" y="15259"/>
                    <a:pt x="21125" y="15198"/>
                    <a:pt x="21095" y="15198"/>
                  </a:cubicBezTo>
                  <a:cubicBezTo>
                    <a:pt x="20608" y="14985"/>
                    <a:pt x="20122" y="14985"/>
                    <a:pt x="19666" y="14712"/>
                  </a:cubicBezTo>
                  <a:cubicBezTo>
                    <a:pt x="18724" y="14164"/>
                    <a:pt x="18329" y="12766"/>
                    <a:pt x="18420" y="11733"/>
                  </a:cubicBezTo>
                  <a:cubicBezTo>
                    <a:pt x="18572" y="10061"/>
                    <a:pt x="20396" y="9210"/>
                    <a:pt x="21824" y="8845"/>
                  </a:cubicBezTo>
                  <a:cubicBezTo>
                    <a:pt x="22341" y="8724"/>
                    <a:pt x="22858" y="8632"/>
                    <a:pt x="23405" y="8541"/>
                  </a:cubicBezTo>
                  <a:cubicBezTo>
                    <a:pt x="23587" y="8541"/>
                    <a:pt x="23769" y="8511"/>
                    <a:pt x="23982" y="8511"/>
                  </a:cubicBezTo>
                  <a:cubicBezTo>
                    <a:pt x="24073" y="8511"/>
                    <a:pt x="24317" y="8602"/>
                    <a:pt x="24317" y="8511"/>
                  </a:cubicBezTo>
                  <a:cubicBezTo>
                    <a:pt x="24286" y="8298"/>
                    <a:pt x="23891" y="7903"/>
                    <a:pt x="23800" y="7721"/>
                  </a:cubicBezTo>
                  <a:cubicBezTo>
                    <a:pt x="23466" y="7174"/>
                    <a:pt x="23344" y="6505"/>
                    <a:pt x="23496" y="5866"/>
                  </a:cubicBezTo>
                  <a:cubicBezTo>
                    <a:pt x="23648" y="5441"/>
                    <a:pt x="23891" y="5107"/>
                    <a:pt x="24195" y="4803"/>
                  </a:cubicBezTo>
                  <a:cubicBezTo>
                    <a:pt x="24377" y="4681"/>
                    <a:pt x="24560" y="4529"/>
                    <a:pt x="24712" y="4377"/>
                  </a:cubicBezTo>
                  <a:cubicBezTo>
                    <a:pt x="24681" y="4256"/>
                    <a:pt x="23982" y="4286"/>
                    <a:pt x="23861" y="4256"/>
                  </a:cubicBezTo>
                  <a:cubicBezTo>
                    <a:pt x="23131" y="4195"/>
                    <a:pt x="22402" y="3891"/>
                    <a:pt x="21855" y="3404"/>
                  </a:cubicBezTo>
                  <a:cubicBezTo>
                    <a:pt x="21429" y="2979"/>
                    <a:pt x="21155" y="2432"/>
                    <a:pt x="21095" y="1824"/>
                  </a:cubicBezTo>
                  <a:cubicBezTo>
                    <a:pt x="21064" y="1611"/>
                    <a:pt x="21064" y="1398"/>
                    <a:pt x="21095" y="1186"/>
                  </a:cubicBezTo>
                  <a:cubicBezTo>
                    <a:pt x="21095" y="1094"/>
                    <a:pt x="21186" y="851"/>
                    <a:pt x="21125" y="882"/>
                  </a:cubicBezTo>
                  <a:cubicBezTo>
                    <a:pt x="20791" y="1034"/>
                    <a:pt x="20548" y="1398"/>
                    <a:pt x="20244" y="1550"/>
                  </a:cubicBezTo>
                  <a:cubicBezTo>
                    <a:pt x="19362" y="2006"/>
                    <a:pt x="18329" y="1793"/>
                    <a:pt x="17508" y="1338"/>
                  </a:cubicBezTo>
                  <a:cubicBezTo>
                    <a:pt x="17113" y="1094"/>
                    <a:pt x="16778" y="790"/>
                    <a:pt x="16474" y="426"/>
                  </a:cubicBezTo>
                  <a:cubicBezTo>
                    <a:pt x="16383" y="365"/>
                    <a:pt x="16171" y="0"/>
                    <a:pt x="16079" y="0"/>
                  </a:cubicBezTo>
                  <a:cubicBezTo>
                    <a:pt x="16049" y="0"/>
                    <a:pt x="15958" y="213"/>
                    <a:pt x="15927" y="243"/>
                  </a:cubicBezTo>
                  <a:cubicBezTo>
                    <a:pt x="15806" y="517"/>
                    <a:pt x="15715" y="790"/>
                    <a:pt x="15563" y="1064"/>
                  </a:cubicBezTo>
                  <a:cubicBezTo>
                    <a:pt x="15198" y="1733"/>
                    <a:pt x="14590" y="2280"/>
                    <a:pt x="13891" y="2553"/>
                  </a:cubicBezTo>
                  <a:cubicBezTo>
                    <a:pt x="13374" y="2705"/>
                    <a:pt x="12827" y="2675"/>
                    <a:pt x="12341" y="2493"/>
                  </a:cubicBezTo>
                  <a:cubicBezTo>
                    <a:pt x="12280" y="2493"/>
                    <a:pt x="11642" y="2158"/>
                    <a:pt x="11642" y="2158"/>
                  </a:cubicBezTo>
                  <a:cubicBezTo>
                    <a:pt x="11459" y="2341"/>
                    <a:pt x="11520" y="3161"/>
                    <a:pt x="11459" y="3435"/>
                  </a:cubicBezTo>
                  <a:cubicBezTo>
                    <a:pt x="11186" y="4347"/>
                    <a:pt x="10426" y="5046"/>
                    <a:pt x="9483" y="5228"/>
                  </a:cubicBezTo>
                  <a:cubicBezTo>
                    <a:pt x="8237" y="5380"/>
                    <a:pt x="7295" y="4195"/>
                    <a:pt x="7295" y="3040"/>
                  </a:cubicBezTo>
                  <a:cubicBezTo>
                    <a:pt x="7325" y="2584"/>
                    <a:pt x="7417" y="2158"/>
                    <a:pt x="7629" y="1763"/>
                  </a:cubicBezTo>
                  <a:cubicBezTo>
                    <a:pt x="7690" y="1642"/>
                    <a:pt x="7781" y="1520"/>
                    <a:pt x="7873" y="1398"/>
                  </a:cubicBezTo>
                  <a:cubicBezTo>
                    <a:pt x="7903" y="1338"/>
                    <a:pt x="8085" y="1155"/>
                    <a:pt x="8024" y="1216"/>
                  </a:cubicBezTo>
                  <a:cubicBezTo>
                    <a:pt x="7234" y="2006"/>
                    <a:pt x="6201" y="2645"/>
                    <a:pt x="5046" y="2645"/>
                  </a:cubicBezTo>
                  <a:cubicBezTo>
                    <a:pt x="4620" y="2645"/>
                    <a:pt x="4225" y="2584"/>
                    <a:pt x="3830" y="2432"/>
                  </a:cubicBezTo>
                  <a:cubicBezTo>
                    <a:pt x="3708" y="2371"/>
                    <a:pt x="3587" y="2310"/>
                    <a:pt x="3465" y="2249"/>
                  </a:cubicBezTo>
                  <a:cubicBezTo>
                    <a:pt x="3404" y="2219"/>
                    <a:pt x="3313" y="2097"/>
                    <a:pt x="3313" y="2158"/>
                  </a:cubicBezTo>
                  <a:cubicBezTo>
                    <a:pt x="3313" y="2401"/>
                    <a:pt x="3526" y="2675"/>
                    <a:pt x="3587" y="2918"/>
                  </a:cubicBezTo>
                  <a:cubicBezTo>
                    <a:pt x="3739" y="3708"/>
                    <a:pt x="3465" y="4499"/>
                    <a:pt x="2918" y="5046"/>
                  </a:cubicBezTo>
                  <a:cubicBezTo>
                    <a:pt x="2401" y="5502"/>
                    <a:pt x="1641" y="5593"/>
                    <a:pt x="973" y="5654"/>
                  </a:cubicBezTo>
                  <a:cubicBezTo>
                    <a:pt x="760" y="5654"/>
                    <a:pt x="547" y="5684"/>
                    <a:pt x="334" y="5684"/>
                  </a:cubicBezTo>
                  <a:cubicBezTo>
                    <a:pt x="213" y="5684"/>
                    <a:pt x="0" y="5593"/>
                    <a:pt x="30" y="5684"/>
                  </a:cubicBezTo>
                  <a:cubicBezTo>
                    <a:pt x="91" y="5988"/>
                    <a:pt x="578" y="6353"/>
                    <a:pt x="790" y="6596"/>
                  </a:cubicBezTo>
                  <a:cubicBezTo>
                    <a:pt x="1337" y="7265"/>
                    <a:pt x="1702" y="8085"/>
                    <a:pt x="1763" y="8936"/>
                  </a:cubicBezTo>
                  <a:cubicBezTo>
                    <a:pt x="1793" y="9514"/>
                    <a:pt x="1581" y="10091"/>
                    <a:pt x="1185" y="10517"/>
                  </a:cubicBezTo>
                  <a:cubicBezTo>
                    <a:pt x="1064" y="10669"/>
                    <a:pt x="912" y="10791"/>
                    <a:pt x="730" y="10882"/>
                  </a:cubicBezTo>
                  <a:cubicBezTo>
                    <a:pt x="730" y="10882"/>
                    <a:pt x="486" y="11064"/>
                    <a:pt x="486" y="11095"/>
                  </a:cubicBezTo>
                  <a:cubicBezTo>
                    <a:pt x="517" y="11216"/>
                    <a:pt x="1094" y="11459"/>
                    <a:pt x="1246" y="11550"/>
                  </a:cubicBezTo>
                  <a:cubicBezTo>
                    <a:pt x="1672" y="11885"/>
                    <a:pt x="2037" y="12310"/>
                    <a:pt x="2371" y="12766"/>
                  </a:cubicBezTo>
                  <a:cubicBezTo>
                    <a:pt x="3313" y="14013"/>
                    <a:pt x="3799" y="15532"/>
                    <a:pt x="3799" y="17113"/>
                  </a:cubicBezTo>
                  <a:cubicBezTo>
                    <a:pt x="3708" y="17721"/>
                    <a:pt x="3556" y="18329"/>
                    <a:pt x="3313" y="18937"/>
                  </a:cubicBezTo>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3" name="Google Shape;3393;p77"/>
            <p:cNvSpPr/>
            <p:nvPr/>
          </p:nvSpPr>
          <p:spPr>
            <a:xfrm>
              <a:off x="5360816" y="1593425"/>
              <a:ext cx="293558" cy="305061"/>
            </a:xfrm>
            <a:custGeom>
              <a:rect b="b" l="l" r="r" t="t"/>
              <a:pathLst>
                <a:path extrusionOk="0" h="18511" w="17813">
                  <a:moveTo>
                    <a:pt x="13892" y="4438"/>
                  </a:moveTo>
                  <a:cubicBezTo>
                    <a:pt x="14955" y="3556"/>
                    <a:pt x="16110" y="2766"/>
                    <a:pt x="17296" y="2097"/>
                  </a:cubicBezTo>
                  <a:cubicBezTo>
                    <a:pt x="17813" y="1885"/>
                    <a:pt x="17235" y="912"/>
                    <a:pt x="16810" y="1277"/>
                  </a:cubicBezTo>
                  <a:cubicBezTo>
                    <a:pt x="15746" y="1915"/>
                    <a:pt x="14712" y="2584"/>
                    <a:pt x="13740" y="3374"/>
                  </a:cubicBezTo>
                  <a:cubicBezTo>
                    <a:pt x="14074" y="2523"/>
                    <a:pt x="14287" y="1641"/>
                    <a:pt x="14378" y="730"/>
                  </a:cubicBezTo>
                  <a:cubicBezTo>
                    <a:pt x="14439" y="122"/>
                    <a:pt x="13527" y="0"/>
                    <a:pt x="13436" y="608"/>
                  </a:cubicBezTo>
                  <a:cubicBezTo>
                    <a:pt x="13314" y="2097"/>
                    <a:pt x="12767" y="3496"/>
                    <a:pt x="11916" y="4681"/>
                  </a:cubicBezTo>
                  <a:cubicBezTo>
                    <a:pt x="11885" y="4742"/>
                    <a:pt x="11855" y="4833"/>
                    <a:pt x="11825" y="4894"/>
                  </a:cubicBezTo>
                  <a:lnTo>
                    <a:pt x="10852" y="5714"/>
                  </a:lnTo>
                  <a:cubicBezTo>
                    <a:pt x="9636" y="6748"/>
                    <a:pt x="8481" y="7812"/>
                    <a:pt x="7356" y="8906"/>
                  </a:cubicBezTo>
                  <a:cubicBezTo>
                    <a:pt x="8086" y="6809"/>
                    <a:pt x="8481" y="4590"/>
                    <a:pt x="8542" y="2371"/>
                  </a:cubicBezTo>
                  <a:cubicBezTo>
                    <a:pt x="8572" y="2128"/>
                    <a:pt x="8390" y="1885"/>
                    <a:pt x="8116" y="1885"/>
                  </a:cubicBezTo>
                  <a:cubicBezTo>
                    <a:pt x="7843" y="1854"/>
                    <a:pt x="7630" y="2067"/>
                    <a:pt x="7600" y="2310"/>
                  </a:cubicBezTo>
                  <a:cubicBezTo>
                    <a:pt x="7448" y="5198"/>
                    <a:pt x="6992" y="8359"/>
                    <a:pt x="5381" y="10821"/>
                  </a:cubicBezTo>
                  <a:cubicBezTo>
                    <a:pt x="5320" y="10912"/>
                    <a:pt x="5290" y="11003"/>
                    <a:pt x="5290" y="11094"/>
                  </a:cubicBezTo>
                  <a:cubicBezTo>
                    <a:pt x="3496" y="13101"/>
                    <a:pt x="1824" y="15228"/>
                    <a:pt x="365" y="17447"/>
                  </a:cubicBezTo>
                  <a:cubicBezTo>
                    <a:pt x="1" y="17994"/>
                    <a:pt x="791" y="18511"/>
                    <a:pt x="1156" y="17994"/>
                  </a:cubicBezTo>
                  <a:cubicBezTo>
                    <a:pt x="2828" y="15441"/>
                    <a:pt x="4712" y="13070"/>
                    <a:pt x="6809" y="10851"/>
                  </a:cubicBezTo>
                  <a:cubicBezTo>
                    <a:pt x="9879" y="9605"/>
                    <a:pt x="13223" y="9210"/>
                    <a:pt x="16506" y="9727"/>
                  </a:cubicBezTo>
                  <a:cubicBezTo>
                    <a:pt x="17174" y="9848"/>
                    <a:pt x="17296" y="8815"/>
                    <a:pt x="16627" y="8784"/>
                  </a:cubicBezTo>
                  <a:cubicBezTo>
                    <a:pt x="13831" y="8359"/>
                    <a:pt x="11004" y="8541"/>
                    <a:pt x="8299" y="9332"/>
                  </a:cubicBezTo>
                  <a:cubicBezTo>
                    <a:pt x="9302" y="8328"/>
                    <a:pt x="10366" y="7356"/>
                    <a:pt x="11490" y="6414"/>
                  </a:cubicBezTo>
                  <a:lnTo>
                    <a:pt x="12615" y="5471"/>
                  </a:lnTo>
                  <a:cubicBezTo>
                    <a:pt x="13831" y="5380"/>
                    <a:pt x="14986" y="5289"/>
                    <a:pt x="16202" y="5319"/>
                  </a:cubicBezTo>
                  <a:cubicBezTo>
                    <a:pt x="16840" y="5319"/>
                    <a:pt x="16840" y="4377"/>
                    <a:pt x="16232" y="4377"/>
                  </a:cubicBezTo>
                  <a:cubicBezTo>
                    <a:pt x="15411" y="4347"/>
                    <a:pt x="14651" y="4377"/>
                    <a:pt x="13892" y="4438"/>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94" name="Google Shape;3394;p77"/>
          <p:cNvGrpSpPr/>
          <p:nvPr/>
        </p:nvGrpSpPr>
        <p:grpSpPr>
          <a:xfrm flipH="1" rot="10800000">
            <a:off x="200100" y="2073437"/>
            <a:ext cx="176352" cy="433327"/>
            <a:chOff x="4068699" y="2331023"/>
            <a:chExt cx="176352" cy="433327"/>
          </a:xfrm>
        </p:grpSpPr>
        <p:sp>
          <p:nvSpPr>
            <p:cNvPr id="3395" name="Google Shape;3395;p77"/>
            <p:cNvSpPr/>
            <p:nvPr/>
          </p:nvSpPr>
          <p:spPr>
            <a:xfrm>
              <a:off x="4068699" y="2437733"/>
              <a:ext cx="176352" cy="326617"/>
            </a:xfrm>
            <a:custGeom>
              <a:rect b="b" l="l" r="r" t="t"/>
              <a:pathLst>
                <a:path extrusionOk="0" h="19819" w="10701">
                  <a:moveTo>
                    <a:pt x="9454" y="91"/>
                  </a:moveTo>
                  <a:cubicBezTo>
                    <a:pt x="10244" y="1550"/>
                    <a:pt x="10426" y="3009"/>
                    <a:pt x="10548" y="4651"/>
                  </a:cubicBezTo>
                  <a:cubicBezTo>
                    <a:pt x="10700" y="6049"/>
                    <a:pt x="10670" y="7508"/>
                    <a:pt x="10457" y="8906"/>
                  </a:cubicBezTo>
                  <a:cubicBezTo>
                    <a:pt x="9940" y="11520"/>
                    <a:pt x="8268" y="14165"/>
                    <a:pt x="6475" y="16079"/>
                  </a:cubicBezTo>
                  <a:cubicBezTo>
                    <a:pt x="5290" y="17417"/>
                    <a:pt x="3800" y="18481"/>
                    <a:pt x="2128" y="19180"/>
                  </a:cubicBezTo>
                  <a:cubicBezTo>
                    <a:pt x="1764" y="19301"/>
                    <a:pt x="1399" y="19484"/>
                    <a:pt x="1065" y="19666"/>
                  </a:cubicBezTo>
                  <a:cubicBezTo>
                    <a:pt x="1004" y="19727"/>
                    <a:pt x="913" y="19757"/>
                    <a:pt x="821" y="19818"/>
                  </a:cubicBezTo>
                  <a:cubicBezTo>
                    <a:pt x="487" y="19545"/>
                    <a:pt x="457" y="18845"/>
                    <a:pt x="365" y="18481"/>
                  </a:cubicBezTo>
                  <a:cubicBezTo>
                    <a:pt x="122" y="16991"/>
                    <a:pt x="1" y="15472"/>
                    <a:pt x="31" y="13952"/>
                  </a:cubicBezTo>
                  <a:cubicBezTo>
                    <a:pt x="31" y="12584"/>
                    <a:pt x="153" y="11186"/>
                    <a:pt x="396" y="9848"/>
                  </a:cubicBezTo>
                  <a:cubicBezTo>
                    <a:pt x="1125" y="6596"/>
                    <a:pt x="3192" y="3860"/>
                    <a:pt x="5746" y="1854"/>
                  </a:cubicBezTo>
                  <a:cubicBezTo>
                    <a:pt x="6718" y="1094"/>
                    <a:pt x="7539" y="335"/>
                    <a:pt x="8755" y="0"/>
                  </a:cubicBezTo>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6" name="Google Shape;3396;p77"/>
            <p:cNvSpPr/>
            <p:nvPr/>
          </p:nvSpPr>
          <p:spPr>
            <a:xfrm>
              <a:off x="4150359" y="2331023"/>
              <a:ext cx="93178" cy="287543"/>
            </a:xfrm>
            <a:custGeom>
              <a:rect b="b" l="l" r="r" t="t"/>
              <a:pathLst>
                <a:path extrusionOk="0" h="17448" w="5654">
                  <a:moveTo>
                    <a:pt x="1368" y="16749"/>
                  </a:moveTo>
                  <a:cubicBezTo>
                    <a:pt x="2310" y="14682"/>
                    <a:pt x="2857" y="12524"/>
                    <a:pt x="3557" y="10396"/>
                  </a:cubicBezTo>
                  <a:cubicBezTo>
                    <a:pt x="4529" y="7357"/>
                    <a:pt x="5593" y="4013"/>
                    <a:pt x="5654" y="791"/>
                  </a:cubicBezTo>
                  <a:cubicBezTo>
                    <a:pt x="5654" y="31"/>
                    <a:pt x="4529" y="1"/>
                    <a:pt x="4499" y="761"/>
                  </a:cubicBezTo>
                  <a:cubicBezTo>
                    <a:pt x="4468" y="3892"/>
                    <a:pt x="3405" y="7113"/>
                    <a:pt x="2462" y="10031"/>
                  </a:cubicBezTo>
                  <a:cubicBezTo>
                    <a:pt x="1794" y="12129"/>
                    <a:pt x="1246" y="14256"/>
                    <a:pt x="335" y="16263"/>
                  </a:cubicBezTo>
                  <a:cubicBezTo>
                    <a:pt x="0" y="16962"/>
                    <a:pt x="1064" y="17448"/>
                    <a:pt x="1368" y="16749"/>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97" name="Google Shape;3397;p77"/>
          <p:cNvGrpSpPr/>
          <p:nvPr/>
        </p:nvGrpSpPr>
        <p:grpSpPr>
          <a:xfrm rot="-1496112">
            <a:off x="8099358" y="3978026"/>
            <a:ext cx="913701" cy="714835"/>
            <a:chOff x="7462730" y="3249992"/>
            <a:chExt cx="913686" cy="714823"/>
          </a:xfrm>
        </p:grpSpPr>
        <p:sp>
          <p:nvSpPr>
            <p:cNvPr id="3398" name="Google Shape;3398;p77"/>
            <p:cNvSpPr/>
            <p:nvPr/>
          </p:nvSpPr>
          <p:spPr>
            <a:xfrm flipH="1">
              <a:off x="7462730" y="3249992"/>
              <a:ext cx="836541" cy="712315"/>
            </a:xfrm>
            <a:custGeom>
              <a:rect b="b" l="l" r="r" t="t"/>
              <a:pathLst>
                <a:path extrusionOk="0" h="43223" w="50761">
                  <a:moveTo>
                    <a:pt x="37539" y="12098"/>
                  </a:moveTo>
                  <a:cubicBezTo>
                    <a:pt x="37751" y="11277"/>
                    <a:pt x="37812" y="10487"/>
                    <a:pt x="38086" y="9696"/>
                  </a:cubicBezTo>
                  <a:cubicBezTo>
                    <a:pt x="39119" y="6383"/>
                    <a:pt x="40913" y="3101"/>
                    <a:pt x="44013" y="1368"/>
                  </a:cubicBezTo>
                  <a:cubicBezTo>
                    <a:pt x="45624" y="456"/>
                    <a:pt x="47296" y="152"/>
                    <a:pt x="49119" y="31"/>
                  </a:cubicBezTo>
                  <a:cubicBezTo>
                    <a:pt x="49545" y="0"/>
                    <a:pt x="49971" y="0"/>
                    <a:pt x="50366" y="0"/>
                  </a:cubicBezTo>
                  <a:cubicBezTo>
                    <a:pt x="50518" y="0"/>
                    <a:pt x="50639" y="0"/>
                    <a:pt x="50761" y="0"/>
                  </a:cubicBezTo>
                  <a:cubicBezTo>
                    <a:pt x="50761" y="365"/>
                    <a:pt x="50426" y="699"/>
                    <a:pt x="50244" y="1003"/>
                  </a:cubicBezTo>
                  <a:cubicBezTo>
                    <a:pt x="49788" y="1672"/>
                    <a:pt x="49393" y="2341"/>
                    <a:pt x="48968" y="3009"/>
                  </a:cubicBezTo>
                  <a:cubicBezTo>
                    <a:pt x="48329" y="4195"/>
                    <a:pt x="47569" y="5289"/>
                    <a:pt x="46688" y="6292"/>
                  </a:cubicBezTo>
                  <a:cubicBezTo>
                    <a:pt x="44317" y="8785"/>
                    <a:pt x="41034" y="10365"/>
                    <a:pt x="37934" y="11703"/>
                  </a:cubicBezTo>
                  <a:close/>
                  <a:moveTo>
                    <a:pt x="30457" y="19545"/>
                  </a:moveTo>
                  <a:cubicBezTo>
                    <a:pt x="30335" y="19666"/>
                    <a:pt x="30213" y="19788"/>
                    <a:pt x="30122" y="19909"/>
                  </a:cubicBezTo>
                  <a:lnTo>
                    <a:pt x="30426" y="19545"/>
                  </a:lnTo>
                  <a:close/>
                  <a:moveTo>
                    <a:pt x="30457" y="19545"/>
                  </a:moveTo>
                  <a:cubicBezTo>
                    <a:pt x="31551" y="18511"/>
                    <a:pt x="32858" y="17934"/>
                    <a:pt x="34286" y="17356"/>
                  </a:cubicBezTo>
                  <a:cubicBezTo>
                    <a:pt x="35928" y="16687"/>
                    <a:pt x="37569" y="16110"/>
                    <a:pt x="39241" y="15593"/>
                  </a:cubicBezTo>
                  <a:cubicBezTo>
                    <a:pt x="40913" y="15076"/>
                    <a:pt x="42736" y="14529"/>
                    <a:pt x="44469" y="14803"/>
                  </a:cubicBezTo>
                  <a:cubicBezTo>
                    <a:pt x="45958" y="15046"/>
                    <a:pt x="47174" y="15928"/>
                    <a:pt x="48512" y="16505"/>
                  </a:cubicBezTo>
                  <a:cubicBezTo>
                    <a:pt x="48664" y="16566"/>
                    <a:pt x="49575" y="16839"/>
                    <a:pt x="49575" y="17083"/>
                  </a:cubicBezTo>
                  <a:cubicBezTo>
                    <a:pt x="49545" y="17478"/>
                    <a:pt x="48664" y="17599"/>
                    <a:pt x="48420" y="17660"/>
                  </a:cubicBezTo>
                  <a:cubicBezTo>
                    <a:pt x="47326" y="17934"/>
                    <a:pt x="46201" y="18207"/>
                    <a:pt x="45107" y="18511"/>
                  </a:cubicBezTo>
                  <a:cubicBezTo>
                    <a:pt x="41946" y="19423"/>
                    <a:pt x="38846" y="20213"/>
                    <a:pt x="35563" y="20335"/>
                  </a:cubicBezTo>
                  <a:cubicBezTo>
                    <a:pt x="33830" y="20396"/>
                    <a:pt x="32037" y="20304"/>
                    <a:pt x="30457" y="19575"/>
                  </a:cubicBezTo>
                  <a:close/>
                  <a:moveTo>
                    <a:pt x="28481" y="21125"/>
                  </a:moveTo>
                  <a:cubicBezTo>
                    <a:pt x="27934" y="19666"/>
                    <a:pt x="27599" y="18146"/>
                    <a:pt x="27508" y="16566"/>
                  </a:cubicBezTo>
                  <a:cubicBezTo>
                    <a:pt x="27295" y="14073"/>
                    <a:pt x="27356" y="11429"/>
                    <a:pt x="28542" y="9149"/>
                  </a:cubicBezTo>
                  <a:cubicBezTo>
                    <a:pt x="29332" y="7721"/>
                    <a:pt x="30305" y="6414"/>
                    <a:pt x="31429" y="5259"/>
                  </a:cubicBezTo>
                  <a:cubicBezTo>
                    <a:pt x="31642" y="4985"/>
                    <a:pt x="31855" y="4742"/>
                    <a:pt x="32098" y="4529"/>
                  </a:cubicBezTo>
                  <a:lnTo>
                    <a:pt x="32280" y="4347"/>
                  </a:lnTo>
                  <a:cubicBezTo>
                    <a:pt x="32311" y="4316"/>
                    <a:pt x="32341" y="4256"/>
                    <a:pt x="32371" y="4286"/>
                  </a:cubicBezTo>
                  <a:cubicBezTo>
                    <a:pt x="32493" y="4468"/>
                    <a:pt x="32219" y="5167"/>
                    <a:pt x="32159" y="5380"/>
                  </a:cubicBezTo>
                  <a:cubicBezTo>
                    <a:pt x="31916" y="6414"/>
                    <a:pt x="31733" y="7447"/>
                    <a:pt x="31642" y="8511"/>
                  </a:cubicBezTo>
                  <a:cubicBezTo>
                    <a:pt x="31460" y="10274"/>
                    <a:pt x="31490" y="12067"/>
                    <a:pt x="31247" y="13830"/>
                  </a:cubicBezTo>
                  <a:cubicBezTo>
                    <a:pt x="31004" y="15472"/>
                    <a:pt x="30517" y="17083"/>
                    <a:pt x="29818" y="18572"/>
                  </a:cubicBezTo>
                  <a:cubicBezTo>
                    <a:pt x="29545" y="19271"/>
                    <a:pt x="29180" y="19909"/>
                    <a:pt x="28754" y="20517"/>
                  </a:cubicBezTo>
                  <a:close/>
                  <a:moveTo>
                    <a:pt x="23617" y="26201"/>
                  </a:moveTo>
                  <a:cubicBezTo>
                    <a:pt x="25776" y="23982"/>
                    <a:pt x="29028" y="23435"/>
                    <a:pt x="31976" y="23162"/>
                  </a:cubicBezTo>
                  <a:cubicBezTo>
                    <a:pt x="33405" y="23040"/>
                    <a:pt x="34833" y="22919"/>
                    <a:pt x="36232" y="23466"/>
                  </a:cubicBezTo>
                  <a:cubicBezTo>
                    <a:pt x="37448" y="23952"/>
                    <a:pt x="38724" y="24469"/>
                    <a:pt x="39940" y="25046"/>
                  </a:cubicBezTo>
                  <a:cubicBezTo>
                    <a:pt x="40366" y="25259"/>
                    <a:pt x="40791" y="25502"/>
                    <a:pt x="41217" y="25715"/>
                  </a:cubicBezTo>
                  <a:lnTo>
                    <a:pt x="41642" y="25897"/>
                  </a:lnTo>
                  <a:cubicBezTo>
                    <a:pt x="41703" y="25928"/>
                    <a:pt x="41946" y="25958"/>
                    <a:pt x="41885" y="25988"/>
                  </a:cubicBezTo>
                  <a:cubicBezTo>
                    <a:pt x="41460" y="26201"/>
                    <a:pt x="40791" y="26140"/>
                    <a:pt x="40366" y="26171"/>
                  </a:cubicBezTo>
                  <a:cubicBezTo>
                    <a:pt x="39119" y="26262"/>
                    <a:pt x="37873" y="26353"/>
                    <a:pt x="36657" y="26414"/>
                  </a:cubicBezTo>
                  <a:cubicBezTo>
                    <a:pt x="35320" y="26475"/>
                    <a:pt x="33982" y="26505"/>
                    <a:pt x="32675" y="26688"/>
                  </a:cubicBezTo>
                  <a:cubicBezTo>
                    <a:pt x="29818" y="27113"/>
                    <a:pt x="26657" y="27782"/>
                    <a:pt x="23861" y="26627"/>
                  </a:cubicBezTo>
                  <a:close/>
                  <a:moveTo>
                    <a:pt x="19484" y="29241"/>
                  </a:moveTo>
                  <a:cubicBezTo>
                    <a:pt x="18754" y="28572"/>
                    <a:pt x="18724" y="27113"/>
                    <a:pt x="18633" y="26201"/>
                  </a:cubicBezTo>
                  <a:cubicBezTo>
                    <a:pt x="18207" y="22736"/>
                    <a:pt x="18876" y="19757"/>
                    <a:pt x="20517" y="16718"/>
                  </a:cubicBezTo>
                  <a:cubicBezTo>
                    <a:pt x="21064" y="15532"/>
                    <a:pt x="21885" y="14499"/>
                    <a:pt x="22888" y="13678"/>
                  </a:cubicBezTo>
                  <a:cubicBezTo>
                    <a:pt x="23162" y="13465"/>
                    <a:pt x="23435" y="13253"/>
                    <a:pt x="23739" y="13040"/>
                  </a:cubicBezTo>
                  <a:cubicBezTo>
                    <a:pt x="23861" y="12918"/>
                    <a:pt x="23921" y="12888"/>
                    <a:pt x="24073" y="12766"/>
                  </a:cubicBezTo>
                  <a:cubicBezTo>
                    <a:pt x="24195" y="12675"/>
                    <a:pt x="24317" y="12523"/>
                    <a:pt x="24317" y="12614"/>
                  </a:cubicBezTo>
                  <a:cubicBezTo>
                    <a:pt x="24377" y="13222"/>
                    <a:pt x="24134" y="13891"/>
                    <a:pt x="23982" y="14499"/>
                  </a:cubicBezTo>
                  <a:cubicBezTo>
                    <a:pt x="23739" y="15654"/>
                    <a:pt x="23526" y="16839"/>
                    <a:pt x="23314" y="18025"/>
                  </a:cubicBezTo>
                  <a:cubicBezTo>
                    <a:pt x="23101" y="19119"/>
                    <a:pt x="22918" y="20244"/>
                    <a:pt x="22766" y="21368"/>
                  </a:cubicBezTo>
                  <a:cubicBezTo>
                    <a:pt x="22584" y="22919"/>
                    <a:pt x="22493" y="24560"/>
                    <a:pt x="21824" y="26019"/>
                  </a:cubicBezTo>
                  <a:cubicBezTo>
                    <a:pt x="21247" y="27143"/>
                    <a:pt x="20456" y="28177"/>
                    <a:pt x="19544" y="29089"/>
                  </a:cubicBezTo>
                  <a:close/>
                  <a:moveTo>
                    <a:pt x="9240" y="36080"/>
                  </a:moveTo>
                  <a:cubicBezTo>
                    <a:pt x="8693" y="34986"/>
                    <a:pt x="8693" y="33739"/>
                    <a:pt x="8784" y="32554"/>
                  </a:cubicBezTo>
                  <a:cubicBezTo>
                    <a:pt x="8967" y="29758"/>
                    <a:pt x="9787" y="27022"/>
                    <a:pt x="11216" y="24590"/>
                  </a:cubicBezTo>
                  <a:cubicBezTo>
                    <a:pt x="11946" y="23344"/>
                    <a:pt x="12918" y="22311"/>
                    <a:pt x="14104" y="21490"/>
                  </a:cubicBezTo>
                  <a:cubicBezTo>
                    <a:pt x="14316" y="21338"/>
                    <a:pt x="14560" y="21156"/>
                    <a:pt x="14803" y="21004"/>
                  </a:cubicBezTo>
                  <a:cubicBezTo>
                    <a:pt x="14894" y="20943"/>
                    <a:pt x="15076" y="20700"/>
                    <a:pt x="15107" y="20821"/>
                  </a:cubicBezTo>
                  <a:cubicBezTo>
                    <a:pt x="15167" y="21277"/>
                    <a:pt x="15107" y="21763"/>
                    <a:pt x="14955" y="22189"/>
                  </a:cubicBezTo>
                  <a:cubicBezTo>
                    <a:pt x="14742" y="23040"/>
                    <a:pt x="14560" y="23861"/>
                    <a:pt x="14377" y="24681"/>
                  </a:cubicBezTo>
                  <a:cubicBezTo>
                    <a:pt x="13587" y="28663"/>
                    <a:pt x="13101" y="33162"/>
                    <a:pt x="9696" y="35837"/>
                  </a:cubicBezTo>
                  <a:close/>
                  <a:moveTo>
                    <a:pt x="13708" y="33679"/>
                  </a:moveTo>
                  <a:cubicBezTo>
                    <a:pt x="16140" y="32615"/>
                    <a:pt x="19301" y="31946"/>
                    <a:pt x="21946" y="32311"/>
                  </a:cubicBezTo>
                  <a:cubicBezTo>
                    <a:pt x="23283" y="32524"/>
                    <a:pt x="24590" y="32919"/>
                    <a:pt x="25836" y="33496"/>
                  </a:cubicBezTo>
                  <a:cubicBezTo>
                    <a:pt x="27143" y="33982"/>
                    <a:pt x="28359" y="34742"/>
                    <a:pt x="29362" y="35685"/>
                  </a:cubicBezTo>
                  <a:cubicBezTo>
                    <a:pt x="29545" y="35897"/>
                    <a:pt x="29757" y="36080"/>
                    <a:pt x="29940" y="36232"/>
                  </a:cubicBezTo>
                  <a:cubicBezTo>
                    <a:pt x="30061" y="36323"/>
                    <a:pt x="30153" y="36445"/>
                    <a:pt x="30274" y="36536"/>
                  </a:cubicBezTo>
                  <a:cubicBezTo>
                    <a:pt x="30092" y="36718"/>
                    <a:pt x="29545" y="36597"/>
                    <a:pt x="29362" y="36566"/>
                  </a:cubicBezTo>
                  <a:cubicBezTo>
                    <a:pt x="28298" y="36475"/>
                    <a:pt x="27235" y="36414"/>
                    <a:pt x="26171" y="36414"/>
                  </a:cubicBezTo>
                  <a:cubicBezTo>
                    <a:pt x="24438" y="36414"/>
                    <a:pt x="22675" y="36597"/>
                    <a:pt x="20943" y="36505"/>
                  </a:cubicBezTo>
                  <a:cubicBezTo>
                    <a:pt x="19514" y="36414"/>
                    <a:pt x="18116" y="36141"/>
                    <a:pt x="16718" y="35715"/>
                  </a:cubicBezTo>
                  <a:cubicBezTo>
                    <a:pt x="15745" y="35411"/>
                    <a:pt x="14347" y="34955"/>
                    <a:pt x="13678" y="34104"/>
                  </a:cubicBezTo>
                  <a:close/>
                  <a:moveTo>
                    <a:pt x="1307" y="40214"/>
                  </a:moveTo>
                  <a:cubicBezTo>
                    <a:pt x="0" y="38086"/>
                    <a:pt x="608" y="35411"/>
                    <a:pt x="881" y="33071"/>
                  </a:cubicBezTo>
                  <a:cubicBezTo>
                    <a:pt x="973" y="32037"/>
                    <a:pt x="1155" y="31004"/>
                    <a:pt x="1368" y="30001"/>
                  </a:cubicBezTo>
                  <a:cubicBezTo>
                    <a:pt x="1581" y="29058"/>
                    <a:pt x="1976" y="28177"/>
                    <a:pt x="2553" y="27417"/>
                  </a:cubicBezTo>
                  <a:cubicBezTo>
                    <a:pt x="3374" y="26323"/>
                    <a:pt x="4347" y="25350"/>
                    <a:pt x="5228" y="24317"/>
                  </a:cubicBezTo>
                  <a:cubicBezTo>
                    <a:pt x="5532" y="23952"/>
                    <a:pt x="5836" y="23648"/>
                    <a:pt x="6140" y="23314"/>
                  </a:cubicBezTo>
                  <a:cubicBezTo>
                    <a:pt x="6322" y="23131"/>
                    <a:pt x="6292" y="23162"/>
                    <a:pt x="6505" y="22919"/>
                  </a:cubicBezTo>
                  <a:cubicBezTo>
                    <a:pt x="6535" y="22888"/>
                    <a:pt x="6596" y="22767"/>
                    <a:pt x="6596" y="22827"/>
                  </a:cubicBezTo>
                  <a:cubicBezTo>
                    <a:pt x="6626" y="23952"/>
                    <a:pt x="6049" y="25259"/>
                    <a:pt x="5988" y="26444"/>
                  </a:cubicBezTo>
                  <a:cubicBezTo>
                    <a:pt x="5806" y="29575"/>
                    <a:pt x="5410" y="32493"/>
                    <a:pt x="4347" y="35441"/>
                  </a:cubicBezTo>
                  <a:cubicBezTo>
                    <a:pt x="3799" y="36992"/>
                    <a:pt x="2766" y="39332"/>
                    <a:pt x="1307" y="40214"/>
                  </a:cubicBezTo>
                  <a:close/>
                  <a:moveTo>
                    <a:pt x="4499" y="38694"/>
                  </a:moveTo>
                  <a:cubicBezTo>
                    <a:pt x="6231" y="38025"/>
                    <a:pt x="8055" y="37752"/>
                    <a:pt x="9909" y="37812"/>
                  </a:cubicBezTo>
                  <a:cubicBezTo>
                    <a:pt x="11398" y="37873"/>
                    <a:pt x="13070" y="38116"/>
                    <a:pt x="14408" y="38846"/>
                  </a:cubicBezTo>
                  <a:cubicBezTo>
                    <a:pt x="15471" y="39423"/>
                    <a:pt x="16323" y="40366"/>
                    <a:pt x="17204" y="41217"/>
                  </a:cubicBezTo>
                  <a:cubicBezTo>
                    <a:pt x="17721" y="41703"/>
                    <a:pt x="18268" y="42159"/>
                    <a:pt x="18754" y="42676"/>
                  </a:cubicBezTo>
                  <a:cubicBezTo>
                    <a:pt x="18754" y="42676"/>
                    <a:pt x="19058" y="43071"/>
                    <a:pt x="19058" y="43071"/>
                  </a:cubicBezTo>
                  <a:cubicBezTo>
                    <a:pt x="18815" y="43223"/>
                    <a:pt x="18359" y="43101"/>
                    <a:pt x="18085" y="43071"/>
                  </a:cubicBezTo>
                  <a:cubicBezTo>
                    <a:pt x="17295" y="42949"/>
                    <a:pt x="16505" y="42858"/>
                    <a:pt x="15684" y="42797"/>
                  </a:cubicBezTo>
                  <a:cubicBezTo>
                    <a:pt x="12949" y="42493"/>
                    <a:pt x="10274" y="41794"/>
                    <a:pt x="7781" y="40700"/>
                  </a:cubicBezTo>
                  <a:cubicBezTo>
                    <a:pt x="6748" y="40274"/>
                    <a:pt x="5441" y="39818"/>
                    <a:pt x="4803" y="38815"/>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9" name="Google Shape;3399;p77"/>
            <p:cNvSpPr/>
            <p:nvPr/>
          </p:nvSpPr>
          <p:spPr>
            <a:xfrm flipH="1">
              <a:off x="7647571" y="3413295"/>
              <a:ext cx="728844" cy="551520"/>
            </a:xfrm>
            <a:custGeom>
              <a:rect b="b" l="l" r="r" t="t"/>
              <a:pathLst>
                <a:path extrusionOk="0" h="33466" w="44226">
                  <a:moveTo>
                    <a:pt x="42828" y="578"/>
                  </a:moveTo>
                  <a:cubicBezTo>
                    <a:pt x="35685" y="7964"/>
                    <a:pt x="28906" y="15502"/>
                    <a:pt x="20517" y="21611"/>
                  </a:cubicBezTo>
                  <a:cubicBezTo>
                    <a:pt x="14438" y="26019"/>
                    <a:pt x="7690" y="29362"/>
                    <a:pt x="760" y="32068"/>
                  </a:cubicBezTo>
                  <a:cubicBezTo>
                    <a:pt x="0" y="32341"/>
                    <a:pt x="426" y="33466"/>
                    <a:pt x="1155" y="33131"/>
                  </a:cubicBezTo>
                  <a:cubicBezTo>
                    <a:pt x="8207" y="30396"/>
                    <a:pt x="15046" y="26991"/>
                    <a:pt x="21186" y="22523"/>
                  </a:cubicBezTo>
                  <a:cubicBezTo>
                    <a:pt x="29636" y="16383"/>
                    <a:pt x="36475" y="8815"/>
                    <a:pt x="43648" y="1368"/>
                  </a:cubicBezTo>
                  <a:cubicBezTo>
                    <a:pt x="44226" y="821"/>
                    <a:pt x="43375" y="0"/>
                    <a:pt x="42858" y="578"/>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3" name="Shape 3403"/>
        <p:cNvGrpSpPr/>
        <p:nvPr/>
      </p:nvGrpSpPr>
      <p:grpSpPr>
        <a:xfrm>
          <a:off x="0" y="0"/>
          <a:ext cx="0" cy="0"/>
          <a:chOff x="0" y="0"/>
          <a:chExt cx="0" cy="0"/>
        </a:xfrm>
      </p:grpSpPr>
      <p:sp>
        <p:nvSpPr>
          <p:cNvPr id="3404" name="Google Shape;3404;p78"/>
          <p:cNvSpPr txBox="1"/>
          <p:nvPr>
            <p:ph type="title"/>
          </p:nvPr>
        </p:nvSpPr>
        <p:spPr>
          <a:xfrm>
            <a:off x="860750" y="1225475"/>
            <a:ext cx="7263900" cy="1600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Questions/Comments?</a:t>
            </a:r>
            <a:endParaRPr/>
          </a:p>
        </p:txBody>
      </p:sp>
      <p:grpSp>
        <p:nvGrpSpPr>
          <p:cNvPr id="3405" name="Google Shape;3405;p78"/>
          <p:cNvGrpSpPr/>
          <p:nvPr/>
        </p:nvGrpSpPr>
        <p:grpSpPr>
          <a:xfrm rot="-5400000">
            <a:off x="686433" y="141751"/>
            <a:ext cx="530937" cy="872627"/>
            <a:chOff x="7107275" y="1417375"/>
            <a:chExt cx="259500" cy="426525"/>
          </a:xfrm>
        </p:grpSpPr>
        <p:sp>
          <p:nvSpPr>
            <p:cNvPr id="3406" name="Google Shape;3406;p78"/>
            <p:cNvSpPr/>
            <p:nvPr/>
          </p:nvSpPr>
          <p:spPr>
            <a:xfrm>
              <a:off x="7107275" y="1417375"/>
              <a:ext cx="246000" cy="375125"/>
            </a:xfrm>
            <a:custGeom>
              <a:rect b="b" l="l" r="r" t="t"/>
              <a:pathLst>
                <a:path extrusionOk="0" h="15005" w="9840">
                  <a:moveTo>
                    <a:pt x="2421" y="1"/>
                  </a:moveTo>
                  <a:cubicBezTo>
                    <a:pt x="284" y="1"/>
                    <a:pt x="0" y="3232"/>
                    <a:pt x="1128" y="5248"/>
                  </a:cubicBezTo>
                  <a:cubicBezTo>
                    <a:pt x="2082" y="6875"/>
                    <a:pt x="2593" y="7993"/>
                    <a:pt x="2279" y="7993"/>
                  </a:cubicBezTo>
                  <a:cubicBezTo>
                    <a:pt x="2195" y="7993"/>
                    <a:pt x="2051" y="7912"/>
                    <a:pt x="1840" y="7739"/>
                  </a:cubicBezTo>
                  <a:cubicBezTo>
                    <a:pt x="1479" y="7431"/>
                    <a:pt x="1103" y="7280"/>
                    <a:pt x="807" y="7280"/>
                  </a:cubicBezTo>
                  <a:cubicBezTo>
                    <a:pt x="313" y="7280"/>
                    <a:pt x="39" y="7699"/>
                    <a:pt x="416" y="8521"/>
                  </a:cubicBezTo>
                  <a:cubicBezTo>
                    <a:pt x="986" y="9838"/>
                    <a:pt x="4117" y="10727"/>
                    <a:pt x="3726" y="10905"/>
                  </a:cubicBezTo>
                  <a:cubicBezTo>
                    <a:pt x="3334" y="11048"/>
                    <a:pt x="2267" y="10763"/>
                    <a:pt x="1697" y="11332"/>
                  </a:cubicBezTo>
                  <a:cubicBezTo>
                    <a:pt x="820" y="12268"/>
                    <a:pt x="4842" y="15004"/>
                    <a:pt x="7174" y="15004"/>
                  </a:cubicBezTo>
                  <a:cubicBezTo>
                    <a:pt x="7680" y="15004"/>
                    <a:pt x="8107" y="14875"/>
                    <a:pt x="8387" y="14570"/>
                  </a:cubicBezTo>
                  <a:cubicBezTo>
                    <a:pt x="8989" y="13897"/>
                    <a:pt x="9839" y="8984"/>
                    <a:pt x="8050" y="8984"/>
                  </a:cubicBezTo>
                  <a:cubicBezTo>
                    <a:pt x="8044" y="8984"/>
                    <a:pt x="8037" y="8984"/>
                    <a:pt x="8031" y="8984"/>
                  </a:cubicBezTo>
                  <a:cubicBezTo>
                    <a:pt x="6325" y="9018"/>
                    <a:pt x="6745" y="10916"/>
                    <a:pt x="6438" y="10916"/>
                  </a:cubicBezTo>
                  <a:cubicBezTo>
                    <a:pt x="6425" y="10916"/>
                    <a:pt x="6410" y="10913"/>
                    <a:pt x="6394" y="10905"/>
                  </a:cubicBezTo>
                  <a:cubicBezTo>
                    <a:pt x="6038" y="10763"/>
                    <a:pt x="7070" y="5461"/>
                    <a:pt x="5860" y="5035"/>
                  </a:cubicBezTo>
                  <a:cubicBezTo>
                    <a:pt x="5761" y="5002"/>
                    <a:pt x="5669" y="4988"/>
                    <a:pt x="5584" y="4988"/>
                  </a:cubicBezTo>
                  <a:cubicBezTo>
                    <a:pt x="4735" y="4988"/>
                    <a:pt x="4568" y="6451"/>
                    <a:pt x="4214" y="6451"/>
                  </a:cubicBezTo>
                  <a:cubicBezTo>
                    <a:pt x="4173" y="6451"/>
                    <a:pt x="4129" y="6431"/>
                    <a:pt x="4081" y="6387"/>
                  </a:cubicBezTo>
                  <a:cubicBezTo>
                    <a:pt x="3583" y="5924"/>
                    <a:pt x="5078" y="338"/>
                    <a:pt x="2694" y="18"/>
                  </a:cubicBezTo>
                  <a:cubicBezTo>
                    <a:pt x="2599" y="6"/>
                    <a:pt x="2508" y="1"/>
                    <a:pt x="242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7" name="Google Shape;3407;p78"/>
            <p:cNvSpPr/>
            <p:nvPr/>
          </p:nvSpPr>
          <p:spPr>
            <a:xfrm>
              <a:off x="7153675" y="1458700"/>
              <a:ext cx="213100" cy="385200"/>
            </a:xfrm>
            <a:custGeom>
              <a:rect b="b" l="l" r="r" t="t"/>
              <a:pathLst>
                <a:path extrusionOk="0" h="15408" w="8524">
                  <a:moveTo>
                    <a:pt x="293" y="1"/>
                  </a:moveTo>
                  <a:cubicBezTo>
                    <a:pt x="149" y="1"/>
                    <a:pt x="1" y="99"/>
                    <a:pt x="19" y="286"/>
                  </a:cubicBezTo>
                  <a:cubicBezTo>
                    <a:pt x="55" y="749"/>
                    <a:pt x="90" y="1211"/>
                    <a:pt x="162" y="1674"/>
                  </a:cubicBezTo>
                  <a:cubicBezTo>
                    <a:pt x="767" y="6050"/>
                    <a:pt x="2830" y="10142"/>
                    <a:pt x="5997" y="13237"/>
                  </a:cubicBezTo>
                  <a:cubicBezTo>
                    <a:pt x="6780" y="14020"/>
                    <a:pt x="7598" y="14767"/>
                    <a:pt x="8523" y="15408"/>
                  </a:cubicBezTo>
                  <a:lnTo>
                    <a:pt x="8523" y="14732"/>
                  </a:lnTo>
                  <a:cubicBezTo>
                    <a:pt x="7776" y="14198"/>
                    <a:pt x="7100" y="13593"/>
                    <a:pt x="6495" y="12953"/>
                  </a:cubicBezTo>
                  <a:cubicBezTo>
                    <a:pt x="3506" y="10071"/>
                    <a:pt x="1514" y="6299"/>
                    <a:pt x="802" y="2243"/>
                  </a:cubicBezTo>
                  <a:cubicBezTo>
                    <a:pt x="660" y="1567"/>
                    <a:pt x="589" y="926"/>
                    <a:pt x="553" y="250"/>
                  </a:cubicBezTo>
                  <a:cubicBezTo>
                    <a:pt x="553" y="81"/>
                    <a:pt x="425" y="1"/>
                    <a:pt x="29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08" name="Google Shape;3408;p78"/>
          <p:cNvGrpSpPr/>
          <p:nvPr/>
        </p:nvGrpSpPr>
        <p:grpSpPr>
          <a:xfrm>
            <a:off x="6443898" y="3104954"/>
            <a:ext cx="1205413" cy="431300"/>
            <a:chOff x="4550109" y="1908764"/>
            <a:chExt cx="935226" cy="334626"/>
          </a:xfrm>
        </p:grpSpPr>
        <p:sp>
          <p:nvSpPr>
            <p:cNvPr id="3409" name="Google Shape;3409;p78"/>
            <p:cNvSpPr/>
            <p:nvPr/>
          </p:nvSpPr>
          <p:spPr>
            <a:xfrm>
              <a:off x="4550109" y="1908764"/>
              <a:ext cx="854076" cy="334626"/>
            </a:xfrm>
            <a:custGeom>
              <a:rect b="b" l="l" r="r" t="t"/>
              <a:pathLst>
                <a:path extrusionOk="0" h="20305" w="51825">
                  <a:moveTo>
                    <a:pt x="8906" y="10152"/>
                  </a:moveTo>
                  <a:cubicBezTo>
                    <a:pt x="8025" y="10669"/>
                    <a:pt x="7082" y="11125"/>
                    <a:pt x="6140" y="11490"/>
                  </a:cubicBezTo>
                  <a:cubicBezTo>
                    <a:pt x="4894" y="12006"/>
                    <a:pt x="3587" y="12432"/>
                    <a:pt x="2219" y="12280"/>
                  </a:cubicBezTo>
                  <a:cubicBezTo>
                    <a:pt x="1581" y="12219"/>
                    <a:pt x="1003" y="11976"/>
                    <a:pt x="517" y="11550"/>
                  </a:cubicBezTo>
                  <a:cubicBezTo>
                    <a:pt x="183" y="11338"/>
                    <a:pt x="0" y="10943"/>
                    <a:pt x="61" y="10517"/>
                  </a:cubicBezTo>
                  <a:cubicBezTo>
                    <a:pt x="274" y="9666"/>
                    <a:pt x="1550" y="9180"/>
                    <a:pt x="2341" y="9058"/>
                  </a:cubicBezTo>
                  <a:cubicBezTo>
                    <a:pt x="3769" y="8784"/>
                    <a:pt x="8055" y="9484"/>
                    <a:pt x="8633" y="9605"/>
                  </a:cubicBezTo>
                  <a:close/>
                  <a:moveTo>
                    <a:pt x="14225" y="9848"/>
                  </a:moveTo>
                  <a:cubicBezTo>
                    <a:pt x="13648" y="10395"/>
                    <a:pt x="13222" y="11064"/>
                    <a:pt x="12645" y="11642"/>
                  </a:cubicBezTo>
                  <a:cubicBezTo>
                    <a:pt x="11307" y="13040"/>
                    <a:pt x="9788" y="14256"/>
                    <a:pt x="8177" y="15319"/>
                  </a:cubicBezTo>
                  <a:cubicBezTo>
                    <a:pt x="7417" y="15836"/>
                    <a:pt x="5988" y="16900"/>
                    <a:pt x="4955" y="16474"/>
                  </a:cubicBezTo>
                  <a:cubicBezTo>
                    <a:pt x="3800" y="15958"/>
                    <a:pt x="4803" y="14408"/>
                    <a:pt x="5350" y="13830"/>
                  </a:cubicBezTo>
                  <a:cubicBezTo>
                    <a:pt x="7234" y="11854"/>
                    <a:pt x="9970" y="11034"/>
                    <a:pt x="12462" y="10000"/>
                  </a:cubicBezTo>
                  <a:close/>
                  <a:moveTo>
                    <a:pt x="14195" y="9088"/>
                  </a:moveTo>
                  <a:cubicBezTo>
                    <a:pt x="12949" y="8967"/>
                    <a:pt x="11733" y="8693"/>
                    <a:pt x="10578" y="8268"/>
                  </a:cubicBezTo>
                  <a:cubicBezTo>
                    <a:pt x="10122" y="8085"/>
                    <a:pt x="9696" y="7903"/>
                    <a:pt x="9271" y="7660"/>
                  </a:cubicBezTo>
                  <a:cubicBezTo>
                    <a:pt x="8936" y="7477"/>
                    <a:pt x="8633" y="7295"/>
                    <a:pt x="8298" y="7052"/>
                  </a:cubicBezTo>
                  <a:cubicBezTo>
                    <a:pt x="8116" y="6930"/>
                    <a:pt x="7903" y="6778"/>
                    <a:pt x="7721" y="6626"/>
                  </a:cubicBezTo>
                  <a:cubicBezTo>
                    <a:pt x="7538" y="6535"/>
                    <a:pt x="7386" y="6383"/>
                    <a:pt x="7265" y="6262"/>
                  </a:cubicBezTo>
                  <a:cubicBezTo>
                    <a:pt x="6687" y="5714"/>
                    <a:pt x="5471" y="4286"/>
                    <a:pt x="6657" y="3739"/>
                  </a:cubicBezTo>
                  <a:cubicBezTo>
                    <a:pt x="7477" y="3344"/>
                    <a:pt x="8602" y="3769"/>
                    <a:pt x="9392" y="4073"/>
                  </a:cubicBezTo>
                  <a:cubicBezTo>
                    <a:pt x="11338" y="4863"/>
                    <a:pt x="12523" y="6262"/>
                    <a:pt x="13617" y="8025"/>
                  </a:cubicBezTo>
                  <a:cubicBezTo>
                    <a:pt x="13921" y="8420"/>
                    <a:pt x="14165" y="8876"/>
                    <a:pt x="14438" y="9301"/>
                  </a:cubicBezTo>
                  <a:close/>
                  <a:moveTo>
                    <a:pt x="21399" y="8906"/>
                  </a:moveTo>
                  <a:cubicBezTo>
                    <a:pt x="20122" y="8389"/>
                    <a:pt x="18876" y="7903"/>
                    <a:pt x="17660" y="7295"/>
                  </a:cubicBezTo>
                  <a:cubicBezTo>
                    <a:pt x="16171" y="6596"/>
                    <a:pt x="14408" y="5167"/>
                    <a:pt x="13861" y="3556"/>
                  </a:cubicBezTo>
                  <a:cubicBezTo>
                    <a:pt x="13678" y="3009"/>
                    <a:pt x="14043" y="2462"/>
                    <a:pt x="14620" y="2462"/>
                  </a:cubicBezTo>
                  <a:cubicBezTo>
                    <a:pt x="15502" y="2371"/>
                    <a:pt x="16505" y="2827"/>
                    <a:pt x="17234" y="3313"/>
                  </a:cubicBezTo>
                  <a:cubicBezTo>
                    <a:pt x="17842" y="3678"/>
                    <a:pt x="18390" y="4134"/>
                    <a:pt x="18906" y="4651"/>
                  </a:cubicBezTo>
                  <a:cubicBezTo>
                    <a:pt x="20031" y="5775"/>
                    <a:pt x="20760" y="7265"/>
                    <a:pt x="21368" y="8754"/>
                  </a:cubicBezTo>
                  <a:close/>
                  <a:moveTo>
                    <a:pt x="22007" y="9088"/>
                  </a:moveTo>
                  <a:cubicBezTo>
                    <a:pt x="21186" y="10213"/>
                    <a:pt x="20213" y="11277"/>
                    <a:pt x="19149" y="12189"/>
                  </a:cubicBezTo>
                  <a:cubicBezTo>
                    <a:pt x="18116" y="13253"/>
                    <a:pt x="16961" y="14164"/>
                    <a:pt x="15745" y="14955"/>
                  </a:cubicBezTo>
                  <a:cubicBezTo>
                    <a:pt x="14894" y="15471"/>
                    <a:pt x="13283" y="16323"/>
                    <a:pt x="12462" y="15289"/>
                  </a:cubicBezTo>
                  <a:cubicBezTo>
                    <a:pt x="11763" y="14438"/>
                    <a:pt x="12979" y="13161"/>
                    <a:pt x="13557" y="12645"/>
                  </a:cubicBezTo>
                  <a:cubicBezTo>
                    <a:pt x="14347" y="12067"/>
                    <a:pt x="15168" y="11550"/>
                    <a:pt x="16049" y="11155"/>
                  </a:cubicBezTo>
                  <a:cubicBezTo>
                    <a:pt x="17356" y="10426"/>
                    <a:pt x="18724" y="9818"/>
                    <a:pt x="20122" y="9271"/>
                  </a:cubicBezTo>
                  <a:close/>
                  <a:moveTo>
                    <a:pt x="28451" y="8693"/>
                  </a:moveTo>
                  <a:cubicBezTo>
                    <a:pt x="27235" y="8177"/>
                    <a:pt x="26110" y="7538"/>
                    <a:pt x="25016" y="6809"/>
                  </a:cubicBezTo>
                  <a:cubicBezTo>
                    <a:pt x="24317" y="6353"/>
                    <a:pt x="23618" y="5866"/>
                    <a:pt x="22979" y="5350"/>
                  </a:cubicBezTo>
                  <a:cubicBezTo>
                    <a:pt x="22432" y="4803"/>
                    <a:pt x="21946" y="4164"/>
                    <a:pt x="21551" y="3496"/>
                  </a:cubicBezTo>
                  <a:cubicBezTo>
                    <a:pt x="21308" y="3192"/>
                    <a:pt x="21095" y="2857"/>
                    <a:pt x="20943" y="2493"/>
                  </a:cubicBezTo>
                  <a:cubicBezTo>
                    <a:pt x="20760" y="1763"/>
                    <a:pt x="21794" y="1641"/>
                    <a:pt x="22280" y="1702"/>
                  </a:cubicBezTo>
                  <a:cubicBezTo>
                    <a:pt x="22554" y="1733"/>
                    <a:pt x="22827" y="1793"/>
                    <a:pt x="23070" y="1885"/>
                  </a:cubicBezTo>
                  <a:cubicBezTo>
                    <a:pt x="23496" y="2067"/>
                    <a:pt x="23891" y="2280"/>
                    <a:pt x="24286" y="2523"/>
                  </a:cubicBezTo>
                  <a:cubicBezTo>
                    <a:pt x="26323" y="4043"/>
                    <a:pt x="27812" y="6231"/>
                    <a:pt x="28451" y="8724"/>
                  </a:cubicBezTo>
                  <a:lnTo>
                    <a:pt x="28633" y="8784"/>
                  </a:lnTo>
                  <a:lnTo>
                    <a:pt x="28481" y="8845"/>
                  </a:lnTo>
                  <a:cubicBezTo>
                    <a:pt x="28481" y="8815"/>
                    <a:pt x="28481" y="8754"/>
                    <a:pt x="28451" y="8724"/>
                  </a:cubicBezTo>
                  <a:close/>
                  <a:moveTo>
                    <a:pt x="28724" y="9240"/>
                  </a:moveTo>
                  <a:cubicBezTo>
                    <a:pt x="27934" y="9757"/>
                    <a:pt x="27539" y="10669"/>
                    <a:pt x="26961" y="11398"/>
                  </a:cubicBezTo>
                  <a:cubicBezTo>
                    <a:pt x="26171" y="12371"/>
                    <a:pt x="25259" y="13283"/>
                    <a:pt x="24226" y="14043"/>
                  </a:cubicBezTo>
                  <a:cubicBezTo>
                    <a:pt x="22918" y="15046"/>
                    <a:pt x="21399" y="15715"/>
                    <a:pt x="19757" y="16019"/>
                  </a:cubicBezTo>
                  <a:cubicBezTo>
                    <a:pt x="18420" y="16231"/>
                    <a:pt x="18906" y="14529"/>
                    <a:pt x="19393" y="13921"/>
                  </a:cubicBezTo>
                  <a:cubicBezTo>
                    <a:pt x="21399" y="11459"/>
                    <a:pt x="24985" y="10395"/>
                    <a:pt x="27782" y="9088"/>
                  </a:cubicBezTo>
                  <a:close/>
                  <a:moveTo>
                    <a:pt x="36597" y="9392"/>
                  </a:moveTo>
                  <a:cubicBezTo>
                    <a:pt x="36141" y="9301"/>
                    <a:pt x="35745" y="9119"/>
                    <a:pt x="35381" y="8876"/>
                  </a:cubicBezTo>
                  <a:cubicBezTo>
                    <a:pt x="34499" y="8359"/>
                    <a:pt x="33648" y="7781"/>
                    <a:pt x="32888" y="7173"/>
                  </a:cubicBezTo>
                  <a:cubicBezTo>
                    <a:pt x="31976" y="6474"/>
                    <a:pt x="31186" y="5684"/>
                    <a:pt x="30517" y="4803"/>
                  </a:cubicBezTo>
                  <a:cubicBezTo>
                    <a:pt x="30092" y="4286"/>
                    <a:pt x="29727" y="3708"/>
                    <a:pt x="29393" y="3131"/>
                  </a:cubicBezTo>
                  <a:cubicBezTo>
                    <a:pt x="28876" y="2249"/>
                    <a:pt x="27873" y="213"/>
                    <a:pt x="29575" y="30"/>
                  </a:cubicBezTo>
                  <a:cubicBezTo>
                    <a:pt x="29788" y="0"/>
                    <a:pt x="29970" y="30"/>
                    <a:pt x="30183" y="61"/>
                  </a:cubicBezTo>
                  <a:cubicBezTo>
                    <a:pt x="30578" y="152"/>
                    <a:pt x="30973" y="274"/>
                    <a:pt x="31338" y="456"/>
                  </a:cubicBezTo>
                  <a:cubicBezTo>
                    <a:pt x="33192" y="1429"/>
                    <a:pt x="34651" y="3009"/>
                    <a:pt x="35442" y="4924"/>
                  </a:cubicBezTo>
                  <a:cubicBezTo>
                    <a:pt x="35989" y="6262"/>
                    <a:pt x="36262" y="7690"/>
                    <a:pt x="36262" y="9119"/>
                  </a:cubicBezTo>
                  <a:close/>
                  <a:moveTo>
                    <a:pt x="36749" y="9757"/>
                  </a:moveTo>
                  <a:cubicBezTo>
                    <a:pt x="34469" y="12067"/>
                    <a:pt x="32463" y="14955"/>
                    <a:pt x="29302" y="16140"/>
                  </a:cubicBezTo>
                  <a:cubicBezTo>
                    <a:pt x="28420" y="16566"/>
                    <a:pt x="27417" y="16566"/>
                    <a:pt x="26566" y="16140"/>
                  </a:cubicBezTo>
                  <a:cubicBezTo>
                    <a:pt x="26232" y="16019"/>
                    <a:pt x="25806" y="15836"/>
                    <a:pt x="25685" y="15441"/>
                  </a:cubicBezTo>
                  <a:cubicBezTo>
                    <a:pt x="25381" y="14408"/>
                    <a:pt x="27083" y="13405"/>
                    <a:pt x="27751" y="12979"/>
                  </a:cubicBezTo>
                  <a:cubicBezTo>
                    <a:pt x="30213" y="11429"/>
                    <a:pt x="33040" y="10517"/>
                    <a:pt x="35745" y="9514"/>
                  </a:cubicBezTo>
                  <a:close/>
                  <a:moveTo>
                    <a:pt x="44591" y="10791"/>
                  </a:moveTo>
                  <a:cubicBezTo>
                    <a:pt x="43223" y="9909"/>
                    <a:pt x="41946" y="8906"/>
                    <a:pt x="40761" y="7812"/>
                  </a:cubicBezTo>
                  <a:cubicBezTo>
                    <a:pt x="39393" y="6414"/>
                    <a:pt x="38329" y="4742"/>
                    <a:pt x="37721" y="2888"/>
                  </a:cubicBezTo>
                  <a:cubicBezTo>
                    <a:pt x="37448" y="2067"/>
                    <a:pt x="37448" y="942"/>
                    <a:pt x="38542" y="821"/>
                  </a:cubicBezTo>
                  <a:cubicBezTo>
                    <a:pt x="39727" y="699"/>
                    <a:pt x="40913" y="1702"/>
                    <a:pt x="41673" y="2462"/>
                  </a:cubicBezTo>
                  <a:cubicBezTo>
                    <a:pt x="43831" y="4681"/>
                    <a:pt x="44378" y="7599"/>
                    <a:pt x="44591" y="10547"/>
                  </a:cubicBezTo>
                  <a:close/>
                  <a:moveTo>
                    <a:pt x="45047" y="11003"/>
                  </a:moveTo>
                  <a:cubicBezTo>
                    <a:pt x="44347" y="12067"/>
                    <a:pt x="43040" y="12766"/>
                    <a:pt x="42007" y="13526"/>
                  </a:cubicBezTo>
                  <a:cubicBezTo>
                    <a:pt x="40274" y="14894"/>
                    <a:pt x="38451" y="16110"/>
                    <a:pt x="36505" y="17204"/>
                  </a:cubicBezTo>
                  <a:cubicBezTo>
                    <a:pt x="35563" y="17721"/>
                    <a:pt x="34742" y="17903"/>
                    <a:pt x="33709" y="17569"/>
                  </a:cubicBezTo>
                  <a:cubicBezTo>
                    <a:pt x="33405" y="17478"/>
                    <a:pt x="32979" y="17326"/>
                    <a:pt x="32888" y="16991"/>
                  </a:cubicBezTo>
                  <a:cubicBezTo>
                    <a:pt x="32645" y="15958"/>
                    <a:pt x="34074" y="14772"/>
                    <a:pt x="34803" y="14347"/>
                  </a:cubicBezTo>
                  <a:cubicBezTo>
                    <a:pt x="35594" y="13921"/>
                    <a:pt x="36414" y="13557"/>
                    <a:pt x="37235" y="13222"/>
                  </a:cubicBezTo>
                  <a:cubicBezTo>
                    <a:pt x="39211" y="12280"/>
                    <a:pt x="41247" y="11490"/>
                    <a:pt x="43344" y="10882"/>
                  </a:cubicBezTo>
                  <a:close/>
                  <a:moveTo>
                    <a:pt x="51369" y="12250"/>
                  </a:moveTo>
                  <a:cubicBezTo>
                    <a:pt x="50244" y="11338"/>
                    <a:pt x="49272" y="10304"/>
                    <a:pt x="48451" y="9119"/>
                  </a:cubicBezTo>
                  <a:cubicBezTo>
                    <a:pt x="47934" y="8237"/>
                    <a:pt x="47448" y="7295"/>
                    <a:pt x="47053" y="6353"/>
                  </a:cubicBezTo>
                  <a:cubicBezTo>
                    <a:pt x="46658" y="5411"/>
                    <a:pt x="46050" y="4407"/>
                    <a:pt x="46171" y="3313"/>
                  </a:cubicBezTo>
                  <a:cubicBezTo>
                    <a:pt x="46171" y="3070"/>
                    <a:pt x="46232" y="2796"/>
                    <a:pt x="46354" y="2584"/>
                  </a:cubicBezTo>
                  <a:cubicBezTo>
                    <a:pt x="47022" y="790"/>
                    <a:pt x="49059" y="2523"/>
                    <a:pt x="49697" y="3344"/>
                  </a:cubicBezTo>
                  <a:cubicBezTo>
                    <a:pt x="50609" y="4620"/>
                    <a:pt x="51217" y="6079"/>
                    <a:pt x="51430" y="7629"/>
                  </a:cubicBezTo>
                  <a:cubicBezTo>
                    <a:pt x="51734" y="9240"/>
                    <a:pt x="51825" y="10791"/>
                    <a:pt x="51369" y="12280"/>
                  </a:cubicBezTo>
                  <a:close/>
                  <a:moveTo>
                    <a:pt x="51278" y="12614"/>
                  </a:moveTo>
                  <a:lnTo>
                    <a:pt x="51551" y="12614"/>
                  </a:lnTo>
                  <a:cubicBezTo>
                    <a:pt x="50275" y="14073"/>
                    <a:pt x="48937" y="15441"/>
                    <a:pt x="47509" y="16718"/>
                  </a:cubicBezTo>
                  <a:cubicBezTo>
                    <a:pt x="45928" y="18177"/>
                    <a:pt x="44104" y="19605"/>
                    <a:pt x="41946" y="19970"/>
                  </a:cubicBezTo>
                  <a:cubicBezTo>
                    <a:pt x="41278" y="20092"/>
                    <a:pt x="39667" y="20304"/>
                    <a:pt x="39636" y="19271"/>
                  </a:cubicBezTo>
                  <a:cubicBezTo>
                    <a:pt x="39606" y="17994"/>
                    <a:pt x="41065" y="16778"/>
                    <a:pt x="41946" y="16110"/>
                  </a:cubicBezTo>
                  <a:cubicBezTo>
                    <a:pt x="44408" y="14195"/>
                    <a:pt x="47721" y="13070"/>
                    <a:pt x="50791" y="12645"/>
                  </a:cubicBezTo>
                  <a:lnTo>
                    <a:pt x="51217" y="12645"/>
                  </a:lnTo>
                  <a:cubicBezTo>
                    <a:pt x="51278" y="12493"/>
                    <a:pt x="51308" y="12371"/>
                    <a:pt x="51369" y="12250"/>
                  </a:cubicBezTo>
                  <a:lnTo>
                    <a:pt x="51551" y="12432"/>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0" name="Google Shape;3410;p78"/>
            <p:cNvSpPr/>
            <p:nvPr/>
          </p:nvSpPr>
          <p:spPr>
            <a:xfrm>
              <a:off x="4680353" y="2038003"/>
              <a:ext cx="804982" cy="107202"/>
            </a:xfrm>
            <a:custGeom>
              <a:rect b="b" l="l" r="r" t="t"/>
              <a:pathLst>
                <a:path extrusionOk="0" h="6505" w="48846">
                  <a:moveTo>
                    <a:pt x="851" y="2736"/>
                  </a:moveTo>
                  <a:cubicBezTo>
                    <a:pt x="9848" y="2037"/>
                    <a:pt x="18845" y="1186"/>
                    <a:pt x="27873" y="2280"/>
                  </a:cubicBezTo>
                  <a:cubicBezTo>
                    <a:pt x="32250" y="2766"/>
                    <a:pt x="36596" y="3556"/>
                    <a:pt x="40882" y="4559"/>
                  </a:cubicBezTo>
                  <a:cubicBezTo>
                    <a:pt x="43192" y="5107"/>
                    <a:pt x="45563" y="6049"/>
                    <a:pt x="47934" y="6414"/>
                  </a:cubicBezTo>
                  <a:cubicBezTo>
                    <a:pt x="48694" y="6505"/>
                    <a:pt x="48846" y="5380"/>
                    <a:pt x="48086" y="5259"/>
                  </a:cubicBezTo>
                  <a:cubicBezTo>
                    <a:pt x="45776" y="4894"/>
                    <a:pt x="43435" y="3982"/>
                    <a:pt x="41125" y="3435"/>
                  </a:cubicBezTo>
                  <a:cubicBezTo>
                    <a:pt x="36809" y="2401"/>
                    <a:pt x="32432" y="1642"/>
                    <a:pt x="27994" y="1094"/>
                  </a:cubicBezTo>
                  <a:cubicBezTo>
                    <a:pt x="18906" y="0"/>
                    <a:pt x="9818" y="851"/>
                    <a:pt x="760" y="1581"/>
                  </a:cubicBezTo>
                  <a:cubicBezTo>
                    <a:pt x="0" y="1642"/>
                    <a:pt x="91" y="2766"/>
                    <a:pt x="821" y="2705"/>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11" name="Google Shape;3411;p78"/>
          <p:cNvGrpSpPr/>
          <p:nvPr/>
        </p:nvGrpSpPr>
        <p:grpSpPr>
          <a:xfrm rot="-5400000">
            <a:off x="4257925" y="2637966"/>
            <a:ext cx="628168" cy="1037418"/>
            <a:chOff x="4414941" y="1723176"/>
            <a:chExt cx="628168" cy="1037418"/>
          </a:xfrm>
        </p:grpSpPr>
        <p:sp>
          <p:nvSpPr>
            <p:cNvPr id="3412" name="Google Shape;3412;p78"/>
            <p:cNvSpPr/>
            <p:nvPr/>
          </p:nvSpPr>
          <p:spPr>
            <a:xfrm>
              <a:off x="4414941" y="1808330"/>
              <a:ext cx="628168" cy="952264"/>
            </a:xfrm>
            <a:custGeom>
              <a:rect b="b" l="l" r="r" t="t"/>
              <a:pathLst>
                <a:path extrusionOk="0" h="57783" w="38117">
                  <a:moveTo>
                    <a:pt x="13162" y="41126"/>
                  </a:moveTo>
                  <a:cubicBezTo>
                    <a:pt x="13314" y="41916"/>
                    <a:pt x="13587" y="42706"/>
                    <a:pt x="13709" y="43527"/>
                  </a:cubicBezTo>
                  <a:cubicBezTo>
                    <a:pt x="14226" y="46931"/>
                    <a:pt x="14043" y="50670"/>
                    <a:pt x="12037" y="53588"/>
                  </a:cubicBezTo>
                  <a:cubicBezTo>
                    <a:pt x="10973" y="55108"/>
                    <a:pt x="9575" y="56111"/>
                    <a:pt x="7995" y="57023"/>
                  </a:cubicBezTo>
                  <a:cubicBezTo>
                    <a:pt x="7599" y="57235"/>
                    <a:pt x="7235" y="57387"/>
                    <a:pt x="6870" y="57600"/>
                  </a:cubicBezTo>
                  <a:cubicBezTo>
                    <a:pt x="6870" y="57600"/>
                    <a:pt x="6536" y="57782"/>
                    <a:pt x="6536" y="57782"/>
                  </a:cubicBezTo>
                  <a:cubicBezTo>
                    <a:pt x="6384" y="57448"/>
                    <a:pt x="6505" y="56992"/>
                    <a:pt x="6566" y="56627"/>
                  </a:cubicBezTo>
                  <a:cubicBezTo>
                    <a:pt x="6688" y="55867"/>
                    <a:pt x="6748" y="55077"/>
                    <a:pt x="6809" y="54287"/>
                  </a:cubicBezTo>
                  <a:cubicBezTo>
                    <a:pt x="6870" y="52950"/>
                    <a:pt x="7083" y="51642"/>
                    <a:pt x="7417" y="50366"/>
                  </a:cubicBezTo>
                  <a:cubicBezTo>
                    <a:pt x="8481" y="47083"/>
                    <a:pt x="10730" y="44226"/>
                    <a:pt x="12949" y="41642"/>
                  </a:cubicBezTo>
                  <a:close/>
                  <a:moveTo>
                    <a:pt x="16262" y="31308"/>
                  </a:moveTo>
                  <a:cubicBezTo>
                    <a:pt x="16323" y="31156"/>
                    <a:pt x="16384" y="31004"/>
                    <a:pt x="16414" y="30852"/>
                  </a:cubicBezTo>
                  <a:lnTo>
                    <a:pt x="16293" y="31308"/>
                  </a:lnTo>
                  <a:close/>
                  <a:moveTo>
                    <a:pt x="16262" y="31308"/>
                  </a:moveTo>
                  <a:cubicBezTo>
                    <a:pt x="15746" y="32706"/>
                    <a:pt x="14803" y="33831"/>
                    <a:pt x="13770" y="34955"/>
                  </a:cubicBezTo>
                  <a:cubicBezTo>
                    <a:pt x="12584" y="36262"/>
                    <a:pt x="11369" y="37509"/>
                    <a:pt x="10092" y="38694"/>
                  </a:cubicBezTo>
                  <a:cubicBezTo>
                    <a:pt x="8815" y="39910"/>
                    <a:pt x="7417" y="41186"/>
                    <a:pt x="5715" y="41703"/>
                  </a:cubicBezTo>
                  <a:cubicBezTo>
                    <a:pt x="4317" y="42129"/>
                    <a:pt x="2827" y="41855"/>
                    <a:pt x="1368" y="41916"/>
                  </a:cubicBezTo>
                  <a:cubicBezTo>
                    <a:pt x="1216" y="41916"/>
                    <a:pt x="244" y="42068"/>
                    <a:pt x="153" y="41855"/>
                  </a:cubicBezTo>
                  <a:cubicBezTo>
                    <a:pt x="1" y="41490"/>
                    <a:pt x="730" y="41004"/>
                    <a:pt x="943" y="40822"/>
                  </a:cubicBezTo>
                  <a:cubicBezTo>
                    <a:pt x="1824" y="40092"/>
                    <a:pt x="2706" y="39393"/>
                    <a:pt x="3557" y="38633"/>
                  </a:cubicBezTo>
                  <a:cubicBezTo>
                    <a:pt x="5989" y="36414"/>
                    <a:pt x="8420" y="34347"/>
                    <a:pt x="11369" y="32828"/>
                  </a:cubicBezTo>
                  <a:cubicBezTo>
                    <a:pt x="12888" y="32068"/>
                    <a:pt x="14530" y="31338"/>
                    <a:pt x="16262" y="31308"/>
                  </a:cubicBezTo>
                  <a:close/>
                  <a:moveTo>
                    <a:pt x="17357" y="29028"/>
                  </a:moveTo>
                  <a:cubicBezTo>
                    <a:pt x="18481" y="30092"/>
                    <a:pt x="19454" y="31338"/>
                    <a:pt x="20244" y="32706"/>
                  </a:cubicBezTo>
                  <a:cubicBezTo>
                    <a:pt x="21521" y="34864"/>
                    <a:pt x="22615" y="37265"/>
                    <a:pt x="22524" y="39849"/>
                  </a:cubicBezTo>
                  <a:cubicBezTo>
                    <a:pt x="22433" y="41460"/>
                    <a:pt x="22159" y="43071"/>
                    <a:pt x="21642" y="44591"/>
                  </a:cubicBezTo>
                  <a:cubicBezTo>
                    <a:pt x="21551" y="44925"/>
                    <a:pt x="21460" y="45229"/>
                    <a:pt x="21338" y="45533"/>
                  </a:cubicBezTo>
                  <a:cubicBezTo>
                    <a:pt x="21308" y="45685"/>
                    <a:pt x="21308" y="45655"/>
                    <a:pt x="21247" y="45776"/>
                  </a:cubicBezTo>
                  <a:cubicBezTo>
                    <a:pt x="21247" y="45807"/>
                    <a:pt x="21247" y="45898"/>
                    <a:pt x="21217" y="45867"/>
                  </a:cubicBezTo>
                  <a:cubicBezTo>
                    <a:pt x="21034" y="45776"/>
                    <a:pt x="20974" y="45016"/>
                    <a:pt x="20943" y="44803"/>
                  </a:cubicBezTo>
                  <a:cubicBezTo>
                    <a:pt x="20700" y="43770"/>
                    <a:pt x="20396" y="42767"/>
                    <a:pt x="20031" y="41764"/>
                  </a:cubicBezTo>
                  <a:cubicBezTo>
                    <a:pt x="19423" y="40092"/>
                    <a:pt x="18603" y="38512"/>
                    <a:pt x="18025" y="36809"/>
                  </a:cubicBezTo>
                  <a:cubicBezTo>
                    <a:pt x="17539" y="35229"/>
                    <a:pt x="17296" y="33557"/>
                    <a:pt x="17265" y="31885"/>
                  </a:cubicBezTo>
                  <a:cubicBezTo>
                    <a:pt x="17235" y="31186"/>
                    <a:pt x="17265" y="30457"/>
                    <a:pt x="17357" y="29727"/>
                  </a:cubicBezTo>
                  <a:close/>
                  <a:moveTo>
                    <a:pt x="19515" y="22341"/>
                  </a:moveTo>
                  <a:cubicBezTo>
                    <a:pt x="18542" y="25259"/>
                    <a:pt x="15867" y="27174"/>
                    <a:pt x="13344" y="28694"/>
                  </a:cubicBezTo>
                  <a:cubicBezTo>
                    <a:pt x="12098" y="29423"/>
                    <a:pt x="10852" y="30183"/>
                    <a:pt x="9362" y="30305"/>
                  </a:cubicBezTo>
                  <a:cubicBezTo>
                    <a:pt x="8055" y="30396"/>
                    <a:pt x="6688" y="30487"/>
                    <a:pt x="5350" y="30487"/>
                  </a:cubicBezTo>
                  <a:cubicBezTo>
                    <a:pt x="4864" y="30487"/>
                    <a:pt x="4378" y="30457"/>
                    <a:pt x="3891" y="30457"/>
                  </a:cubicBezTo>
                  <a:lnTo>
                    <a:pt x="3435" y="30457"/>
                  </a:lnTo>
                  <a:cubicBezTo>
                    <a:pt x="3344" y="30457"/>
                    <a:pt x="3131" y="30518"/>
                    <a:pt x="3192" y="30457"/>
                  </a:cubicBezTo>
                  <a:cubicBezTo>
                    <a:pt x="3466" y="30062"/>
                    <a:pt x="4074" y="29849"/>
                    <a:pt x="4469" y="29636"/>
                  </a:cubicBezTo>
                  <a:cubicBezTo>
                    <a:pt x="5563" y="29028"/>
                    <a:pt x="6627" y="28390"/>
                    <a:pt x="7721" y="27812"/>
                  </a:cubicBezTo>
                  <a:cubicBezTo>
                    <a:pt x="8876" y="27174"/>
                    <a:pt x="10062" y="26566"/>
                    <a:pt x="11186" y="25806"/>
                  </a:cubicBezTo>
                  <a:cubicBezTo>
                    <a:pt x="13557" y="24195"/>
                    <a:pt x="16110" y="22189"/>
                    <a:pt x="19119" y="22007"/>
                  </a:cubicBezTo>
                  <a:close/>
                  <a:moveTo>
                    <a:pt x="21946" y="17812"/>
                  </a:moveTo>
                  <a:cubicBezTo>
                    <a:pt x="22889" y="18086"/>
                    <a:pt x="23527" y="19393"/>
                    <a:pt x="24013" y="20153"/>
                  </a:cubicBezTo>
                  <a:cubicBezTo>
                    <a:pt x="25928" y="23101"/>
                    <a:pt x="26597" y="26080"/>
                    <a:pt x="26475" y="29545"/>
                  </a:cubicBezTo>
                  <a:cubicBezTo>
                    <a:pt x="26475" y="30822"/>
                    <a:pt x="26202" y="32129"/>
                    <a:pt x="25685" y="33314"/>
                  </a:cubicBezTo>
                  <a:cubicBezTo>
                    <a:pt x="25533" y="33618"/>
                    <a:pt x="25351" y="33922"/>
                    <a:pt x="25199" y="34256"/>
                  </a:cubicBezTo>
                  <a:cubicBezTo>
                    <a:pt x="25107" y="34408"/>
                    <a:pt x="25077" y="34469"/>
                    <a:pt x="25016" y="34621"/>
                  </a:cubicBezTo>
                  <a:cubicBezTo>
                    <a:pt x="24955" y="34712"/>
                    <a:pt x="24895" y="34955"/>
                    <a:pt x="24864" y="34895"/>
                  </a:cubicBezTo>
                  <a:cubicBezTo>
                    <a:pt x="24530" y="34347"/>
                    <a:pt x="24469" y="33648"/>
                    <a:pt x="24317" y="33040"/>
                  </a:cubicBezTo>
                  <a:cubicBezTo>
                    <a:pt x="24044" y="31885"/>
                    <a:pt x="23740" y="30730"/>
                    <a:pt x="23405" y="29575"/>
                  </a:cubicBezTo>
                  <a:cubicBezTo>
                    <a:pt x="23101" y="28481"/>
                    <a:pt x="22797" y="27387"/>
                    <a:pt x="22433" y="26323"/>
                  </a:cubicBezTo>
                  <a:cubicBezTo>
                    <a:pt x="21916" y="24864"/>
                    <a:pt x="21247" y="23344"/>
                    <a:pt x="21247" y="21733"/>
                  </a:cubicBezTo>
                  <a:cubicBezTo>
                    <a:pt x="21278" y="20457"/>
                    <a:pt x="21490" y="19210"/>
                    <a:pt x="21946" y="17995"/>
                  </a:cubicBezTo>
                  <a:close/>
                  <a:moveTo>
                    <a:pt x="28147" y="7174"/>
                  </a:moveTo>
                  <a:cubicBezTo>
                    <a:pt x="29120" y="7934"/>
                    <a:pt x="29667" y="9028"/>
                    <a:pt x="30123" y="10122"/>
                  </a:cubicBezTo>
                  <a:cubicBezTo>
                    <a:pt x="31156" y="12736"/>
                    <a:pt x="31582" y="15563"/>
                    <a:pt x="31399" y="18390"/>
                  </a:cubicBezTo>
                  <a:cubicBezTo>
                    <a:pt x="31278" y="19788"/>
                    <a:pt x="30852" y="21186"/>
                    <a:pt x="30153" y="22402"/>
                  </a:cubicBezTo>
                  <a:lnTo>
                    <a:pt x="29728" y="23162"/>
                  </a:lnTo>
                  <a:cubicBezTo>
                    <a:pt x="29667" y="23283"/>
                    <a:pt x="29606" y="23587"/>
                    <a:pt x="29545" y="23496"/>
                  </a:cubicBezTo>
                  <a:cubicBezTo>
                    <a:pt x="29272" y="23101"/>
                    <a:pt x="29089" y="22645"/>
                    <a:pt x="29059" y="22159"/>
                  </a:cubicBezTo>
                  <a:cubicBezTo>
                    <a:pt x="28876" y="21338"/>
                    <a:pt x="28694" y="20517"/>
                    <a:pt x="28481" y="19666"/>
                  </a:cubicBezTo>
                  <a:cubicBezTo>
                    <a:pt x="27478" y="15776"/>
                    <a:pt x="25928" y="11490"/>
                    <a:pt x="27843" y="7599"/>
                  </a:cubicBezTo>
                  <a:close/>
                  <a:moveTo>
                    <a:pt x="25168" y="11277"/>
                  </a:moveTo>
                  <a:cubicBezTo>
                    <a:pt x="23466" y="13314"/>
                    <a:pt x="20882" y="15259"/>
                    <a:pt x="18390" y="16110"/>
                  </a:cubicBezTo>
                  <a:cubicBezTo>
                    <a:pt x="17053" y="16505"/>
                    <a:pt x="15715" y="16718"/>
                    <a:pt x="14347" y="16748"/>
                  </a:cubicBezTo>
                  <a:cubicBezTo>
                    <a:pt x="12949" y="16870"/>
                    <a:pt x="11551" y="16718"/>
                    <a:pt x="10214" y="16323"/>
                  </a:cubicBezTo>
                  <a:cubicBezTo>
                    <a:pt x="9940" y="16232"/>
                    <a:pt x="9697" y="16140"/>
                    <a:pt x="9454" y="16080"/>
                  </a:cubicBezTo>
                  <a:cubicBezTo>
                    <a:pt x="9302" y="16049"/>
                    <a:pt x="9150" y="15988"/>
                    <a:pt x="9028" y="15928"/>
                  </a:cubicBezTo>
                  <a:cubicBezTo>
                    <a:pt x="9089" y="15715"/>
                    <a:pt x="9636" y="15593"/>
                    <a:pt x="9818" y="15502"/>
                  </a:cubicBezTo>
                  <a:cubicBezTo>
                    <a:pt x="10821" y="15137"/>
                    <a:pt x="11794" y="14742"/>
                    <a:pt x="12767" y="14286"/>
                  </a:cubicBezTo>
                  <a:cubicBezTo>
                    <a:pt x="14317" y="13526"/>
                    <a:pt x="15806" y="12584"/>
                    <a:pt x="17417" y="11915"/>
                  </a:cubicBezTo>
                  <a:cubicBezTo>
                    <a:pt x="18755" y="11368"/>
                    <a:pt x="20123" y="10973"/>
                    <a:pt x="21551" y="10791"/>
                  </a:cubicBezTo>
                  <a:cubicBezTo>
                    <a:pt x="22585" y="10608"/>
                    <a:pt x="24013" y="10426"/>
                    <a:pt x="25016" y="10882"/>
                  </a:cubicBezTo>
                  <a:close/>
                  <a:moveTo>
                    <a:pt x="33466" y="0"/>
                  </a:moveTo>
                  <a:cubicBezTo>
                    <a:pt x="35564" y="1307"/>
                    <a:pt x="36232" y="4013"/>
                    <a:pt x="36992" y="6232"/>
                  </a:cubicBezTo>
                  <a:cubicBezTo>
                    <a:pt x="37326" y="7204"/>
                    <a:pt x="37630" y="8207"/>
                    <a:pt x="37874" y="9210"/>
                  </a:cubicBezTo>
                  <a:cubicBezTo>
                    <a:pt x="38117" y="10153"/>
                    <a:pt x="38117" y="11095"/>
                    <a:pt x="37934" y="12037"/>
                  </a:cubicBezTo>
                  <a:cubicBezTo>
                    <a:pt x="37691" y="13374"/>
                    <a:pt x="37235" y="14712"/>
                    <a:pt x="36901" y="16019"/>
                  </a:cubicBezTo>
                  <a:cubicBezTo>
                    <a:pt x="36779" y="16444"/>
                    <a:pt x="36658" y="16870"/>
                    <a:pt x="36506" y="17295"/>
                  </a:cubicBezTo>
                  <a:cubicBezTo>
                    <a:pt x="36445" y="17539"/>
                    <a:pt x="36445" y="17539"/>
                    <a:pt x="36354" y="17812"/>
                  </a:cubicBezTo>
                  <a:cubicBezTo>
                    <a:pt x="36354" y="17843"/>
                    <a:pt x="36354" y="17995"/>
                    <a:pt x="36323" y="17964"/>
                  </a:cubicBezTo>
                  <a:cubicBezTo>
                    <a:pt x="35776" y="16931"/>
                    <a:pt x="35746" y="15502"/>
                    <a:pt x="35290" y="14408"/>
                  </a:cubicBezTo>
                  <a:cubicBezTo>
                    <a:pt x="34105" y="11520"/>
                    <a:pt x="33162" y="8724"/>
                    <a:pt x="32828" y="5593"/>
                  </a:cubicBezTo>
                  <a:cubicBezTo>
                    <a:pt x="32646" y="4013"/>
                    <a:pt x="32585" y="1459"/>
                    <a:pt x="33466" y="31"/>
                  </a:cubicBezTo>
                  <a:close/>
                  <a:moveTo>
                    <a:pt x="31278" y="2736"/>
                  </a:moveTo>
                  <a:cubicBezTo>
                    <a:pt x="30001" y="4073"/>
                    <a:pt x="28481" y="5137"/>
                    <a:pt x="26779" y="5897"/>
                  </a:cubicBezTo>
                  <a:cubicBezTo>
                    <a:pt x="25411" y="6475"/>
                    <a:pt x="23800" y="6991"/>
                    <a:pt x="22281" y="6931"/>
                  </a:cubicBezTo>
                  <a:cubicBezTo>
                    <a:pt x="21065" y="6870"/>
                    <a:pt x="19910" y="6383"/>
                    <a:pt x="18755" y="6019"/>
                  </a:cubicBezTo>
                  <a:cubicBezTo>
                    <a:pt x="18086" y="5806"/>
                    <a:pt x="17387" y="5624"/>
                    <a:pt x="16718" y="5380"/>
                  </a:cubicBezTo>
                  <a:cubicBezTo>
                    <a:pt x="16718" y="5380"/>
                    <a:pt x="16262" y="5168"/>
                    <a:pt x="16262" y="5168"/>
                  </a:cubicBezTo>
                  <a:cubicBezTo>
                    <a:pt x="16414" y="4894"/>
                    <a:pt x="16870" y="4803"/>
                    <a:pt x="17144" y="4712"/>
                  </a:cubicBezTo>
                  <a:cubicBezTo>
                    <a:pt x="17904" y="4469"/>
                    <a:pt x="18664" y="4195"/>
                    <a:pt x="19393" y="3921"/>
                  </a:cubicBezTo>
                  <a:cubicBezTo>
                    <a:pt x="21977" y="2979"/>
                    <a:pt x="24712" y="2432"/>
                    <a:pt x="27448" y="2341"/>
                  </a:cubicBezTo>
                  <a:cubicBezTo>
                    <a:pt x="28542" y="2280"/>
                    <a:pt x="29940" y="2128"/>
                    <a:pt x="30943" y="2706"/>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3" name="Google Shape;3413;p78"/>
            <p:cNvSpPr/>
            <p:nvPr/>
          </p:nvSpPr>
          <p:spPr>
            <a:xfrm>
              <a:off x="4611815" y="1723176"/>
              <a:ext cx="428299" cy="803482"/>
            </a:xfrm>
            <a:custGeom>
              <a:rect b="b" l="l" r="r" t="t"/>
              <a:pathLst>
                <a:path extrusionOk="0" h="48755" w="25989">
                  <a:moveTo>
                    <a:pt x="1368" y="47995"/>
                  </a:moveTo>
                  <a:cubicBezTo>
                    <a:pt x="4559" y="38238"/>
                    <a:pt x="7386" y="28481"/>
                    <a:pt x="12280" y="19332"/>
                  </a:cubicBezTo>
                  <a:cubicBezTo>
                    <a:pt x="15806" y="12736"/>
                    <a:pt x="20396" y="6778"/>
                    <a:pt x="25472" y="1307"/>
                  </a:cubicBezTo>
                  <a:cubicBezTo>
                    <a:pt x="25988" y="882"/>
                    <a:pt x="25016" y="0"/>
                    <a:pt x="24651" y="547"/>
                  </a:cubicBezTo>
                  <a:cubicBezTo>
                    <a:pt x="19484" y="6079"/>
                    <a:pt x="14833" y="12098"/>
                    <a:pt x="11246" y="18815"/>
                  </a:cubicBezTo>
                  <a:cubicBezTo>
                    <a:pt x="6353" y="28025"/>
                    <a:pt x="3496" y="37812"/>
                    <a:pt x="274" y="47660"/>
                  </a:cubicBezTo>
                  <a:cubicBezTo>
                    <a:pt x="0" y="48390"/>
                    <a:pt x="1155" y="48755"/>
                    <a:pt x="1368" y="47995"/>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14" name="Google Shape;3414;p78"/>
          <p:cNvGrpSpPr/>
          <p:nvPr/>
        </p:nvGrpSpPr>
        <p:grpSpPr>
          <a:xfrm flipH="1" rot="10800000">
            <a:off x="7873375" y="2482812"/>
            <a:ext cx="176352" cy="433327"/>
            <a:chOff x="4068699" y="2331023"/>
            <a:chExt cx="176352" cy="433327"/>
          </a:xfrm>
        </p:grpSpPr>
        <p:sp>
          <p:nvSpPr>
            <p:cNvPr id="3415" name="Google Shape;3415;p78"/>
            <p:cNvSpPr/>
            <p:nvPr/>
          </p:nvSpPr>
          <p:spPr>
            <a:xfrm>
              <a:off x="4068699" y="2437733"/>
              <a:ext cx="176352" cy="326617"/>
            </a:xfrm>
            <a:custGeom>
              <a:rect b="b" l="l" r="r" t="t"/>
              <a:pathLst>
                <a:path extrusionOk="0" h="19819" w="10701">
                  <a:moveTo>
                    <a:pt x="9454" y="91"/>
                  </a:moveTo>
                  <a:cubicBezTo>
                    <a:pt x="10244" y="1550"/>
                    <a:pt x="10426" y="3009"/>
                    <a:pt x="10548" y="4651"/>
                  </a:cubicBezTo>
                  <a:cubicBezTo>
                    <a:pt x="10700" y="6049"/>
                    <a:pt x="10670" y="7508"/>
                    <a:pt x="10457" y="8906"/>
                  </a:cubicBezTo>
                  <a:cubicBezTo>
                    <a:pt x="9940" y="11520"/>
                    <a:pt x="8268" y="14165"/>
                    <a:pt x="6475" y="16079"/>
                  </a:cubicBezTo>
                  <a:cubicBezTo>
                    <a:pt x="5290" y="17417"/>
                    <a:pt x="3800" y="18481"/>
                    <a:pt x="2128" y="19180"/>
                  </a:cubicBezTo>
                  <a:cubicBezTo>
                    <a:pt x="1764" y="19301"/>
                    <a:pt x="1399" y="19484"/>
                    <a:pt x="1065" y="19666"/>
                  </a:cubicBezTo>
                  <a:cubicBezTo>
                    <a:pt x="1004" y="19727"/>
                    <a:pt x="913" y="19757"/>
                    <a:pt x="821" y="19818"/>
                  </a:cubicBezTo>
                  <a:cubicBezTo>
                    <a:pt x="487" y="19545"/>
                    <a:pt x="457" y="18845"/>
                    <a:pt x="365" y="18481"/>
                  </a:cubicBezTo>
                  <a:cubicBezTo>
                    <a:pt x="122" y="16991"/>
                    <a:pt x="1" y="15472"/>
                    <a:pt x="31" y="13952"/>
                  </a:cubicBezTo>
                  <a:cubicBezTo>
                    <a:pt x="31" y="12584"/>
                    <a:pt x="153" y="11186"/>
                    <a:pt x="396" y="9848"/>
                  </a:cubicBezTo>
                  <a:cubicBezTo>
                    <a:pt x="1125" y="6596"/>
                    <a:pt x="3192" y="3860"/>
                    <a:pt x="5746" y="1854"/>
                  </a:cubicBezTo>
                  <a:cubicBezTo>
                    <a:pt x="6718" y="1094"/>
                    <a:pt x="7539" y="335"/>
                    <a:pt x="8755" y="0"/>
                  </a:cubicBezTo>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6" name="Google Shape;3416;p78"/>
            <p:cNvSpPr/>
            <p:nvPr/>
          </p:nvSpPr>
          <p:spPr>
            <a:xfrm>
              <a:off x="4150359" y="2331023"/>
              <a:ext cx="93178" cy="287543"/>
            </a:xfrm>
            <a:custGeom>
              <a:rect b="b" l="l" r="r" t="t"/>
              <a:pathLst>
                <a:path extrusionOk="0" h="17448" w="5654">
                  <a:moveTo>
                    <a:pt x="1368" y="16749"/>
                  </a:moveTo>
                  <a:cubicBezTo>
                    <a:pt x="2310" y="14682"/>
                    <a:pt x="2857" y="12524"/>
                    <a:pt x="3557" y="10396"/>
                  </a:cubicBezTo>
                  <a:cubicBezTo>
                    <a:pt x="4529" y="7357"/>
                    <a:pt x="5593" y="4013"/>
                    <a:pt x="5654" y="791"/>
                  </a:cubicBezTo>
                  <a:cubicBezTo>
                    <a:pt x="5654" y="31"/>
                    <a:pt x="4529" y="1"/>
                    <a:pt x="4499" y="761"/>
                  </a:cubicBezTo>
                  <a:cubicBezTo>
                    <a:pt x="4468" y="3892"/>
                    <a:pt x="3405" y="7113"/>
                    <a:pt x="2462" y="10031"/>
                  </a:cubicBezTo>
                  <a:cubicBezTo>
                    <a:pt x="1794" y="12129"/>
                    <a:pt x="1246" y="14256"/>
                    <a:pt x="335" y="16263"/>
                  </a:cubicBezTo>
                  <a:cubicBezTo>
                    <a:pt x="0" y="16962"/>
                    <a:pt x="1064" y="17448"/>
                    <a:pt x="1368" y="16749"/>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17" name="Google Shape;3417;p78"/>
          <p:cNvGrpSpPr/>
          <p:nvPr/>
        </p:nvGrpSpPr>
        <p:grpSpPr>
          <a:xfrm>
            <a:off x="7557005" y="3815551"/>
            <a:ext cx="1012605" cy="587673"/>
            <a:chOff x="7932500" y="1790100"/>
            <a:chExt cx="1380700" cy="801300"/>
          </a:xfrm>
        </p:grpSpPr>
        <p:sp>
          <p:nvSpPr>
            <p:cNvPr id="3418" name="Google Shape;3418;p78"/>
            <p:cNvSpPr/>
            <p:nvPr/>
          </p:nvSpPr>
          <p:spPr>
            <a:xfrm>
              <a:off x="8471750" y="1790100"/>
              <a:ext cx="841450" cy="801300"/>
            </a:xfrm>
            <a:custGeom>
              <a:rect b="b" l="l" r="r" t="t"/>
              <a:pathLst>
                <a:path extrusionOk="0" h="32052" w="33658">
                  <a:moveTo>
                    <a:pt x="33657" y="1"/>
                  </a:moveTo>
                  <a:lnTo>
                    <a:pt x="33657" y="1"/>
                  </a:lnTo>
                  <a:cubicBezTo>
                    <a:pt x="29986" y="2716"/>
                    <a:pt x="16753" y="4629"/>
                    <a:pt x="9256" y="10710"/>
                  </a:cubicBezTo>
                  <a:cubicBezTo>
                    <a:pt x="1760" y="16753"/>
                    <a:pt x="1" y="32051"/>
                    <a:pt x="1" y="32051"/>
                  </a:cubicBezTo>
                  <a:cubicBezTo>
                    <a:pt x="1" y="32051"/>
                    <a:pt x="16102" y="32051"/>
                    <a:pt x="24861" y="20883"/>
                  </a:cubicBezTo>
                  <a:cubicBezTo>
                    <a:pt x="31133" y="12928"/>
                    <a:pt x="33657" y="1"/>
                    <a:pt x="3365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9" name="Google Shape;3419;p78"/>
            <p:cNvSpPr/>
            <p:nvPr/>
          </p:nvSpPr>
          <p:spPr>
            <a:xfrm>
              <a:off x="8471750" y="1790100"/>
              <a:ext cx="841450" cy="801300"/>
            </a:xfrm>
            <a:custGeom>
              <a:rect b="b" l="l" r="r" t="t"/>
              <a:pathLst>
                <a:path extrusionOk="0" fill="none" h="32052" w="33658">
                  <a:moveTo>
                    <a:pt x="1" y="32051"/>
                  </a:moveTo>
                  <a:cubicBezTo>
                    <a:pt x="1" y="32051"/>
                    <a:pt x="11398" y="16408"/>
                    <a:pt x="33657" y="1"/>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0" name="Google Shape;3420;p78"/>
            <p:cNvSpPr/>
            <p:nvPr/>
          </p:nvSpPr>
          <p:spPr>
            <a:xfrm>
              <a:off x="8933575" y="1889550"/>
              <a:ext cx="121450" cy="211325"/>
            </a:xfrm>
            <a:custGeom>
              <a:rect b="b" l="l" r="r" t="t"/>
              <a:pathLst>
                <a:path extrusionOk="0" fill="none" h="8453" w="4858">
                  <a:moveTo>
                    <a:pt x="4858" y="1"/>
                  </a:moveTo>
                  <a:cubicBezTo>
                    <a:pt x="4858" y="1"/>
                    <a:pt x="2372" y="1875"/>
                    <a:pt x="1" y="8453"/>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1" name="Google Shape;3421;p78"/>
            <p:cNvSpPr/>
            <p:nvPr/>
          </p:nvSpPr>
          <p:spPr>
            <a:xfrm>
              <a:off x="8874300" y="1994725"/>
              <a:ext cx="381525" cy="160650"/>
            </a:xfrm>
            <a:custGeom>
              <a:rect b="b" l="l" r="r" t="t"/>
              <a:pathLst>
                <a:path extrusionOk="0" fill="none" h="6426" w="15261">
                  <a:moveTo>
                    <a:pt x="0" y="6426"/>
                  </a:moveTo>
                  <a:cubicBezTo>
                    <a:pt x="0" y="6426"/>
                    <a:pt x="8912" y="4590"/>
                    <a:pt x="15261" y="1"/>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2" name="Google Shape;3422;p78"/>
            <p:cNvSpPr/>
            <p:nvPr/>
          </p:nvSpPr>
          <p:spPr>
            <a:xfrm>
              <a:off x="9055000" y="1889550"/>
              <a:ext cx="233325" cy="105200"/>
            </a:xfrm>
            <a:custGeom>
              <a:rect b="b" l="l" r="r" t="t"/>
              <a:pathLst>
                <a:path extrusionOk="0" fill="none" h="4208" w="9333">
                  <a:moveTo>
                    <a:pt x="1" y="4208"/>
                  </a:moveTo>
                  <a:cubicBezTo>
                    <a:pt x="1" y="4208"/>
                    <a:pt x="5738" y="2487"/>
                    <a:pt x="9333" y="1"/>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3" name="Google Shape;3423;p78"/>
            <p:cNvSpPr/>
            <p:nvPr/>
          </p:nvSpPr>
          <p:spPr>
            <a:xfrm>
              <a:off x="8785375" y="1953625"/>
              <a:ext cx="95650" cy="286850"/>
            </a:xfrm>
            <a:custGeom>
              <a:rect b="b" l="l" r="r" t="t"/>
              <a:pathLst>
                <a:path extrusionOk="0" fill="none" h="11474" w="3826">
                  <a:moveTo>
                    <a:pt x="3825" y="0"/>
                  </a:moveTo>
                  <a:cubicBezTo>
                    <a:pt x="2066" y="3633"/>
                    <a:pt x="766" y="7496"/>
                    <a:pt x="1" y="11474"/>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4" name="Google Shape;3424;p78"/>
            <p:cNvSpPr/>
            <p:nvPr/>
          </p:nvSpPr>
          <p:spPr>
            <a:xfrm>
              <a:off x="8707925" y="2213675"/>
              <a:ext cx="451325" cy="107125"/>
            </a:xfrm>
            <a:custGeom>
              <a:rect b="b" l="l" r="r" t="t"/>
              <a:pathLst>
                <a:path extrusionOk="0" fill="none" h="4285" w="18053">
                  <a:moveTo>
                    <a:pt x="1" y="4246"/>
                  </a:moveTo>
                  <a:cubicBezTo>
                    <a:pt x="1" y="4246"/>
                    <a:pt x="9180" y="4284"/>
                    <a:pt x="18053" y="1"/>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5" name="Google Shape;3425;p78"/>
            <p:cNvSpPr/>
            <p:nvPr/>
          </p:nvSpPr>
          <p:spPr>
            <a:xfrm>
              <a:off x="8611350" y="2086525"/>
              <a:ext cx="60275" cy="336575"/>
            </a:xfrm>
            <a:custGeom>
              <a:rect b="b" l="l" r="r" t="t"/>
              <a:pathLst>
                <a:path extrusionOk="0" fill="none" h="13463" w="2411">
                  <a:moveTo>
                    <a:pt x="2410" y="0"/>
                  </a:moveTo>
                  <a:cubicBezTo>
                    <a:pt x="2410" y="0"/>
                    <a:pt x="728" y="4590"/>
                    <a:pt x="1" y="13463"/>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6" name="Google Shape;3426;p78"/>
            <p:cNvSpPr/>
            <p:nvPr/>
          </p:nvSpPr>
          <p:spPr>
            <a:xfrm>
              <a:off x="8532000" y="2390575"/>
              <a:ext cx="488625" cy="137700"/>
            </a:xfrm>
            <a:custGeom>
              <a:rect b="b" l="l" r="r" t="t"/>
              <a:pathLst>
                <a:path extrusionOk="0" fill="none" h="5508" w="19545">
                  <a:moveTo>
                    <a:pt x="0" y="5011"/>
                  </a:moveTo>
                  <a:cubicBezTo>
                    <a:pt x="0" y="5011"/>
                    <a:pt x="7573" y="5508"/>
                    <a:pt x="19544" y="0"/>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7" name="Google Shape;3427;p78"/>
            <p:cNvSpPr/>
            <p:nvPr/>
          </p:nvSpPr>
          <p:spPr>
            <a:xfrm>
              <a:off x="7932500" y="1790100"/>
              <a:ext cx="709475" cy="754450"/>
            </a:xfrm>
            <a:custGeom>
              <a:rect b="b" l="l" r="r" t="t"/>
              <a:pathLst>
                <a:path extrusionOk="0" h="30178" w="28379">
                  <a:moveTo>
                    <a:pt x="3328" y="1"/>
                  </a:moveTo>
                  <a:lnTo>
                    <a:pt x="3328" y="1"/>
                  </a:lnTo>
                  <a:cubicBezTo>
                    <a:pt x="3328" y="1"/>
                    <a:pt x="0" y="28379"/>
                    <a:pt x="20806" y="30177"/>
                  </a:cubicBezTo>
                  <a:cubicBezTo>
                    <a:pt x="20806" y="30177"/>
                    <a:pt x="28379" y="11857"/>
                    <a:pt x="332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8" name="Google Shape;3428;p78"/>
            <p:cNvSpPr/>
            <p:nvPr/>
          </p:nvSpPr>
          <p:spPr>
            <a:xfrm>
              <a:off x="8015675" y="1790100"/>
              <a:ext cx="437000" cy="754450"/>
            </a:xfrm>
            <a:custGeom>
              <a:rect b="b" l="l" r="r" t="t"/>
              <a:pathLst>
                <a:path extrusionOk="0" fill="none" h="30178" w="17480">
                  <a:moveTo>
                    <a:pt x="1" y="1"/>
                  </a:moveTo>
                  <a:cubicBezTo>
                    <a:pt x="1" y="1"/>
                    <a:pt x="10212" y="13540"/>
                    <a:pt x="17479" y="30177"/>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9" name="Google Shape;3429;p78"/>
            <p:cNvSpPr/>
            <p:nvPr/>
          </p:nvSpPr>
          <p:spPr>
            <a:xfrm>
              <a:off x="8015675" y="1927800"/>
              <a:ext cx="161625" cy="102325"/>
            </a:xfrm>
            <a:custGeom>
              <a:rect b="b" l="l" r="r" t="t"/>
              <a:pathLst>
                <a:path extrusionOk="0" fill="none" h="4093" w="6465">
                  <a:moveTo>
                    <a:pt x="1" y="0"/>
                  </a:moveTo>
                  <a:cubicBezTo>
                    <a:pt x="2028" y="1568"/>
                    <a:pt x="4208" y="2945"/>
                    <a:pt x="6464" y="4093"/>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0" name="Google Shape;3430;p78"/>
            <p:cNvSpPr/>
            <p:nvPr/>
          </p:nvSpPr>
          <p:spPr>
            <a:xfrm>
              <a:off x="8198300" y="1896250"/>
              <a:ext cx="36350" cy="226625"/>
            </a:xfrm>
            <a:custGeom>
              <a:rect b="b" l="l" r="r" t="t"/>
              <a:pathLst>
                <a:path extrusionOk="0" fill="none" h="9065" w="1454">
                  <a:moveTo>
                    <a:pt x="1" y="0"/>
                  </a:moveTo>
                  <a:cubicBezTo>
                    <a:pt x="766" y="2983"/>
                    <a:pt x="1224" y="6005"/>
                    <a:pt x="1454" y="9065"/>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1" name="Google Shape;3431;p78"/>
            <p:cNvSpPr/>
            <p:nvPr/>
          </p:nvSpPr>
          <p:spPr>
            <a:xfrm>
              <a:off x="8026200" y="2086525"/>
              <a:ext cx="267750" cy="139625"/>
            </a:xfrm>
            <a:custGeom>
              <a:rect b="b" l="l" r="r" t="t"/>
              <a:pathLst>
                <a:path extrusionOk="0" fill="none" h="5585" w="10710">
                  <a:moveTo>
                    <a:pt x="0" y="0"/>
                  </a:moveTo>
                  <a:cubicBezTo>
                    <a:pt x="0" y="0"/>
                    <a:pt x="5546" y="3748"/>
                    <a:pt x="10709" y="5584"/>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2" name="Google Shape;3432;p78"/>
            <p:cNvSpPr/>
            <p:nvPr/>
          </p:nvSpPr>
          <p:spPr>
            <a:xfrm>
              <a:off x="8327375" y="2010025"/>
              <a:ext cx="30625" cy="320325"/>
            </a:xfrm>
            <a:custGeom>
              <a:rect b="b" l="l" r="r" t="t"/>
              <a:pathLst>
                <a:path extrusionOk="0" fill="none" h="12813" w="1225">
                  <a:moveTo>
                    <a:pt x="1" y="1"/>
                  </a:moveTo>
                  <a:cubicBezTo>
                    <a:pt x="957" y="4208"/>
                    <a:pt x="1225" y="8529"/>
                    <a:pt x="880" y="12813"/>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3" name="Google Shape;3433;p78"/>
            <p:cNvSpPr/>
            <p:nvPr/>
          </p:nvSpPr>
          <p:spPr>
            <a:xfrm>
              <a:off x="8072100" y="2254800"/>
              <a:ext cx="313625" cy="147275"/>
            </a:xfrm>
            <a:custGeom>
              <a:rect b="b" l="l" r="r" t="t"/>
              <a:pathLst>
                <a:path extrusionOk="0" fill="none" h="5891" w="12545">
                  <a:moveTo>
                    <a:pt x="0" y="1"/>
                  </a:moveTo>
                  <a:cubicBezTo>
                    <a:pt x="0" y="1"/>
                    <a:pt x="6655" y="4284"/>
                    <a:pt x="12545" y="5890"/>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4" name="Google Shape;3434;p78"/>
            <p:cNvSpPr/>
            <p:nvPr/>
          </p:nvSpPr>
          <p:spPr>
            <a:xfrm>
              <a:off x="8429700" y="2190750"/>
              <a:ext cx="34425" cy="302150"/>
            </a:xfrm>
            <a:custGeom>
              <a:rect b="b" l="l" r="r" t="t"/>
              <a:pathLst>
                <a:path extrusionOk="0" fill="none" h="12086" w="1377">
                  <a:moveTo>
                    <a:pt x="536" y="0"/>
                  </a:moveTo>
                  <a:cubicBezTo>
                    <a:pt x="536" y="0"/>
                    <a:pt x="1377" y="6999"/>
                    <a:pt x="0" y="12086"/>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35" name="Google Shape;3435;p78"/>
          <p:cNvGrpSpPr/>
          <p:nvPr/>
        </p:nvGrpSpPr>
        <p:grpSpPr>
          <a:xfrm>
            <a:off x="3336090" y="3712483"/>
            <a:ext cx="1440407" cy="951925"/>
            <a:chOff x="6771032" y="2946336"/>
            <a:chExt cx="1653740" cy="1092910"/>
          </a:xfrm>
        </p:grpSpPr>
        <p:grpSp>
          <p:nvGrpSpPr>
            <p:cNvPr id="3436" name="Google Shape;3436;p78"/>
            <p:cNvGrpSpPr/>
            <p:nvPr/>
          </p:nvGrpSpPr>
          <p:grpSpPr>
            <a:xfrm rot="-3599956">
              <a:off x="6851708" y="3149698"/>
              <a:ext cx="865812" cy="686185"/>
              <a:chOff x="7400105" y="2402050"/>
              <a:chExt cx="865831" cy="686200"/>
            </a:xfrm>
          </p:grpSpPr>
          <p:sp>
            <p:nvSpPr>
              <p:cNvPr id="3437" name="Google Shape;3437;p78"/>
              <p:cNvSpPr/>
              <p:nvPr/>
            </p:nvSpPr>
            <p:spPr>
              <a:xfrm rot="-5400000">
                <a:off x="7558857" y="2381171"/>
                <a:ext cx="686200" cy="727958"/>
              </a:xfrm>
              <a:custGeom>
                <a:rect b="b" l="l" r="r" t="t"/>
                <a:pathLst>
                  <a:path extrusionOk="0" h="21996" w="24211">
                    <a:moveTo>
                      <a:pt x="9474" y="1"/>
                    </a:moveTo>
                    <a:cubicBezTo>
                      <a:pt x="7908" y="1"/>
                      <a:pt x="6128" y="214"/>
                      <a:pt x="4207" y="807"/>
                    </a:cubicBezTo>
                    <a:cubicBezTo>
                      <a:pt x="5087" y="2184"/>
                      <a:pt x="6311" y="3293"/>
                      <a:pt x="7726" y="4096"/>
                    </a:cubicBezTo>
                    <a:cubicBezTo>
                      <a:pt x="7726" y="4096"/>
                      <a:pt x="3443" y="4708"/>
                      <a:pt x="0" y="9106"/>
                    </a:cubicBezTo>
                    <a:cubicBezTo>
                      <a:pt x="0" y="9106"/>
                      <a:pt x="3286" y="10304"/>
                      <a:pt x="5907" y="10304"/>
                    </a:cubicBezTo>
                    <a:cubicBezTo>
                      <a:pt x="6057" y="10304"/>
                      <a:pt x="6205" y="10300"/>
                      <a:pt x="6349" y="10292"/>
                    </a:cubicBezTo>
                    <a:lnTo>
                      <a:pt x="6349" y="10292"/>
                    </a:lnTo>
                    <a:cubicBezTo>
                      <a:pt x="4322" y="13887"/>
                      <a:pt x="3213" y="17903"/>
                      <a:pt x="3022" y="21995"/>
                    </a:cubicBezTo>
                    <a:cubicBezTo>
                      <a:pt x="3022" y="21995"/>
                      <a:pt x="10748" y="20695"/>
                      <a:pt x="14916" y="14193"/>
                    </a:cubicBezTo>
                    <a:cubicBezTo>
                      <a:pt x="15566" y="15990"/>
                      <a:pt x="16523" y="17673"/>
                      <a:pt x="17708" y="19203"/>
                    </a:cubicBezTo>
                    <a:cubicBezTo>
                      <a:pt x="19009" y="16296"/>
                      <a:pt x="19468" y="13084"/>
                      <a:pt x="18970" y="9948"/>
                    </a:cubicBezTo>
                    <a:lnTo>
                      <a:pt x="18970" y="9948"/>
                    </a:lnTo>
                    <a:cubicBezTo>
                      <a:pt x="18971" y="9948"/>
                      <a:pt x="20806" y="11477"/>
                      <a:pt x="24210" y="12089"/>
                    </a:cubicBezTo>
                    <a:cubicBezTo>
                      <a:pt x="23254" y="7500"/>
                      <a:pt x="20271" y="3561"/>
                      <a:pt x="16064" y="1381"/>
                    </a:cubicBezTo>
                    <a:cubicBezTo>
                      <a:pt x="16064" y="1381"/>
                      <a:pt x="13461" y="1"/>
                      <a:pt x="947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8" name="Google Shape;3438;p78"/>
              <p:cNvSpPr/>
              <p:nvPr/>
            </p:nvSpPr>
            <p:spPr>
              <a:xfrm rot="-5400000">
                <a:off x="7608189" y="2392335"/>
                <a:ext cx="307885" cy="724052"/>
              </a:xfrm>
              <a:custGeom>
                <a:rect b="b" l="l" r="r" t="t"/>
                <a:pathLst>
                  <a:path extrusionOk="0" fill="none" h="21878" w="10863">
                    <a:moveTo>
                      <a:pt x="10862" y="1"/>
                    </a:moveTo>
                    <a:cubicBezTo>
                      <a:pt x="10862" y="1"/>
                      <a:pt x="10250" y="11245"/>
                      <a:pt x="0" y="21878"/>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9" name="Google Shape;3439;p78"/>
              <p:cNvSpPr/>
              <p:nvPr/>
            </p:nvSpPr>
            <p:spPr>
              <a:xfrm rot="-5400000">
                <a:off x="7845333" y="2527344"/>
                <a:ext cx="94352" cy="240501"/>
              </a:xfrm>
              <a:custGeom>
                <a:rect b="b" l="l" r="r" t="t"/>
                <a:pathLst>
                  <a:path extrusionOk="0" fill="none" h="7267" w="3329">
                    <a:moveTo>
                      <a:pt x="3328" y="7267"/>
                    </a:moveTo>
                    <a:cubicBezTo>
                      <a:pt x="3328" y="7267"/>
                      <a:pt x="1607" y="2218"/>
                      <a:pt x="1" y="0"/>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0" name="Google Shape;3440;p78"/>
              <p:cNvSpPr/>
              <p:nvPr/>
            </p:nvSpPr>
            <p:spPr>
              <a:xfrm rot="-5400000">
                <a:off x="7650627" y="2450575"/>
                <a:ext cx="157216" cy="222796"/>
              </a:xfrm>
              <a:custGeom>
                <a:rect b="b" l="l" r="r" t="t"/>
                <a:pathLst>
                  <a:path extrusionOk="0" fill="none" h="6732" w="5547">
                    <a:moveTo>
                      <a:pt x="5547" y="6731"/>
                    </a:moveTo>
                    <a:cubicBezTo>
                      <a:pt x="5547" y="6731"/>
                      <a:pt x="2984" y="2065"/>
                      <a:pt x="1" y="0"/>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1" name="Google Shape;3441;p78"/>
              <p:cNvSpPr/>
              <p:nvPr/>
            </p:nvSpPr>
            <p:spPr>
              <a:xfrm rot="-5400000">
                <a:off x="7533205" y="2731461"/>
                <a:ext cx="221157" cy="84856"/>
              </a:xfrm>
              <a:custGeom>
                <a:rect b="b" l="l" r="r" t="t"/>
                <a:pathLst>
                  <a:path extrusionOk="0" fill="none" h="2564" w="7803">
                    <a:moveTo>
                      <a:pt x="1" y="1"/>
                    </a:moveTo>
                    <a:cubicBezTo>
                      <a:pt x="1" y="1"/>
                      <a:pt x="5699" y="957"/>
                      <a:pt x="7803" y="2563"/>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2" name="Google Shape;3442;p78"/>
              <p:cNvSpPr/>
              <p:nvPr/>
            </p:nvSpPr>
            <p:spPr>
              <a:xfrm rot="-5400000">
                <a:off x="7683298" y="2821089"/>
                <a:ext cx="237425" cy="21578"/>
              </a:xfrm>
              <a:custGeom>
                <a:rect b="b" l="l" r="r" t="t"/>
                <a:pathLst>
                  <a:path extrusionOk="0" fill="none" h="652" w="8377">
                    <a:moveTo>
                      <a:pt x="1" y="345"/>
                    </a:moveTo>
                    <a:cubicBezTo>
                      <a:pt x="2793" y="1"/>
                      <a:pt x="5623" y="116"/>
                      <a:pt x="8376" y="651"/>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3" name="Google Shape;3443;p78"/>
              <p:cNvSpPr/>
              <p:nvPr/>
            </p:nvSpPr>
            <p:spPr>
              <a:xfrm rot="-5400000">
                <a:off x="7978490" y="2661859"/>
                <a:ext cx="6519" cy="178514"/>
              </a:xfrm>
              <a:custGeom>
                <a:rect b="b" l="l" r="r" t="t"/>
                <a:pathLst>
                  <a:path extrusionOk="0" fill="none" h="5394" w="230">
                    <a:moveTo>
                      <a:pt x="38" y="1"/>
                    </a:moveTo>
                    <a:cubicBezTo>
                      <a:pt x="230" y="1798"/>
                      <a:pt x="230" y="3596"/>
                      <a:pt x="0" y="5393"/>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4" name="Google Shape;3444;p78"/>
              <p:cNvSpPr/>
              <p:nvPr/>
            </p:nvSpPr>
            <p:spPr>
              <a:xfrm rot="-5400000">
                <a:off x="7917228" y="2816922"/>
                <a:ext cx="113852" cy="49411"/>
              </a:xfrm>
              <a:custGeom>
                <a:rect b="b" l="l" r="r" t="t"/>
                <a:pathLst>
                  <a:path extrusionOk="0" fill="none" h="1493" w="4017">
                    <a:moveTo>
                      <a:pt x="0" y="1492"/>
                    </a:moveTo>
                    <a:cubicBezTo>
                      <a:pt x="1377" y="1148"/>
                      <a:pt x="2716" y="613"/>
                      <a:pt x="4016" y="1"/>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5" name="Google Shape;3445;p78"/>
              <p:cNvSpPr/>
              <p:nvPr/>
            </p:nvSpPr>
            <p:spPr>
              <a:xfrm rot="-5400000">
                <a:off x="8048468" y="2766492"/>
                <a:ext cx="26047" cy="125331"/>
              </a:xfrm>
              <a:custGeom>
                <a:rect b="b" l="l" r="r" t="t"/>
                <a:pathLst>
                  <a:path extrusionOk="0" fill="none" h="3787" w="919">
                    <a:moveTo>
                      <a:pt x="918" y="0"/>
                    </a:moveTo>
                    <a:cubicBezTo>
                      <a:pt x="727" y="1301"/>
                      <a:pt x="421" y="2563"/>
                      <a:pt x="0" y="3787"/>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46" name="Google Shape;3446;p78"/>
            <p:cNvGrpSpPr/>
            <p:nvPr/>
          </p:nvGrpSpPr>
          <p:grpSpPr>
            <a:xfrm rot="5400000">
              <a:off x="7781734" y="3180850"/>
              <a:ext cx="603350" cy="682725"/>
              <a:chOff x="9770450" y="2413550"/>
              <a:chExt cx="603350" cy="682725"/>
            </a:xfrm>
          </p:grpSpPr>
          <p:sp>
            <p:nvSpPr>
              <p:cNvPr id="3447" name="Google Shape;3447;p78"/>
              <p:cNvSpPr/>
              <p:nvPr/>
            </p:nvSpPr>
            <p:spPr>
              <a:xfrm>
                <a:off x="9867975" y="2458500"/>
                <a:ext cx="505825" cy="637775"/>
              </a:xfrm>
              <a:custGeom>
                <a:rect b="b" l="l" r="r" t="t"/>
                <a:pathLst>
                  <a:path extrusionOk="0" fill="none" h="25511" w="20233">
                    <a:moveTo>
                      <a:pt x="1" y="0"/>
                    </a:moveTo>
                    <a:cubicBezTo>
                      <a:pt x="1" y="0"/>
                      <a:pt x="7803" y="8070"/>
                      <a:pt x="20233" y="25510"/>
                    </a:cubicBezTo>
                  </a:path>
                </a:pathLst>
              </a:custGeom>
              <a:noFill/>
              <a:ln cap="rnd" cmpd="sng" w="181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8" name="Google Shape;3448;p78"/>
              <p:cNvSpPr/>
              <p:nvPr/>
            </p:nvSpPr>
            <p:spPr>
              <a:xfrm>
                <a:off x="9814425" y="2627725"/>
                <a:ext cx="275400" cy="90850"/>
              </a:xfrm>
              <a:custGeom>
                <a:rect b="b" l="l" r="r" t="t"/>
                <a:pathLst>
                  <a:path extrusionOk="0" fill="none" h="3634" w="11016">
                    <a:moveTo>
                      <a:pt x="1" y="1"/>
                    </a:moveTo>
                    <a:cubicBezTo>
                      <a:pt x="1" y="1"/>
                      <a:pt x="6809" y="1683"/>
                      <a:pt x="11016" y="3634"/>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9" name="Google Shape;3449;p78"/>
              <p:cNvSpPr/>
              <p:nvPr/>
            </p:nvSpPr>
            <p:spPr>
              <a:xfrm>
                <a:off x="10168200" y="2579925"/>
                <a:ext cx="22025" cy="266775"/>
              </a:xfrm>
              <a:custGeom>
                <a:rect b="b" l="l" r="r" t="t"/>
                <a:pathLst>
                  <a:path extrusionOk="0" fill="none" h="10671" w="881">
                    <a:moveTo>
                      <a:pt x="1" y="0"/>
                    </a:moveTo>
                    <a:cubicBezTo>
                      <a:pt x="1" y="0"/>
                      <a:pt x="460" y="5508"/>
                      <a:pt x="881" y="10671"/>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0" name="Google Shape;3450;p78"/>
              <p:cNvSpPr/>
              <p:nvPr/>
            </p:nvSpPr>
            <p:spPr>
              <a:xfrm>
                <a:off x="9964550" y="2862950"/>
                <a:ext cx="308850" cy="95625"/>
              </a:xfrm>
              <a:custGeom>
                <a:rect b="b" l="l" r="r" t="t"/>
                <a:pathLst>
                  <a:path extrusionOk="0" fill="none" h="3825" w="12354">
                    <a:moveTo>
                      <a:pt x="1" y="0"/>
                    </a:moveTo>
                    <a:cubicBezTo>
                      <a:pt x="1" y="0"/>
                      <a:pt x="7038" y="1147"/>
                      <a:pt x="12354" y="3825"/>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1" name="Google Shape;3451;p78"/>
              <p:cNvSpPr/>
              <p:nvPr/>
            </p:nvSpPr>
            <p:spPr>
              <a:xfrm>
                <a:off x="10018100" y="2465175"/>
                <a:ext cx="24875" cy="196050"/>
              </a:xfrm>
              <a:custGeom>
                <a:rect b="b" l="l" r="r" t="t"/>
                <a:pathLst>
                  <a:path extrusionOk="0" fill="none" h="7842" w="995">
                    <a:moveTo>
                      <a:pt x="0" y="1"/>
                    </a:moveTo>
                    <a:cubicBezTo>
                      <a:pt x="0" y="1"/>
                      <a:pt x="383" y="3634"/>
                      <a:pt x="995" y="7841"/>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2" name="Google Shape;3452;p78"/>
              <p:cNvSpPr/>
              <p:nvPr/>
            </p:nvSpPr>
            <p:spPr>
              <a:xfrm>
                <a:off x="9823050" y="2413550"/>
                <a:ext cx="89900" cy="89900"/>
              </a:xfrm>
              <a:custGeom>
                <a:rect b="b" l="l" r="r" t="t"/>
                <a:pathLst>
                  <a:path extrusionOk="0" h="3596" w="3596">
                    <a:moveTo>
                      <a:pt x="1798" y="0"/>
                    </a:moveTo>
                    <a:cubicBezTo>
                      <a:pt x="803" y="0"/>
                      <a:pt x="0" y="804"/>
                      <a:pt x="0" y="1798"/>
                    </a:cubicBezTo>
                    <a:cubicBezTo>
                      <a:pt x="0" y="2792"/>
                      <a:pt x="803" y="3596"/>
                      <a:pt x="1798" y="3596"/>
                    </a:cubicBezTo>
                    <a:cubicBezTo>
                      <a:pt x="2792" y="3596"/>
                      <a:pt x="3595" y="2792"/>
                      <a:pt x="3595" y="1798"/>
                    </a:cubicBezTo>
                    <a:cubicBezTo>
                      <a:pt x="3595" y="804"/>
                      <a:pt x="2792" y="0"/>
                      <a:pt x="179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3" name="Google Shape;3453;p78"/>
              <p:cNvSpPr/>
              <p:nvPr/>
            </p:nvSpPr>
            <p:spPr>
              <a:xfrm>
                <a:off x="9830700" y="2436500"/>
                <a:ext cx="32525" cy="28450"/>
              </a:xfrm>
              <a:custGeom>
                <a:rect b="b" l="l" r="r" t="t"/>
                <a:pathLst>
                  <a:path extrusionOk="0" h="1138" w="1301">
                    <a:moveTo>
                      <a:pt x="765" y="0"/>
                    </a:moveTo>
                    <a:cubicBezTo>
                      <a:pt x="268" y="0"/>
                      <a:pt x="0" y="612"/>
                      <a:pt x="344" y="956"/>
                    </a:cubicBezTo>
                    <a:cubicBezTo>
                      <a:pt x="470" y="1082"/>
                      <a:pt x="617" y="1138"/>
                      <a:pt x="757" y="1138"/>
                    </a:cubicBezTo>
                    <a:cubicBezTo>
                      <a:pt x="1042" y="1138"/>
                      <a:pt x="1301" y="908"/>
                      <a:pt x="1301" y="574"/>
                    </a:cubicBezTo>
                    <a:cubicBezTo>
                      <a:pt x="1301" y="268"/>
                      <a:pt x="1071" y="0"/>
                      <a:pt x="7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4" name="Google Shape;3454;p78"/>
              <p:cNvSpPr/>
              <p:nvPr/>
            </p:nvSpPr>
            <p:spPr>
              <a:xfrm>
                <a:off x="9770450" y="2579925"/>
                <a:ext cx="88950" cy="89900"/>
              </a:xfrm>
              <a:custGeom>
                <a:rect b="b" l="l" r="r" t="t"/>
                <a:pathLst>
                  <a:path extrusionOk="0" h="3596" w="3558">
                    <a:moveTo>
                      <a:pt x="1760" y="0"/>
                    </a:moveTo>
                    <a:cubicBezTo>
                      <a:pt x="766" y="0"/>
                      <a:pt x="1" y="803"/>
                      <a:pt x="1" y="1798"/>
                    </a:cubicBezTo>
                    <a:cubicBezTo>
                      <a:pt x="1" y="2792"/>
                      <a:pt x="766" y="3595"/>
                      <a:pt x="1760" y="3595"/>
                    </a:cubicBezTo>
                    <a:cubicBezTo>
                      <a:pt x="2754" y="3595"/>
                      <a:pt x="3558" y="2792"/>
                      <a:pt x="3558" y="1798"/>
                    </a:cubicBezTo>
                    <a:cubicBezTo>
                      <a:pt x="3558" y="803"/>
                      <a:pt x="2754" y="0"/>
                      <a:pt x="176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5" name="Google Shape;3455;p78"/>
              <p:cNvSpPr/>
              <p:nvPr/>
            </p:nvSpPr>
            <p:spPr>
              <a:xfrm>
                <a:off x="9778100" y="2602875"/>
                <a:ext cx="32525" cy="28025"/>
              </a:xfrm>
              <a:custGeom>
                <a:rect b="b" l="l" r="r" t="t"/>
                <a:pathLst>
                  <a:path extrusionOk="0" h="1121" w="1301">
                    <a:moveTo>
                      <a:pt x="766" y="0"/>
                    </a:moveTo>
                    <a:cubicBezTo>
                      <a:pt x="268" y="0"/>
                      <a:pt x="1" y="612"/>
                      <a:pt x="345" y="956"/>
                    </a:cubicBezTo>
                    <a:cubicBezTo>
                      <a:pt x="471" y="1069"/>
                      <a:pt x="617" y="1121"/>
                      <a:pt x="757" y="1121"/>
                    </a:cubicBezTo>
                    <a:cubicBezTo>
                      <a:pt x="1043" y="1121"/>
                      <a:pt x="1301" y="908"/>
                      <a:pt x="1301" y="574"/>
                    </a:cubicBezTo>
                    <a:cubicBezTo>
                      <a:pt x="1301" y="268"/>
                      <a:pt x="1072" y="0"/>
                      <a:pt x="76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6" name="Google Shape;3456;p78"/>
              <p:cNvSpPr/>
              <p:nvPr/>
            </p:nvSpPr>
            <p:spPr>
              <a:xfrm>
                <a:off x="9919625" y="2818000"/>
                <a:ext cx="89900" cy="89900"/>
              </a:xfrm>
              <a:custGeom>
                <a:rect b="b" l="l" r="r" t="t"/>
                <a:pathLst>
                  <a:path extrusionOk="0" h="3596" w="3596">
                    <a:moveTo>
                      <a:pt x="1798" y="1"/>
                    </a:moveTo>
                    <a:cubicBezTo>
                      <a:pt x="803" y="1"/>
                      <a:pt x="0" y="804"/>
                      <a:pt x="0" y="1798"/>
                    </a:cubicBezTo>
                    <a:cubicBezTo>
                      <a:pt x="0" y="2792"/>
                      <a:pt x="803" y="3596"/>
                      <a:pt x="1798" y="3596"/>
                    </a:cubicBezTo>
                    <a:cubicBezTo>
                      <a:pt x="2792" y="3596"/>
                      <a:pt x="3595" y="2792"/>
                      <a:pt x="3595" y="1798"/>
                    </a:cubicBezTo>
                    <a:cubicBezTo>
                      <a:pt x="3595" y="804"/>
                      <a:pt x="2792" y="1"/>
                      <a:pt x="179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7" name="Google Shape;3457;p78"/>
              <p:cNvSpPr/>
              <p:nvPr/>
            </p:nvSpPr>
            <p:spPr>
              <a:xfrm>
                <a:off x="9932050" y="2840950"/>
                <a:ext cx="27750" cy="28700"/>
              </a:xfrm>
              <a:custGeom>
                <a:rect b="b" l="l" r="r" t="t"/>
                <a:pathLst>
                  <a:path extrusionOk="0" h="1148" w="1110">
                    <a:moveTo>
                      <a:pt x="574" y="0"/>
                    </a:moveTo>
                    <a:cubicBezTo>
                      <a:pt x="268" y="0"/>
                      <a:pt x="0" y="268"/>
                      <a:pt x="0" y="574"/>
                    </a:cubicBezTo>
                    <a:cubicBezTo>
                      <a:pt x="0" y="880"/>
                      <a:pt x="268" y="1148"/>
                      <a:pt x="574" y="1148"/>
                    </a:cubicBezTo>
                    <a:cubicBezTo>
                      <a:pt x="880" y="1148"/>
                      <a:pt x="1109" y="880"/>
                      <a:pt x="1109" y="574"/>
                    </a:cubicBezTo>
                    <a:cubicBezTo>
                      <a:pt x="1109" y="268"/>
                      <a:pt x="880" y="0"/>
                      <a:pt x="57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8" name="Google Shape;3458;p78"/>
              <p:cNvSpPr/>
              <p:nvPr/>
            </p:nvSpPr>
            <p:spPr>
              <a:xfrm>
                <a:off x="10123275" y="2534975"/>
                <a:ext cx="89900" cy="89900"/>
              </a:xfrm>
              <a:custGeom>
                <a:rect b="b" l="l" r="r" t="t"/>
                <a:pathLst>
                  <a:path extrusionOk="0" h="3596" w="3596">
                    <a:moveTo>
                      <a:pt x="1798" y="1"/>
                    </a:moveTo>
                    <a:cubicBezTo>
                      <a:pt x="804" y="1"/>
                      <a:pt x="0" y="804"/>
                      <a:pt x="0" y="1798"/>
                    </a:cubicBezTo>
                    <a:cubicBezTo>
                      <a:pt x="0" y="2793"/>
                      <a:pt x="804" y="3596"/>
                      <a:pt x="1798" y="3596"/>
                    </a:cubicBezTo>
                    <a:cubicBezTo>
                      <a:pt x="2792" y="3596"/>
                      <a:pt x="3596" y="2793"/>
                      <a:pt x="3596" y="1798"/>
                    </a:cubicBezTo>
                    <a:cubicBezTo>
                      <a:pt x="3596" y="804"/>
                      <a:pt x="2792" y="1"/>
                      <a:pt x="179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9" name="Google Shape;3459;p78"/>
              <p:cNvSpPr/>
              <p:nvPr/>
            </p:nvSpPr>
            <p:spPr>
              <a:xfrm>
                <a:off x="10131875" y="2557925"/>
                <a:ext cx="32525" cy="28050"/>
              </a:xfrm>
              <a:custGeom>
                <a:rect b="b" l="l" r="r" t="t"/>
                <a:pathLst>
                  <a:path extrusionOk="0" h="1122" w="1301">
                    <a:moveTo>
                      <a:pt x="727" y="1"/>
                    </a:moveTo>
                    <a:cubicBezTo>
                      <a:pt x="230" y="1"/>
                      <a:pt x="1" y="613"/>
                      <a:pt x="345" y="957"/>
                    </a:cubicBezTo>
                    <a:cubicBezTo>
                      <a:pt x="458" y="1070"/>
                      <a:pt x="600" y="1121"/>
                      <a:pt x="740" y="1121"/>
                    </a:cubicBezTo>
                    <a:cubicBezTo>
                      <a:pt x="1025" y="1121"/>
                      <a:pt x="1301" y="908"/>
                      <a:pt x="1301" y="574"/>
                    </a:cubicBezTo>
                    <a:cubicBezTo>
                      <a:pt x="1301" y="268"/>
                      <a:pt x="1033" y="1"/>
                      <a:pt x="72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0" name="Google Shape;3460;p78"/>
              <p:cNvSpPr/>
              <p:nvPr/>
            </p:nvSpPr>
            <p:spPr>
              <a:xfrm>
                <a:off x="9973150" y="2420250"/>
                <a:ext cx="89900" cy="88950"/>
              </a:xfrm>
              <a:custGeom>
                <a:rect b="b" l="l" r="r" t="t"/>
                <a:pathLst>
                  <a:path extrusionOk="0" h="3558" w="3596">
                    <a:moveTo>
                      <a:pt x="1798" y="0"/>
                    </a:moveTo>
                    <a:cubicBezTo>
                      <a:pt x="804" y="0"/>
                      <a:pt x="1" y="803"/>
                      <a:pt x="1" y="1798"/>
                    </a:cubicBezTo>
                    <a:cubicBezTo>
                      <a:pt x="1" y="2792"/>
                      <a:pt x="804" y="3557"/>
                      <a:pt x="1798" y="3557"/>
                    </a:cubicBezTo>
                    <a:cubicBezTo>
                      <a:pt x="2793" y="3557"/>
                      <a:pt x="3596" y="2792"/>
                      <a:pt x="3596" y="1798"/>
                    </a:cubicBezTo>
                    <a:cubicBezTo>
                      <a:pt x="3596" y="803"/>
                      <a:pt x="2793" y="0"/>
                      <a:pt x="179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1" name="Google Shape;3461;p78"/>
              <p:cNvSpPr/>
              <p:nvPr/>
            </p:nvSpPr>
            <p:spPr>
              <a:xfrm>
                <a:off x="9981775" y="2443200"/>
                <a:ext cx="32525" cy="27800"/>
              </a:xfrm>
              <a:custGeom>
                <a:rect b="b" l="l" r="r" t="t"/>
                <a:pathLst>
                  <a:path extrusionOk="0" h="1112" w="1301">
                    <a:moveTo>
                      <a:pt x="727" y="0"/>
                    </a:moveTo>
                    <a:cubicBezTo>
                      <a:pt x="229" y="0"/>
                      <a:pt x="0" y="612"/>
                      <a:pt x="344" y="956"/>
                    </a:cubicBezTo>
                    <a:cubicBezTo>
                      <a:pt x="451" y="1063"/>
                      <a:pt x="585" y="1111"/>
                      <a:pt x="717" y="1111"/>
                    </a:cubicBezTo>
                    <a:cubicBezTo>
                      <a:pt x="1010" y="1111"/>
                      <a:pt x="1300" y="878"/>
                      <a:pt x="1300" y="536"/>
                    </a:cubicBezTo>
                    <a:cubicBezTo>
                      <a:pt x="1300" y="230"/>
                      <a:pt x="1033" y="0"/>
                      <a:pt x="72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462" name="Google Shape;3462;p78"/>
          <p:cNvGrpSpPr/>
          <p:nvPr/>
        </p:nvGrpSpPr>
        <p:grpSpPr>
          <a:xfrm rot="-7476558">
            <a:off x="5288886" y="319594"/>
            <a:ext cx="869572" cy="1150091"/>
            <a:chOff x="9681025" y="636075"/>
            <a:chExt cx="668875" cy="884650"/>
          </a:xfrm>
        </p:grpSpPr>
        <p:sp>
          <p:nvSpPr>
            <p:cNvPr id="3463" name="Google Shape;3463;p78"/>
            <p:cNvSpPr/>
            <p:nvPr/>
          </p:nvSpPr>
          <p:spPr>
            <a:xfrm>
              <a:off x="10171925" y="725950"/>
              <a:ext cx="109125" cy="313150"/>
            </a:xfrm>
            <a:custGeom>
              <a:rect b="b" l="l" r="r" t="t"/>
              <a:pathLst>
                <a:path extrusionOk="0" h="12526" w="4365">
                  <a:moveTo>
                    <a:pt x="3065" y="0"/>
                  </a:moveTo>
                  <a:cubicBezTo>
                    <a:pt x="1387" y="3356"/>
                    <a:pt x="0" y="12525"/>
                    <a:pt x="1986" y="12525"/>
                  </a:cubicBezTo>
                  <a:cubicBezTo>
                    <a:pt x="2037" y="12525"/>
                    <a:pt x="2091" y="12519"/>
                    <a:pt x="2147" y="12507"/>
                  </a:cubicBezTo>
                  <a:cubicBezTo>
                    <a:pt x="4365" y="12009"/>
                    <a:pt x="3065" y="1"/>
                    <a:pt x="30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4" name="Google Shape;3464;p78"/>
            <p:cNvSpPr/>
            <p:nvPr/>
          </p:nvSpPr>
          <p:spPr>
            <a:xfrm>
              <a:off x="9880600" y="762750"/>
              <a:ext cx="326850" cy="70500"/>
            </a:xfrm>
            <a:custGeom>
              <a:rect b="b" l="l" r="r" t="t"/>
              <a:pathLst>
                <a:path extrusionOk="0" h="2820" w="13074">
                  <a:moveTo>
                    <a:pt x="11505" y="0"/>
                  </a:moveTo>
                  <a:cubicBezTo>
                    <a:pt x="7755" y="0"/>
                    <a:pt x="1" y="936"/>
                    <a:pt x="2555" y="2391"/>
                  </a:cubicBezTo>
                  <a:cubicBezTo>
                    <a:pt x="3095" y="2695"/>
                    <a:pt x="3772" y="2820"/>
                    <a:pt x="4521" y="2820"/>
                  </a:cubicBezTo>
                  <a:cubicBezTo>
                    <a:pt x="8015" y="2820"/>
                    <a:pt x="13073" y="96"/>
                    <a:pt x="13073" y="96"/>
                  </a:cubicBezTo>
                  <a:cubicBezTo>
                    <a:pt x="12742" y="31"/>
                    <a:pt x="12191" y="0"/>
                    <a:pt x="1150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5" name="Google Shape;3465;p78"/>
            <p:cNvSpPr/>
            <p:nvPr/>
          </p:nvSpPr>
          <p:spPr>
            <a:xfrm>
              <a:off x="10078075" y="813900"/>
              <a:ext cx="82500" cy="263475"/>
            </a:xfrm>
            <a:custGeom>
              <a:rect b="b" l="l" r="r" t="t"/>
              <a:pathLst>
                <a:path extrusionOk="0" h="10539" w="3300">
                  <a:moveTo>
                    <a:pt x="3300" y="1"/>
                  </a:moveTo>
                  <a:lnTo>
                    <a:pt x="3300" y="1"/>
                  </a:lnTo>
                  <a:cubicBezTo>
                    <a:pt x="1109" y="3305"/>
                    <a:pt x="0" y="10538"/>
                    <a:pt x="1477" y="10538"/>
                  </a:cubicBezTo>
                  <a:cubicBezTo>
                    <a:pt x="1521" y="10538"/>
                    <a:pt x="1568" y="10532"/>
                    <a:pt x="1617" y="10518"/>
                  </a:cubicBezTo>
                  <a:cubicBezTo>
                    <a:pt x="3300" y="10021"/>
                    <a:pt x="3300" y="1"/>
                    <a:pt x="330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6" name="Google Shape;3466;p78"/>
            <p:cNvSpPr/>
            <p:nvPr/>
          </p:nvSpPr>
          <p:spPr>
            <a:xfrm>
              <a:off x="9849075" y="869350"/>
              <a:ext cx="259875" cy="97800"/>
            </a:xfrm>
            <a:custGeom>
              <a:rect b="b" l="l" r="r" t="t"/>
              <a:pathLst>
                <a:path extrusionOk="0" h="3912" w="10395">
                  <a:moveTo>
                    <a:pt x="10284" y="0"/>
                  </a:moveTo>
                  <a:cubicBezTo>
                    <a:pt x="7615" y="0"/>
                    <a:pt x="0" y="1328"/>
                    <a:pt x="604" y="3214"/>
                  </a:cubicBezTo>
                  <a:cubicBezTo>
                    <a:pt x="760" y="3710"/>
                    <a:pt x="1193" y="3912"/>
                    <a:pt x="1797" y="3912"/>
                  </a:cubicBezTo>
                  <a:cubicBezTo>
                    <a:pt x="4453" y="3912"/>
                    <a:pt x="10395" y="1"/>
                    <a:pt x="10395" y="1"/>
                  </a:cubicBezTo>
                  <a:cubicBezTo>
                    <a:pt x="10359" y="1"/>
                    <a:pt x="10322" y="0"/>
                    <a:pt x="1028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7" name="Google Shape;3467;p78"/>
            <p:cNvSpPr/>
            <p:nvPr/>
          </p:nvSpPr>
          <p:spPr>
            <a:xfrm>
              <a:off x="10002575" y="914300"/>
              <a:ext cx="71000" cy="260100"/>
            </a:xfrm>
            <a:custGeom>
              <a:rect b="b" l="l" r="r" t="t"/>
              <a:pathLst>
                <a:path extrusionOk="0" h="10404" w="2840">
                  <a:moveTo>
                    <a:pt x="2687" y="1"/>
                  </a:moveTo>
                  <a:cubicBezTo>
                    <a:pt x="379" y="3957"/>
                    <a:pt x="1" y="10404"/>
                    <a:pt x="1216" y="10404"/>
                  </a:cubicBezTo>
                  <a:cubicBezTo>
                    <a:pt x="1270" y="10404"/>
                    <a:pt x="1326" y="10391"/>
                    <a:pt x="1386" y="10365"/>
                  </a:cubicBezTo>
                  <a:cubicBezTo>
                    <a:pt x="2840" y="9753"/>
                    <a:pt x="2687" y="1"/>
                    <a:pt x="268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8" name="Google Shape;3468;p78"/>
            <p:cNvSpPr/>
            <p:nvPr/>
          </p:nvSpPr>
          <p:spPr>
            <a:xfrm>
              <a:off x="9781425" y="991750"/>
              <a:ext cx="225225" cy="93275"/>
            </a:xfrm>
            <a:custGeom>
              <a:rect b="b" l="l" r="r" t="t"/>
              <a:pathLst>
                <a:path extrusionOk="0" h="3731" w="9009">
                  <a:moveTo>
                    <a:pt x="9008" y="1"/>
                  </a:moveTo>
                  <a:cubicBezTo>
                    <a:pt x="9008" y="1"/>
                    <a:pt x="671" y="613"/>
                    <a:pt x="135" y="2946"/>
                  </a:cubicBezTo>
                  <a:cubicBezTo>
                    <a:pt x="1" y="3503"/>
                    <a:pt x="256" y="3731"/>
                    <a:pt x="765" y="3731"/>
                  </a:cubicBezTo>
                  <a:cubicBezTo>
                    <a:pt x="2421" y="3731"/>
                    <a:pt x="6756" y="1317"/>
                    <a:pt x="900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9" name="Google Shape;3469;p78"/>
            <p:cNvSpPr/>
            <p:nvPr/>
          </p:nvSpPr>
          <p:spPr>
            <a:xfrm>
              <a:off x="9919125" y="1023300"/>
              <a:ext cx="77000" cy="233325"/>
            </a:xfrm>
            <a:custGeom>
              <a:rect b="b" l="l" r="r" t="t"/>
              <a:pathLst>
                <a:path extrusionOk="0" h="9333" w="3080">
                  <a:moveTo>
                    <a:pt x="2506" y="1"/>
                  </a:moveTo>
                  <a:cubicBezTo>
                    <a:pt x="1154" y="2847"/>
                    <a:pt x="1" y="9332"/>
                    <a:pt x="1139" y="9332"/>
                  </a:cubicBezTo>
                  <a:cubicBezTo>
                    <a:pt x="1224" y="9332"/>
                    <a:pt x="1323" y="9296"/>
                    <a:pt x="1435" y="9218"/>
                  </a:cubicBezTo>
                  <a:cubicBezTo>
                    <a:pt x="3080" y="8147"/>
                    <a:pt x="2506" y="1"/>
                    <a:pt x="250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0" name="Google Shape;3470;p78"/>
            <p:cNvSpPr/>
            <p:nvPr/>
          </p:nvSpPr>
          <p:spPr>
            <a:xfrm>
              <a:off x="9753800" y="1084500"/>
              <a:ext cx="182100" cy="113300"/>
            </a:xfrm>
            <a:custGeom>
              <a:rect b="b" l="l" r="r" t="t"/>
              <a:pathLst>
                <a:path extrusionOk="0" h="4532" w="7284">
                  <a:moveTo>
                    <a:pt x="7283" y="0"/>
                  </a:moveTo>
                  <a:lnTo>
                    <a:pt x="7283" y="0"/>
                  </a:lnTo>
                  <a:cubicBezTo>
                    <a:pt x="7283" y="1"/>
                    <a:pt x="705" y="1492"/>
                    <a:pt x="131" y="3825"/>
                  </a:cubicBezTo>
                  <a:cubicBezTo>
                    <a:pt x="1" y="4322"/>
                    <a:pt x="129" y="4531"/>
                    <a:pt x="438" y="4531"/>
                  </a:cubicBezTo>
                  <a:cubicBezTo>
                    <a:pt x="1578" y="4531"/>
                    <a:pt x="5177" y="1686"/>
                    <a:pt x="728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1" name="Google Shape;3471;p78"/>
            <p:cNvSpPr/>
            <p:nvPr/>
          </p:nvSpPr>
          <p:spPr>
            <a:xfrm>
              <a:off x="9842050" y="1134225"/>
              <a:ext cx="88100" cy="214450"/>
            </a:xfrm>
            <a:custGeom>
              <a:rect b="b" l="l" r="r" t="t"/>
              <a:pathLst>
                <a:path extrusionOk="0" h="8578" w="3524">
                  <a:moveTo>
                    <a:pt x="2376" y="0"/>
                  </a:moveTo>
                  <a:cubicBezTo>
                    <a:pt x="1343" y="2445"/>
                    <a:pt x="1" y="8577"/>
                    <a:pt x="1138" y="8577"/>
                  </a:cubicBezTo>
                  <a:cubicBezTo>
                    <a:pt x="1264" y="8577"/>
                    <a:pt x="1421" y="8502"/>
                    <a:pt x="1611" y="8338"/>
                  </a:cubicBezTo>
                  <a:cubicBezTo>
                    <a:pt x="3524" y="6655"/>
                    <a:pt x="2376" y="1"/>
                    <a:pt x="237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2" name="Google Shape;3472;p78"/>
            <p:cNvSpPr/>
            <p:nvPr/>
          </p:nvSpPr>
          <p:spPr>
            <a:xfrm>
              <a:off x="9721050" y="1197325"/>
              <a:ext cx="138350" cy="107425"/>
            </a:xfrm>
            <a:custGeom>
              <a:rect b="b" l="l" r="r" t="t"/>
              <a:pathLst>
                <a:path extrusionOk="0" h="4297" w="5534">
                  <a:moveTo>
                    <a:pt x="5534" y="0"/>
                  </a:moveTo>
                  <a:lnTo>
                    <a:pt x="5534" y="0"/>
                  </a:lnTo>
                  <a:cubicBezTo>
                    <a:pt x="5533" y="1"/>
                    <a:pt x="944" y="1377"/>
                    <a:pt x="179" y="3596"/>
                  </a:cubicBezTo>
                  <a:cubicBezTo>
                    <a:pt x="1" y="4089"/>
                    <a:pt x="60" y="4297"/>
                    <a:pt x="284" y="4297"/>
                  </a:cubicBezTo>
                  <a:cubicBezTo>
                    <a:pt x="1069" y="4297"/>
                    <a:pt x="3868" y="1755"/>
                    <a:pt x="553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3" name="Google Shape;3473;p78"/>
            <p:cNvSpPr/>
            <p:nvPr/>
          </p:nvSpPr>
          <p:spPr>
            <a:xfrm>
              <a:off x="9776825" y="1241300"/>
              <a:ext cx="76850" cy="191450"/>
            </a:xfrm>
            <a:custGeom>
              <a:rect b="b" l="l" r="r" t="t"/>
              <a:pathLst>
                <a:path extrusionOk="0" h="7658" w="3074">
                  <a:moveTo>
                    <a:pt x="2232" y="1"/>
                  </a:moveTo>
                  <a:cubicBezTo>
                    <a:pt x="1323" y="2027"/>
                    <a:pt x="1" y="7657"/>
                    <a:pt x="1031" y="7657"/>
                  </a:cubicBezTo>
                  <a:cubicBezTo>
                    <a:pt x="1129" y="7657"/>
                    <a:pt x="1248" y="7606"/>
                    <a:pt x="1390" y="7497"/>
                  </a:cubicBezTo>
                  <a:cubicBezTo>
                    <a:pt x="3073" y="6235"/>
                    <a:pt x="2232" y="1"/>
                    <a:pt x="223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4" name="Google Shape;3474;p78"/>
            <p:cNvSpPr/>
            <p:nvPr/>
          </p:nvSpPr>
          <p:spPr>
            <a:xfrm>
              <a:off x="9681025" y="1304425"/>
              <a:ext cx="112400" cy="88650"/>
            </a:xfrm>
            <a:custGeom>
              <a:rect b="b" l="l" r="r" t="t"/>
              <a:pathLst>
                <a:path extrusionOk="0" h="3546" w="4496">
                  <a:moveTo>
                    <a:pt x="4496" y="0"/>
                  </a:moveTo>
                  <a:cubicBezTo>
                    <a:pt x="4495" y="0"/>
                    <a:pt x="556" y="1339"/>
                    <a:pt x="97" y="3060"/>
                  </a:cubicBezTo>
                  <a:cubicBezTo>
                    <a:pt x="1" y="3402"/>
                    <a:pt x="65" y="3546"/>
                    <a:pt x="239" y="3546"/>
                  </a:cubicBezTo>
                  <a:cubicBezTo>
                    <a:pt x="960" y="3546"/>
                    <a:pt x="3571" y="1078"/>
                    <a:pt x="449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5" name="Google Shape;3475;p78"/>
            <p:cNvSpPr/>
            <p:nvPr/>
          </p:nvSpPr>
          <p:spPr>
            <a:xfrm>
              <a:off x="9719775" y="1361775"/>
              <a:ext cx="63300" cy="158950"/>
            </a:xfrm>
            <a:custGeom>
              <a:rect b="b" l="l" r="r" t="t"/>
              <a:pathLst>
                <a:path extrusionOk="0" h="6358" w="2532">
                  <a:moveTo>
                    <a:pt x="1760" y="1"/>
                  </a:moveTo>
                  <a:lnTo>
                    <a:pt x="1760" y="1"/>
                  </a:lnTo>
                  <a:cubicBezTo>
                    <a:pt x="1377" y="766"/>
                    <a:pt x="1" y="6235"/>
                    <a:pt x="727" y="6350"/>
                  </a:cubicBezTo>
                  <a:cubicBezTo>
                    <a:pt x="764" y="6355"/>
                    <a:pt x="799" y="6358"/>
                    <a:pt x="833" y="6358"/>
                  </a:cubicBezTo>
                  <a:cubicBezTo>
                    <a:pt x="2532" y="6358"/>
                    <a:pt x="1760" y="1"/>
                    <a:pt x="176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6" name="Google Shape;3476;p78"/>
            <p:cNvSpPr/>
            <p:nvPr/>
          </p:nvSpPr>
          <p:spPr>
            <a:xfrm>
              <a:off x="9725525" y="636075"/>
              <a:ext cx="624375" cy="803175"/>
            </a:xfrm>
            <a:custGeom>
              <a:rect b="b" l="l" r="r" t="t"/>
              <a:pathLst>
                <a:path extrusionOk="0" fill="none" h="32127" w="24975">
                  <a:moveTo>
                    <a:pt x="24975" y="0"/>
                  </a:moveTo>
                  <a:cubicBezTo>
                    <a:pt x="24975" y="0"/>
                    <a:pt x="9562" y="12048"/>
                    <a:pt x="0" y="32127"/>
                  </a:cubicBezTo>
                </a:path>
              </a:pathLst>
            </a:custGeom>
            <a:solidFill>
              <a:schemeClr val="lt2"/>
            </a:solidFill>
            <a:ln cap="rnd"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77" name="Google Shape;3477;p78"/>
          <p:cNvGrpSpPr/>
          <p:nvPr/>
        </p:nvGrpSpPr>
        <p:grpSpPr>
          <a:xfrm rot="-4669374">
            <a:off x="58891" y="1450557"/>
            <a:ext cx="757397" cy="731898"/>
            <a:chOff x="5360816" y="1494741"/>
            <a:chExt cx="417785" cy="403745"/>
          </a:xfrm>
        </p:grpSpPr>
        <p:sp>
          <p:nvSpPr>
            <p:cNvPr id="3478" name="Google Shape;3478;p78"/>
            <p:cNvSpPr/>
            <p:nvPr/>
          </p:nvSpPr>
          <p:spPr>
            <a:xfrm>
              <a:off x="5371347" y="1494741"/>
              <a:ext cx="407254" cy="358160"/>
            </a:xfrm>
            <a:custGeom>
              <a:rect b="b" l="l" r="r" t="t"/>
              <a:pathLst>
                <a:path extrusionOk="0" h="21733" w="24712">
                  <a:moveTo>
                    <a:pt x="3678" y="19241"/>
                  </a:moveTo>
                  <a:cubicBezTo>
                    <a:pt x="6018" y="18420"/>
                    <a:pt x="8572" y="18572"/>
                    <a:pt x="10790" y="19666"/>
                  </a:cubicBezTo>
                  <a:cubicBezTo>
                    <a:pt x="11520" y="20092"/>
                    <a:pt x="12219" y="20578"/>
                    <a:pt x="12827" y="21155"/>
                  </a:cubicBezTo>
                  <a:cubicBezTo>
                    <a:pt x="12888" y="21216"/>
                    <a:pt x="13283" y="21733"/>
                    <a:pt x="13344" y="21733"/>
                  </a:cubicBezTo>
                  <a:cubicBezTo>
                    <a:pt x="13496" y="21733"/>
                    <a:pt x="13769" y="21338"/>
                    <a:pt x="13860" y="21247"/>
                  </a:cubicBezTo>
                  <a:cubicBezTo>
                    <a:pt x="14134" y="20882"/>
                    <a:pt x="14529" y="20608"/>
                    <a:pt x="14955" y="20517"/>
                  </a:cubicBezTo>
                  <a:cubicBezTo>
                    <a:pt x="15380" y="20426"/>
                    <a:pt x="15775" y="20396"/>
                    <a:pt x="16201" y="20426"/>
                  </a:cubicBezTo>
                  <a:cubicBezTo>
                    <a:pt x="16383" y="20487"/>
                    <a:pt x="16535" y="20487"/>
                    <a:pt x="16687" y="20517"/>
                  </a:cubicBezTo>
                  <a:cubicBezTo>
                    <a:pt x="16778" y="20456"/>
                    <a:pt x="16657" y="20335"/>
                    <a:pt x="16626" y="20244"/>
                  </a:cubicBezTo>
                  <a:cubicBezTo>
                    <a:pt x="16596" y="20031"/>
                    <a:pt x="16626" y="19818"/>
                    <a:pt x="16687" y="19605"/>
                  </a:cubicBezTo>
                  <a:cubicBezTo>
                    <a:pt x="16900" y="18997"/>
                    <a:pt x="17478" y="18602"/>
                    <a:pt x="18025" y="18298"/>
                  </a:cubicBezTo>
                  <a:cubicBezTo>
                    <a:pt x="18450" y="18055"/>
                    <a:pt x="18967" y="17903"/>
                    <a:pt x="19514" y="17903"/>
                  </a:cubicBezTo>
                  <a:cubicBezTo>
                    <a:pt x="19696" y="17873"/>
                    <a:pt x="19879" y="17903"/>
                    <a:pt x="20092" y="17934"/>
                  </a:cubicBezTo>
                  <a:cubicBezTo>
                    <a:pt x="20183" y="17934"/>
                    <a:pt x="20335" y="18086"/>
                    <a:pt x="20335" y="17994"/>
                  </a:cubicBezTo>
                  <a:cubicBezTo>
                    <a:pt x="20365" y="17903"/>
                    <a:pt x="20152" y="17630"/>
                    <a:pt x="20122" y="17478"/>
                  </a:cubicBezTo>
                  <a:cubicBezTo>
                    <a:pt x="19970" y="17022"/>
                    <a:pt x="20000" y="16535"/>
                    <a:pt x="20213" y="16110"/>
                  </a:cubicBezTo>
                  <a:cubicBezTo>
                    <a:pt x="20365" y="15836"/>
                    <a:pt x="20548" y="15623"/>
                    <a:pt x="20760" y="15441"/>
                  </a:cubicBezTo>
                  <a:cubicBezTo>
                    <a:pt x="20821" y="15380"/>
                    <a:pt x="20882" y="15320"/>
                    <a:pt x="20973" y="15289"/>
                  </a:cubicBezTo>
                  <a:cubicBezTo>
                    <a:pt x="21003" y="15259"/>
                    <a:pt x="21125" y="15198"/>
                    <a:pt x="21095" y="15198"/>
                  </a:cubicBezTo>
                  <a:cubicBezTo>
                    <a:pt x="20608" y="14985"/>
                    <a:pt x="20122" y="14985"/>
                    <a:pt x="19666" y="14712"/>
                  </a:cubicBezTo>
                  <a:cubicBezTo>
                    <a:pt x="18724" y="14164"/>
                    <a:pt x="18329" y="12766"/>
                    <a:pt x="18420" y="11733"/>
                  </a:cubicBezTo>
                  <a:cubicBezTo>
                    <a:pt x="18572" y="10061"/>
                    <a:pt x="20396" y="9210"/>
                    <a:pt x="21824" y="8845"/>
                  </a:cubicBezTo>
                  <a:cubicBezTo>
                    <a:pt x="22341" y="8724"/>
                    <a:pt x="22858" y="8632"/>
                    <a:pt x="23405" y="8541"/>
                  </a:cubicBezTo>
                  <a:cubicBezTo>
                    <a:pt x="23587" y="8541"/>
                    <a:pt x="23769" y="8511"/>
                    <a:pt x="23982" y="8511"/>
                  </a:cubicBezTo>
                  <a:cubicBezTo>
                    <a:pt x="24073" y="8511"/>
                    <a:pt x="24317" y="8602"/>
                    <a:pt x="24317" y="8511"/>
                  </a:cubicBezTo>
                  <a:cubicBezTo>
                    <a:pt x="24286" y="8298"/>
                    <a:pt x="23891" y="7903"/>
                    <a:pt x="23800" y="7721"/>
                  </a:cubicBezTo>
                  <a:cubicBezTo>
                    <a:pt x="23466" y="7174"/>
                    <a:pt x="23344" y="6505"/>
                    <a:pt x="23496" y="5866"/>
                  </a:cubicBezTo>
                  <a:cubicBezTo>
                    <a:pt x="23648" y="5441"/>
                    <a:pt x="23891" y="5107"/>
                    <a:pt x="24195" y="4803"/>
                  </a:cubicBezTo>
                  <a:cubicBezTo>
                    <a:pt x="24377" y="4681"/>
                    <a:pt x="24560" y="4529"/>
                    <a:pt x="24712" y="4377"/>
                  </a:cubicBezTo>
                  <a:cubicBezTo>
                    <a:pt x="24681" y="4256"/>
                    <a:pt x="23982" y="4286"/>
                    <a:pt x="23861" y="4256"/>
                  </a:cubicBezTo>
                  <a:cubicBezTo>
                    <a:pt x="23131" y="4195"/>
                    <a:pt x="22402" y="3891"/>
                    <a:pt x="21855" y="3404"/>
                  </a:cubicBezTo>
                  <a:cubicBezTo>
                    <a:pt x="21429" y="2979"/>
                    <a:pt x="21155" y="2432"/>
                    <a:pt x="21095" y="1824"/>
                  </a:cubicBezTo>
                  <a:cubicBezTo>
                    <a:pt x="21064" y="1611"/>
                    <a:pt x="21064" y="1398"/>
                    <a:pt x="21095" y="1186"/>
                  </a:cubicBezTo>
                  <a:cubicBezTo>
                    <a:pt x="21095" y="1094"/>
                    <a:pt x="21186" y="851"/>
                    <a:pt x="21125" y="882"/>
                  </a:cubicBezTo>
                  <a:cubicBezTo>
                    <a:pt x="20791" y="1034"/>
                    <a:pt x="20548" y="1398"/>
                    <a:pt x="20244" y="1550"/>
                  </a:cubicBezTo>
                  <a:cubicBezTo>
                    <a:pt x="19362" y="2006"/>
                    <a:pt x="18329" y="1793"/>
                    <a:pt x="17508" y="1338"/>
                  </a:cubicBezTo>
                  <a:cubicBezTo>
                    <a:pt x="17113" y="1094"/>
                    <a:pt x="16778" y="790"/>
                    <a:pt x="16474" y="426"/>
                  </a:cubicBezTo>
                  <a:cubicBezTo>
                    <a:pt x="16383" y="365"/>
                    <a:pt x="16171" y="0"/>
                    <a:pt x="16079" y="0"/>
                  </a:cubicBezTo>
                  <a:cubicBezTo>
                    <a:pt x="16049" y="0"/>
                    <a:pt x="15958" y="213"/>
                    <a:pt x="15927" y="243"/>
                  </a:cubicBezTo>
                  <a:cubicBezTo>
                    <a:pt x="15806" y="517"/>
                    <a:pt x="15715" y="790"/>
                    <a:pt x="15563" y="1064"/>
                  </a:cubicBezTo>
                  <a:cubicBezTo>
                    <a:pt x="15198" y="1733"/>
                    <a:pt x="14590" y="2280"/>
                    <a:pt x="13891" y="2553"/>
                  </a:cubicBezTo>
                  <a:cubicBezTo>
                    <a:pt x="13374" y="2705"/>
                    <a:pt x="12827" y="2675"/>
                    <a:pt x="12341" y="2493"/>
                  </a:cubicBezTo>
                  <a:cubicBezTo>
                    <a:pt x="12280" y="2493"/>
                    <a:pt x="11642" y="2158"/>
                    <a:pt x="11642" y="2158"/>
                  </a:cubicBezTo>
                  <a:cubicBezTo>
                    <a:pt x="11459" y="2341"/>
                    <a:pt x="11520" y="3161"/>
                    <a:pt x="11459" y="3435"/>
                  </a:cubicBezTo>
                  <a:cubicBezTo>
                    <a:pt x="11186" y="4347"/>
                    <a:pt x="10426" y="5046"/>
                    <a:pt x="9483" y="5228"/>
                  </a:cubicBezTo>
                  <a:cubicBezTo>
                    <a:pt x="8237" y="5380"/>
                    <a:pt x="7295" y="4195"/>
                    <a:pt x="7295" y="3040"/>
                  </a:cubicBezTo>
                  <a:cubicBezTo>
                    <a:pt x="7325" y="2584"/>
                    <a:pt x="7417" y="2158"/>
                    <a:pt x="7629" y="1763"/>
                  </a:cubicBezTo>
                  <a:cubicBezTo>
                    <a:pt x="7690" y="1642"/>
                    <a:pt x="7781" y="1520"/>
                    <a:pt x="7873" y="1398"/>
                  </a:cubicBezTo>
                  <a:cubicBezTo>
                    <a:pt x="7903" y="1338"/>
                    <a:pt x="8085" y="1155"/>
                    <a:pt x="8024" y="1216"/>
                  </a:cubicBezTo>
                  <a:cubicBezTo>
                    <a:pt x="7234" y="2006"/>
                    <a:pt x="6201" y="2645"/>
                    <a:pt x="5046" y="2645"/>
                  </a:cubicBezTo>
                  <a:cubicBezTo>
                    <a:pt x="4620" y="2645"/>
                    <a:pt x="4225" y="2584"/>
                    <a:pt x="3830" y="2432"/>
                  </a:cubicBezTo>
                  <a:cubicBezTo>
                    <a:pt x="3708" y="2371"/>
                    <a:pt x="3587" y="2310"/>
                    <a:pt x="3465" y="2249"/>
                  </a:cubicBezTo>
                  <a:cubicBezTo>
                    <a:pt x="3404" y="2219"/>
                    <a:pt x="3313" y="2097"/>
                    <a:pt x="3313" y="2158"/>
                  </a:cubicBezTo>
                  <a:cubicBezTo>
                    <a:pt x="3313" y="2401"/>
                    <a:pt x="3526" y="2675"/>
                    <a:pt x="3587" y="2918"/>
                  </a:cubicBezTo>
                  <a:cubicBezTo>
                    <a:pt x="3739" y="3708"/>
                    <a:pt x="3465" y="4499"/>
                    <a:pt x="2918" y="5046"/>
                  </a:cubicBezTo>
                  <a:cubicBezTo>
                    <a:pt x="2401" y="5502"/>
                    <a:pt x="1641" y="5593"/>
                    <a:pt x="973" y="5654"/>
                  </a:cubicBezTo>
                  <a:cubicBezTo>
                    <a:pt x="760" y="5654"/>
                    <a:pt x="547" y="5684"/>
                    <a:pt x="334" y="5684"/>
                  </a:cubicBezTo>
                  <a:cubicBezTo>
                    <a:pt x="213" y="5684"/>
                    <a:pt x="0" y="5593"/>
                    <a:pt x="30" y="5684"/>
                  </a:cubicBezTo>
                  <a:cubicBezTo>
                    <a:pt x="91" y="5988"/>
                    <a:pt x="578" y="6353"/>
                    <a:pt x="790" y="6596"/>
                  </a:cubicBezTo>
                  <a:cubicBezTo>
                    <a:pt x="1337" y="7265"/>
                    <a:pt x="1702" y="8085"/>
                    <a:pt x="1763" y="8936"/>
                  </a:cubicBezTo>
                  <a:cubicBezTo>
                    <a:pt x="1793" y="9514"/>
                    <a:pt x="1581" y="10091"/>
                    <a:pt x="1185" y="10517"/>
                  </a:cubicBezTo>
                  <a:cubicBezTo>
                    <a:pt x="1064" y="10669"/>
                    <a:pt x="912" y="10791"/>
                    <a:pt x="730" y="10882"/>
                  </a:cubicBezTo>
                  <a:cubicBezTo>
                    <a:pt x="730" y="10882"/>
                    <a:pt x="486" y="11064"/>
                    <a:pt x="486" y="11095"/>
                  </a:cubicBezTo>
                  <a:cubicBezTo>
                    <a:pt x="517" y="11216"/>
                    <a:pt x="1094" y="11459"/>
                    <a:pt x="1246" y="11550"/>
                  </a:cubicBezTo>
                  <a:cubicBezTo>
                    <a:pt x="1672" y="11885"/>
                    <a:pt x="2037" y="12310"/>
                    <a:pt x="2371" y="12766"/>
                  </a:cubicBezTo>
                  <a:cubicBezTo>
                    <a:pt x="3313" y="14013"/>
                    <a:pt x="3799" y="15532"/>
                    <a:pt x="3799" y="17113"/>
                  </a:cubicBezTo>
                  <a:cubicBezTo>
                    <a:pt x="3708" y="17721"/>
                    <a:pt x="3556" y="18329"/>
                    <a:pt x="3313" y="18937"/>
                  </a:cubicBezTo>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9" name="Google Shape;3479;p78"/>
            <p:cNvSpPr/>
            <p:nvPr/>
          </p:nvSpPr>
          <p:spPr>
            <a:xfrm>
              <a:off x="5360816" y="1593425"/>
              <a:ext cx="293558" cy="305061"/>
            </a:xfrm>
            <a:custGeom>
              <a:rect b="b" l="l" r="r" t="t"/>
              <a:pathLst>
                <a:path extrusionOk="0" h="18511" w="17813">
                  <a:moveTo>
                    <a:pt x="13892" y="4438"/>
                  </a:moveTo>
                  <a:cubicBezTo>
                    <a:pt x="14955" y="3556"/>
                    <a:pt x="16110" y="2766"/>
                    <a:pt x="17296" y="2097"/>
                  </a:cubicBezTo>
                  <a:cubicBezTo>
                    <a:pt x="17813" y="1885"/>
                    <a:pt x="17235" y="912"/>
                    <a:pt x="16810" y="1277"/>
                  </a:cubicBezTo>
                  <a:cubicBezTo>
                    <a:pt x="15746" y="1915"/>
                    <a:pt x="14712" y="2584"/>
                    <a:pt x="13740" y="3374"/>
                  </a:cubicBezTo>
                  <a:cubicBezTo>
                    <a:pt x="14074" y="2523"/>
                    <a:pt x="14287" y="1641"/>
                    <a:pt x="14378" y="730"/>
                  </a:cubicBezTo>
                  <a:cubicBezTo>
                    <a:pt x="14439" y="122"/>
                    <a:pt x="13527" y="0"/>
                    <a:pt x="13436" y="608"/>
                  </a:cubicBezTo>
                  <a:cubicBezTo>
                    <a:pt x="13314" y="2097"/>
                    <a:pt x="12767" y="3496"/>
                    <a:pt x="11916" y="4681"/>
                  </a:cubicBezTo>
                  <a:cubicBezTo>
                    <a:pt x="11885" y="4742"/>
                    <a:pt x="11855" y="4833"/>
                    <a:pt x="11825" y="4894"/>
                  </a:cubicBezTo>
                  <a:lnTo>
                    <a:pt x="10852" y="5714"/>
                  </a:lnTo>
                  <a:cubicBezTo>
                    <a:pt x="9636" y="6748"/>
                    <a:pt x="8481" y="7812"/>
                    <a:pt x="7356" y="8906"/>
                  </a:cubicBezTo>
                  <a:cubicBezTo>
                    <a:pt x="8086" y="6809"/>
                    <a:pt x="8481" y="4590"/>
                    <a:pt x="8542" y="2371"/>
                  </a:cubicBezTo>
                  <a:cubicBezTo>
                    <a:pt x="8572" y="2128"/>
                    <a:pt x="8390" y="1885"/>
                    <a:pt x="8116" y="1885"/>
                  </a:cubicBezTo>
                  <a:cubicBezTo>
                    <a:pt x="7843" y="1854"/>
                    <a:pt x="7630" y="2067"/>
                    <a:pt x="7600" y="2310"/>
                  </a:cubicBezTo>
                  <a:cubicBezTo>
                    <a:pt x="7448" y="5198"/>
                    <a:pt x="6992" y="8359"/>
                    <a:pt x="5381" y="10821"/>
                  </a:cubicBezTo>
                  <a:cubicBezTo>
                    <a:pt x="5320" y="10912"/>
                    <a:pt x="5290" y="11003"/>
                    <a:pt x="5290" y="11094"/>
                  </a:cubicBezTo>
                  <a:cubicBezTo>
                    <a:pt x="3496" y="13101"/>
                    <a:pt x="1824" y="15228"/>
                    <a:pt x="365" y="17447"/>
                  </a:cubicBezTo>
                  <a:cubicBezTo>
                    <a:pt x="1" y="17994"/>
                    <a:pt x="791" y="18511"/>
                    <a:pt x="1156" y="17994"/>
                  </a:cubicBezTo>
                  <a:cubicBezTo>
                    <a:pt x="2828" y="15441"/>
                    <a:pt x="4712" y="13070"/>
                    <a:pt x="6809" y="10851"/>
                  </a:cubicBezTo>
                  <a:cubicBezTo>
                    <a:pt x="9879" y="9605"/>
                    <a:pt x="13223" y="9210"/>
                    <a:pt x="16506" y="9727"/>
                  </a:cubicBezTo>
                  <a:cubicBezTo>
                    <a:pt x="17174" y="9848"/>
                    <a:pt x="17296" y="8815"/>
                    <a:pt x="16627" y="8784"/>
                  </a:cubicBezTo>
                  <a:cubicBezTo>
                    <a:pt x="13831" y="8359"/>
                    <a:pt x="11004" y="8541"/>
                    <a:pt x="8299" y="9332"/>
                  </a:cubicBezTo>
                  <a:cubicBezTo>
                    <a:pt x="9302" y="8328"/>
                    <a:pt x="10366" y="7356"/>
                    <a:pt x="11490" y="6414"/>
                  </a:cubicBezTo>
                  <a:lnTo>
                    <a:pt x="12615" y="5471"/>
                  </a:lnTo>
                  <a:cubicBezTo>
                    <a:pt x="13831" y="5380"/>
                    <a:pt x="14986" y="5289"/>
                    <a:pt x="16202" y="5319"/>
                  </a:cubicBezTo>
                  <a:cubicBezTo>
                    <a:pt x="16840" y="5319"/>
                    <a:pt x="16840" y="4377"/>
                    <a:pt x="16232" y="4377"/>
                  </a:cubicBezTo>
                  <a:cubicBezTo>
                    <a:pt x="15411" y="4347"/>
                    <a:pt x="14651" y="4377"/>
                    <a:pt x="13892" y="4438"/>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80" name="Google Shape;3480;p78"/>
          <p:cNvGrpSpPr/>
          <p:nvPr/>
        </p:nvGrpSpPr>
        <p:grpSpPr>
          <a:xfrm rot="648457">
            <a:off x="5580627" y="3651415"/>
            <a:ext cx="1482731" cy="1365188"/>
            <a:chOff x="789819" y="1559239"/>
            <a:chExt cx="1482825" cy="1365275"/>
          </a:xfrm>
        </p:grpSpPr>
        <p:grpSp>
          <p:nvGrpSpPr>
            <p:cNvPr id="3481" name="Google Shape;3481;p78"/>
            <p:cNvGrpSpPr/>
            <p:nvPr/>
          </p:nvGrpSpPr>
          <p:grpSpPr>
            <a:xfrm>
              <a:off x="789819" y="1559239"/>
              <a:ext cx="1424775" cy="1062850"/>
              <a:chOff x="789819" y="1559239"/>
              <a:chExt cx="1424775" cy="1062850"/>
            </a:xfrm>
          </p:grpSpPr>
          <p:sp>
            <p:nvSpPr>
              <p:cNvPr id="3482" name="Google Shape;3482;p78"/>
              <p:cNvSpPr/>
              <p:nvPr/>
            </p:nvSpPr>
            <p:spPr>
              <a:xfrm>
                <a:off x="1904244" y="1762789"/>
                <a:ext cx="310350" cy="193525"/>
              </a:xfrm>
              <a:custGeom>
                <a:rect b="b" l="l" r="r" t="t"/>
                <a:pathLst>
                  <a:path extrusionOk="0" h="7741" w="12414">
                    <a:moveTo>
                      <a:pt x="0" y="4386"/>
                    </a:moveTo>
                    <a:cubicBezTo>
                      <a:pt x="29" y="4243"/>
                      <a:pt x="115" y="4071"/>
                      <a:pt x="201" y="3956"/>
                    </a:cubicBezTo>
                    <a:cubicBezTo>
                      <a:pt x="1233" y="2523"/>
                      <a:pt x="5390" y="832"/>
                      <a:pt x="7626" y="574"/>
                    </a:cubicBezTo>
                    <a:cubicBezTo>
                      <a:pt x="12413" y="0"/>
                      <a:pt x="2494" y="7740"/>
                      <a:pt x="0" y="4386"/>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3" name="Google Shape;3483;p78"/>
              <p:cNvSpPr/>
              <p:nvPr/>
            </p:nvSpPr>
            <p:spPr>
              <a:xfrm>
                <a:off x="1821819" y="1658864"/>
                <a:ext cx="111125" cy="224350"/>
              </a:xfrm>
              <a:custGeom>
                <a:rect b="b" l="l" r="r" t="t"/>
                <a:pathLst>
                  <a:path extrusionOk="0" h="8974" w="4445">
                    <a:moveTo>
                      <a:pt x="3699" y="8371"/>
                    </a:moveTo>
                    <a:cubicBezTo>
                      <a:pt x="4100" y="8687"/>
                      <a:pt x="4444" y="1"/>
                      <a:pt x="3498" y="87"/>
                    </a:cubicBezTo>
                    <a:cubicBezTo>
                      <a:pt x="832" y="287"/>
                      <a:pt x="1" y="8973"/>
                      <a:pt x="3699" y="837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4" name="Google Shape;3484;p78"/>
              <p:cNvSpPr/>
              <p:nvPr/>
            </p:nvSpPr>
            <p:spPr>
              <a:xfrm>
                <a:off x="1775244" y="1925464"/>
                <a:ext cx="306750" cy="131900"/>
              </a:xfrm>
              <a:custGeom>
                <a:rect b="b" l="l" r="r" t="t"/>
                <a:pathLst>
                  <a:path extrusionOk="0" h="5276" w="12270">
                    <a:moveTo>
                      <a:pt x="1061" y="1520"/>
                    </a:moveTo>
                    <a:cubicBezTo>
                      <a:pt x="2494" y="1176"/>
                      <a:pt x="9432" y="87"/>
                      <a:pt x="10034" y="87"/>
                    </a:cubicBezTo>
                    <a:cubicBezTo>
                      <a:pt x="12270" y="1"/>
                      <a:pt x="11295" y="803"/>
                      <a:pt x="9604" y="2237"/>
                    </a:cubicBezTo>
                    <a:cubicBezTo>
                      <a:pt x="5906" y="5275"/>
                      <a:pt x="0" y="3211"/>
                      <a:pt x="1061" y="152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5" name="Google Shape;3485;p78"/>
              <p:cNvSpPr/>
              <p:nvPr/>
            </p:nvSpPr>
            <p:spPr>
              <a:xfrm>
                <a:off x="1610419" y="1762064"/>
                <a:ext cx="219325" cy="258025"/>
              </a:xfrm>
              <a:custGeom>
                <a:rect b="b" l="l" r="r" t="t"/>
                <a:pathLst>
                  <a:path extrusionOk="0" h="10321" w="8773">
                    <a:moveTo>
                      <a:pt x="8514" y="9174"/>
                    </a:moveTo>
                    <a:cubicBezTo>
                      <a:pt x="8772" y="7798"/>
                      <a:pt x="7253" y="1"/>
                      <a:pt x="5705" y="402"/>
                    </a:cubicBezTo>
                    <a:cubicBezTo>
                      <a:pt x="0" y="1893"/>
                      <a:pt x="6192" y="10321"/>
                      <a:pt x="8514" y="9174"/>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6" name="Google Shape;3486;p78"/>
              <p:cNvSpPr/>
              <p:nvPr/>
            </p:nvSpPr>
            <p:spPr>
              <a:xfrm>
                <a:off x="1692819" y="2081689"/>
                <a:ext cx="288125" cy="122575"/>
              </a:xfrm>
              <a:custGeom>
                <a:rect b="b" l="l" r="r" t="t"/>
                <a:pathLst>
                  <a:path extrusionOk="0" h="4903" w="11525">
                    <a:moveTo>
                      <a:pt x="1033" y="1119"/>
                    </a:moveTo>
                    <a:cubicBezTo>
                      <a:pt x="1090" y="1348"/>
                      <a:pt x="11525" y="1"/>
                      <a:pt x="11410" y="517"/>
                    </a:cubicBezTo>
                    <a:cubicBezTo>
                      <a:pt x="10579" y="3814"/>
                      <a:pt x="1" y="4903"/>
                      <a:pt x="1033" y="1119"/>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7" name="Google Shape;3487;p78"/>
              <p:cNvSpPr/>
              <p:nvPr/>
            </p:nvSpPr>
            <p:spPr>
              <a:xfrm>
                <a:off x="1527269" y="1907539"/>
                <a:ext cx="203575" cy="275225"/>
              </a:xfrm>
              <a:custGeom>
                <a:rect b="b" l="l" r="r" t="t"/>
                <a:pathLst>
                  <a:path extrusionOk="0" h="11009" w="8143">
                    <a:moveTo>
                      <a:pt x="8142" y="7827"/>
                    </a:moveTo>
                    <a:cubicBezTo>
                      <a:pt x="3355" y="11009"/>
                      <a:pt x="1" y="2810"/>
                      <a:pt x="2724" y="603"/>
                    </a:cubicBezTo>
                    <a:cubicBezTo>
                      <a:pt x="3498" y="1"/>
                      <a:pt x="7425" y="6795"/>
                      <a:pt x="8142" y="7827"/>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8" name="Google Shape;3488;p78"/>
              <p:cNvSpPr/>
              <p:nvPr/>
            </p:nvSpPr>
            <p:spPr>
              <a:xfrm>
                <a:off x="1447719" y="2035114"/>
                <a:ext cx="219325" cy="254450"/>
              </a:xfrm>
              <a:custGeom>
                <a:rect b="b" l="l" r="r" t="t"/>
                <a:pathLst>
                  <a:path extrusionOk="0" h="10178" w="8773">
                    <a:moveTo>
                      <a:pt x="8773" y="8056"/>
                    </a:moveTo>
                    <a:cubicBezTo>
                      <a:pt x="8773" y="8056"/>
                      <a:pt x="2982" y="1"/>
                      <a:pt x="2695" y="545"/>
                    </a:cubicBezTo>
                    <a:cubicBezTo>
                      <a:pt x="1" y="6078"/>
                      <a:pt x="6594" y="10177"/>
                      <a:pt x="8773" y="8056"/>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9" name="Google Shape;3489;p78"/>
              <p:cNvSpPr/>
              <p:nvPr/>
            </p:nvSpPr>
            <p:spPr>
              <a:xfrm>
                <a:off x="1013419" y="1559239"/>
                <a:ext cx="197125" cy="409250"/>
              </a:xfrm>
              <a:custGeom>
                <a:rect b="b" l="l" r="r" t="t"/>
                <a:pathLst>
                  <a:path extrusionOk="0" h="16370" w="7885">
                    <a:moveTo>
                      <a:pt x="2667" y="16370"/>
                    </a:moveTo>
                    <a:cubicBezTo>
                      <a:pt x="2466" y="16284"/>
                      <a:pt x="2294" y="16140"/>
                      <a:pt x="2151" y="15968"/>
                    </a:cubicBezTo>
                    <a:cubicBezTo>
                      <a:pt x="660" y="14277"/>
                      <a:pt x="1" y="8716"/>
                      <a:pt x="488" y="5935"/>
                    </a:cubicBezTo>
                    <a:cubicBezTo>
                      <a:pt x="1491" y="1"/>
                      <a:pt x="7884" y="14506"/>
                      <a:pt x="2667" y="1637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0" name="Google Shape;3490;p78"/>
              <p:cNvSpPr/>
              <p:nvPr/>
            </p:nvSpPr>
            <p:spPr>
              <a:xfrm>
                <a:off x="789819" y="1862389"/>
                <a:ext cx="301025" cy="208575"/>
              </a:xfrm>
              <a:custGeom>
                <a:rect b="b" l="l" r="r" t="t"/>
                <a:pathLst>
                  <a:path extrusionOk="0" h="8343" w="12041">
                    <a:moveTo>
                      <a:pt x="11525" y="3728"/>
                    </a:moveTo>
                    <a:cubicBezTo>
                      <a:pt x="12041" y="3355"/>
                      <a:pt x="947" y="1"/>
                      <a:pt x="689" y="1148"/>
                    </a:cubicBezTo>
                    <a:cubicBezTo>
                      <a:pt x="1" y="4416"/>
                      <a:pt x="10951" y="8343"/>
                      <a:pt x="11525" y="3728"/>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1" name="Google Shape;3491;p78"/>
              <p:cNvSpPr/>
              <p:nvPr/>
            </p:nvSpPr>
            <p:spPr>
              <a:xfrm>
                <a:off x="1160344" y="1772814"/>
                <a:ext cx="165575" cy="394900"/>
              </a:xfrm>
              <a:custGeom>
                <a:rect b="b" l="l" r="r" t="t"/>
                <a:pathLst>
                  <a:path extrusionOk="0" h="15796" w="6623">
                    <a:moveTo>
                      <a:pt x="0" y="13990"/>
                    </a:moveTo>
                    <a:cubicBezTo>
                      <a:pt x="58" y="12155"/>
                      <a:pt x="1204" y="3441"/>
                      <a:pt x="1405" y="2724"/>
                    </a:cubicBezTo>
                    <a:cubicBezTo>
                      <a:pt x="2122" y="1"/>
                      <a:pt x="2838" y="1434"/>
                      <a:pt x="4014" y="3957"/>
                    </a:cubicBezTo>
                    <a:cubicBezTo>
                      <a:pt x="6622" y="9432"/>
                      <a:pt x="1806" y="15796"/>
                      <a:pt x="0" y="1399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2" name="Google Shape;3492;p78"/>
              <p:cNvSpPr/>
              <p:nvPr/>
            </p:nvSpPr>
            <p:spPr>
              <a:xfrm>
                <a:off x="890169" y="2066639"/>
                <a:ext cx="329675" cy="232950"/>
              </a:xfrm>
              <a:custGeom>
                <a:rect b="b" l="l" r="r" t="t"/>
                <a:pathLst>
                  <a:path extrusionOk="0" h="9318" w="13187">
                    <a:moveTo>
                      <a:pt x="12556" y="1578"/>
                    </a:moveTo>
                    <a:cubicBezTo>
                      <a:pt x="10836" y="804"/>
                      <a:pt x="229" y="1"/>
                      <a:pt x="172" y="1979"/>
                    </a:cubicBezTo>
                    <a:cubicBezTo>
                      <a:pt x="0" y="9317"/>
                      <a:pt x="13187" y="4731"/>
                      <a:pt x="12556" y="1578"/>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3" name="Google Shape;3493;p78"/>
              <p:cNvSpPr/>
              <p:nvPr/>
            </p:nvSpPr>
            <p:spPr>
              <a:xfrm>
                <a:off x="1319444" y="1946964"/>
                <a:ext cx="174900" cy="387025"/>
              </a:xfrm>
              <a:custGeom>
                <a:rect b="b" l="l" r="r" t="t"/>
                <a:pathLst>
                  <a:path extrusionOk="0" h="15481" w="6996">
                    <a:moveTo>
                      <a:pt x="0" y="12958"/>
                    </a:moveTo>
                    <a:cubicBezTo>
                      <a:pt x="316" y="12958"/>
                      <a:pt x="2380" y="1"/>
                      <a:pt x="3010" y="316"/>
                    </a:cubicBezTo>
                    <a:cubicBezTo>
                      <a:pt x="6995" y="2409"/>
                      <a:pt x="4501" y="15480"/>
                      <a:pt x="0" y="12958"/>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4" name="Google Shape;3494;p78"/>
              <p:cNvSpPr/>
              <p:nvPr/>
            </p:nvSpPr>
            <p:spPr>
              <a:xfrm>
                <a:off x="1562194" y="1857339"/>
                <a:ext cx="348525" cy="580925"/>
              </a:xfrm>
              <a:custGeom>
                <a:rect b="b" l="l" r="r" t="t"/>
                <a:pathLst>
                  <a:path extrusionOk="0" h="23237" w="13941">
                    <a:moveTo>
                      <a:pt x="13547" y="1"/>
                    </a:moveTo>
                    <a:cubicBezTo>
                      <a:pt x="13465" y="1"/>
                      <a:pt x="13385" y="22"/>
                      <a:pt x="13310" y="60"/>
                    </a:cubicBezTo>
                    <a:cubicBezTo>
                      <a:pt x="13252" y="88"/>
                      <a:pt x="13224" y="88"/>
                      <a:pt x="13195" y="146"/>
                    </a:cubicBezTo>
                    <a:lnTo>
                      <a:pt x="13138" y="203"/>
                    </a:lnTo>
                    <a:cubicBezTo>
                      <a:pt x="11217" y="1923"/>
                      <a:pt x="9554" y="3901"/>
                      <a:pt x="8178" y="6051"/>
                    </a:cubicBezTo>
                    <a:cubicBezTo>
                      <a:pt x="5254" y="10494"/>
                      <a:pt x="2846" y="15282"/>
                      <a:pt x="1012" y="20269"/>
                    </a:cubicBezTo>
                    <a:cubicBezTo>
                      <a:pt x="840" y="20728"/>
                      <a:pt x="696" y="21187"/>
                      <a:pt x="496" y="21617"/>
                    </a:cubicBezTo>
                    <a:cubicBezTo>
                      <a:pt x="0" y="22678"/>
                      <a:pt x="8" y="23237"/>
                      <a:pt x="260" y="23237"/>
                    </a:cubicBezTo>
                    <a:cubicBezTo>
                      <a:pt x="519" y="23237"/>
                      <a:pt x="1034" y="22650"/>
                      <a:pt x="1528" y="21416"/>
                    </a:cubicBezTo>
                    <a:cubicBezTo>
                      <a:pt x="1757" y="20871"/>
                      <a:pt x="1958" y="20298"/>
                      <a:pt x="2158" y="19753"/>
                    </a:cubicBezTo>
                    <a:cubicBezTo>
                      <a:pt x="3764" y="15568"/>
                      <a:pt x="5742" y="11526"/>
                      <a:pt x="8121" y="7714"/>
                    </a:cubicBezTo>
                    <a:cubicBezTo>
                      <a:pt x="9325" y="5736"/>
                      <a:pt x="10730" y="3872"/>
                      <a:pt x="12278" y="2152"/>
                    </a:cubicBezTo>
                    <a:cubicBezTo>
                      <a:pt x="12765" y="1665"/>
                      <a:pt x="13252" y="1149"/>
                      <a:pt x="13797" y="690"/>
                    </a:cubicBezTo>
                    <a:lnTo>
                      <a:pt x="13883" y="604"/>
                    </a:lnTo>
                    <a:cubicBezTo>
                      <a:pt x="13940" y="518"/>
                      <a:pt x="13940" y="432"/>
                      <a:pt x="13940" y="346"/>
                    </a:cubicBezTo>
                    <a:cubicBezTo>
                      <a:pt x="13940" y="289"/>
                      <a:pt x="13940" y="260"/>
                      <a:pt x="13912" y="203"/>
                    </a:cubicBezTo>
                    <a:cubicBezTo>
                      <a:pt x="13883" y="174"/>
                      <a:pt x="13854" y="146"/>
                      <a:pt x="13854" y="117"/>
                    </a:cubicBezTo>
                    <a:cubicBezTo>
                      <a:pt x="13758" y="36"/>
                      <a:pt x="13651" y="1"/>
                      <a:pt x="1354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5" name="Google Shape;3495;p78"/>
              <p:cNvSpPr/>
              <p:nvPr/>
            </p:nvSpPr>
            <p:spPr>
              <a:xfrm>
                <a:off x="1631194" y="2197789"/>
                <a:ext cx="275950" cy="193525"/>
              </a:xfrm>
              <a:custGeom>
                <a:rect b="b" l="l" r="r" t="t"/>
                <a:pathLst>
                  <a:path extrusionOk="0" h="7741" w="11038">
                    <a:moveTo>
                      <a:pt x="0" y="1492"/>
                    </a:moveTo>
                    <a:cubicBezTo>
                      <a:pt x="0" y="1492"/>
                      <a:pt x="10894" y="1"/>
                      <a:pt x="10922" y="976"/>
                    </a:cubicBezTo>
                    <a:cubicBezTo>
                      <a:pt x="11037" y="3498"/>
                      <a:pt x="2236" y="7741"/>
                      <a:pt x="0" y="1492"/>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6" name="Google Shape;3496;p78"/>
              <p:cNvSpPr/>
              <p:nvPr/>
            </p:nvSpPr>
            <p:spPr>
              <a:xfrm>
                <a:off x="1057144" y="1957714"/>
                <a:ext cx="641375" cy="606650"/>
              </a:xfrm>
              <a:custGeom>
                <a:rect b="b" l="l" r="r" t="t"/>
                <a:pathLst>
                  <a:path extrusionOk="0" h="24266" w="25655">
                    <a:moveTo>
                      <a:pt x="631" y="1"/>
                    </a:moveTo>
                    <a:lnTo>
                      <a:pt x="459" y="29"/>
                    </a:lnTo>
                    <a:cubicBezTo>
                      <a:pt x="402" y="29"/>
                      <a:pt x="373" y="58"/>
                      <a:pt x="316" y="87"/>
                    </a:cubicBezTo>
                    <a:cubicBezTo>
                      <a:pt x="115" y="230"/>
                      <a:pt x="0" y="459"/>
                      <a:pt x="58" y="717"/>
                    </a:cubicBezTo>
                    <a:cubicBezTo>
                      <a:pt x="58" y="775"/>
                      <a:pt x="86" y="832"/>
                      <a:pt x="115" y="889"/>
                    </a:cubicBezTo>
                    <a:lnTo>
                      <a:pt x="144" y="975"/>
                    </a:lnTo>
                    <a:cubicBezTo>
                      <a:pt x="1663" y="3899"/>
                      <a:pt x="3727" y="6479"/>
                      <a:pt x="5934" y="8859"/>
                    </a:cubicBezTo>
                    <a:cubicBezTo>
                      <a:pt x="10636" y="13990"/>
                      <a:pt x="16054" y="18347"/>
                      <a:pt x="21730" y="22217"/>
                    </a:cubicBezTo>
                    <a:cubicBezTo>
                      <a:pt x="22246" y="22561"/>
                      <a:pt x="22819" y="22905"/>
                      <a:pt x="23278" y="23306"/>
                    </a:cubicBezTo>
                    <a:cubicBezTo>
                      <a:pt x="24131" y="23979"/>
                      <a:pt x="24746" y="24265"/>
                      <a:pt x="25064" y="24265"/>
                    </a:cubicBezTo>
                    <a:cubicBezTo>
                      <a:pt x="25655" y="24265"/>
                      <a:pt x="25228" y="23282"/>
                      <a:pt x="23421" y="21959"/>
                    </a:cubicBezTo>
                    <a:cubicBezTo>
                      <a:pt x="22762" y="21529"/>
                      <a:pt x="22102" y="21099"/>
                      <a:pt x="21472" y="20640"/>
                    </a:cubicBezTo>
                    <a:cubicBezTo>
                      <a:pt x="16656" y="17372"/>
                      <a:pt x="12155" y="13617"/>
                      <a:pt x="8056" y="9489"/>
                    </a:cubicBezTo>
                    <a:cubicBezTo>
                      <a:pt x="5963" y="7368"/>
                      <a:pt x="4042" y="5075"/>
                      <a:pt x="2380" y="2609"/>
                    </a:cubicBezTo>
                    <a:cubicBezTo>
                      <a:pt x="1892" y="1864"/>
                      <a:pt x="1434" y="1090"/>
                      <a:pt x="1032" y="287"/>
                    </a:cubicBezTo>
                    <a:lnTo>
                      <a:pt x="946" y="144"/>
                    </a:lnTo>
                    <a:cubicBezTo>
                      <a:pt x="860" y="87"/>
                      <a:pt x="746" y="29"/>
                      <a:pt x="63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7" name="Google Shape;3497;p78"/>
              <p:cNvSpPr/>
              <p:nvPr/>
            </p:nvSpPr>
            <p:spPr>
              <a:xfrm>
                <a:off x="1019169" y="2254414"/>
                <a:ext cx="355475" cy="202125"/>
              </a:xfrm>
              <a:custGeom>
                <a:rect b="b" l="l" r="r" t="t"/>
                <a:pathLst>
                  <a:path extrusionOk="0" h="8085" w="14219">
                    <a:moveTo>
                      <a:pt x="11839" y="1"/>
                    </a:moveTo>
                    <a:cubicBezTo>
                      <a:pt x="14219" y="6823"/>
                      <a:pt x="2351" y="8084"/>
                      <a:pt x="516" y="4071"/>
                    </a:cubicBezTo>
                    <a:cubicBezTo>
                      <a:pt x="0" y="2953"/>
                      <a:pt x="10234" y="517"/>
                      <a:pt x="1183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8" name="Google Shape;3498;p78"/>
              <p:cNvSpPr/>
              <p:nvPr/>
            </p:nvSpPr>
            <p:spPr>
              <a:xfrm>
                <a:off x="1150319" y="2376239"/>
                <a:ext cx="363375" cy="245850"/>
              </a:xfrm>
              <a:custGeom>
                <a:rect b="b" l="l" r="r" t="t"/>
                <a:pathLst>
                  <a:path extrusionOk="0" h="9834" w="14535">
                    <a:moveTo>
                      <a:pt x="12585" y="1"/>
                    </a:moveTo>
                    <a:cubicBezTo>
                      <a:pt x="12585" y="1"/>
                      <a:pt x="0" y="4243"/>
                      <a:pt x="631" y="4731"/>
                    </a:cubicBezTo>
                    <a:cubicBezTo>
                      <a:pt x="6794" y="9833"/>
                      <a:pt x="14534" y="3297"/>
                      <a:pt x="1258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99" name="Google Shape;3499;p78"/>
            <p:cNvGrpSpPr/>
            <p:nvPr/>
          </p:nvGrpSpPr>
          <p:grpSpPr>
            <a:xfrm>
              <a:off x="938169" y="1939789"/>
              <a:ext cx="1334475" cy="984725"/>
              <a:chOff x="938169" y="1939789"/>
              <a:chExt cx="1334475" cy="984725"/>
            </a:xfrm>
          </p:grpSpPr>
          <p:sp>
            <p:nvSpPr>
              <p:cNvPr id="3500" name="Google Shape;3500;p78"/>
              <p:cNvSpPr/>
              <p:nvPr/>
            </p:nvSpPr>
            <p:spPr>
              <a:xfrm>
                <a:off x="1147444" y="2126139"/>
                <a:ext cx="506000" cy="743925"/>
              </a:xfrm>
              <a:custGeom>
                <a:rect b="b" l="l" r="r" t="t"/>
                <a:pathLst>
                  <a:path extrusionOk="0" h="29757" w="20240">
                    <a:moveTo>
                      <a:pt x="19035" y="6135"/>
                    </a:moveTo>
                    <a:cubicBezTo>
                      <a:pt x="18146" y="3354"/>
                      <a:pt x="15824" y="0"/>
                      <a:pt x="11811" y="0"/>
                    </a:cubicBezTo>
                    <a:cubicBezTo>
                      <a:pt x="7798" y="0"/>
                      <a:pt x="4042" y="3354"/>
                      <a:pt x="3154" y="6135"/>
                    </a:cubicBezTo>
                    <a:cubicBezTo>
                      <a:pt x="1950" y="9861"/>
                      <a:pt x="0" y="19293"/>
                      <a:pt x="1806" y="22962"/>
                    </a:cubicBezTo>
                    <a:cubicBezTo>
                      <a:pt x="4157" y="27721"/>
                      <a:pt x="8027" y="29756"/>
                      <a:pt x="12012" y="29756"/>
                    </a:cubicBezTo>
                    <a:cubicBezTo>
                      <a:pt x="15996" y="29756"/>
                      <a:pt x="18146" y="25141"/>
                      <a:pt x="19035" y="22360"/>
                    </a:cubicBezTo>
                    <a:cubicBezTo>
                      <a:pt x="20239" y="18633"/>
                      <a:pt x="20239" y="9861"/>
                      <a:pt x="19035" y="6135"/>
                    </a:cubicBezTo>
                    <a:close/>
                  </a:path>
                </a:pathLst>
              </a:custGeom>
              <a:solidFill>
                <a:srgbClr val="D36E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1" name="Google Shape;3501;p78"/>
              <p:cNvSpPr/>
              <p:nvPr/>
            </p:nvSpPr>
            <p:spPr>
              <a:xfrm>
                <a:off x="1638369" y="2126139"/>
                <a:ext cx="506700" cy="743925"/>
              </a:xfrm>
              <a:custGeom>
                <a:rect b="b" l="l" r="r" t="t"/>
                <a:pathLst>
                  <a:path extrusionOk="0" h="29757" w="20268">
                    <a:moveTo>
                      <a:pt x="1204" y="6135"/>
                    </a:moveTo>
                    <a:cubicBezTo>
                      <a:pt x="2121" y="3354"/>
                      <a:pt x="4443" y="0"/>
                      <a:pt x="8457" y="0"/>
                    </a:cubicBezTo>
                    <a:cubicBezTo>
                      <a:pt x="12470" y="0"/>
                      <a:pt x="16197" y="3354"/>
                      <a:pt x="17114" y="6135"/>
                    </a:cubicBezTo>
                    <a:cubicBezTo>
                      <a:pt x="18318" y="9861"/>
                      <a:pt x="20267" y="19293"/>
                      <a:pt x="18433" y="22962"/>
                    </a:cubicBezTo>
                    <a:cubicBezTo>
                      <a:pt x="16082" y="27721"/>
                      <a:pt x="12441" y="29756"/>
                      <a:pt x="8457" y="29756"/>
                    </a:cubicBezTo>
                    <a:cubicBezTo>
                      <a:pt x="4443" y="29756"/>
                      <a:pt x="2121" y="25141"/>
                      <a:pt x="1204" y="22360"/>
                    </a:cubicBezTo>
                    <a:cubicBezTo>
                      <a:pt x="0" y="18633"/>
                      <a:pt x="0" y="9861"/>
                      <a:pt x="1204" y="6135"/>
                    </a:cubicBezTo>
                  </a:path>
                </a:pathLst>
              </a:custGeom>
              <a:solidFill>
                <a:srgbClr val="D36E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2" name="Google Shape;3502;p78"/>
              <p:cNvSpPr/>
              <p:nvPr/>
            </p:nvSpPr>
            <p:spPr>
              <a:xfrm>
                <a:off x="1391119" y="2089589"/>
                <a:ext cx="505275" cy="716675"/>
              </a:xfrm>
              <a:custGeom>
                <a:rect b="b" l="l" r="r" t="t"/>
                <a:pathLst>
                  <a:path extrusionOk="0" h="28667" w="20211">
                    <a:moveTo>
                      <a:pt x="3268" y="5218"/>
                    </a:moveTo>
                    <a:cubicBezTo>
                      <a:pt x="4644" y="2437"/>
                      <a:pt x="6507" y="0"/>
                      <a:pt x="10492" y="0"/>
                    </a:cubicBezTo>
                    <a:cubicBezTo>
                      <a:pt x="14477" y="0"/>
                      <a:pt x="16369" y="1348"/>
                      <a:pt x="17745" y="5218"/>
                    </a:cubicBezTo>
                    <a:cubicBezTo>
                      <a:pt x="19608" y="10435"/>
                      <a:pt x="20210" y="18232"/>
                      <a:pt x="19006" y="22217"/>
                    </a:cubicBezTo>
                    <a:cubicBezTo>
                      <a:pt x="18117" y="25169"/>
                      <a:pt x="14505" y="28667"/>
                      <a:pt x="10521" y="28667"/>
                    </a:cubicBezTo>
                    <a:cubicBezTo>
                      <a:pt x="6507" y="28667"/>
                      <a:pt x="1691" y="25227"/>
                      <a:pt x="1061" y="22217"/>
                    </a:cubicBezTo>
                    <a:cubicBezTo>
                      <a:pt x="0" y="17114"/>
                      <a:pt x="1003" y="9804"/>
                      <a:pt x="3268" y="5218"/>
                    </a:cubicBezTo>
                    <a:close/>
                  </a:path>
                </a:pathLst>
              </a:custGeom>
              <a:solidFill>
                <a:srgbClr val="D36E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3" name="Google Shape;3503;p78"/>
              <p:cNvSpPr/>
              <p:nvPr/>
            </p:nvSpPr>
            <p:spPr>
              <a:xfrm>
                <a:off x="1482844" y="1939789"/>
                <a:ext cx="330400" cy="369825"/>
              </a:xfrm>
              <a:custGeom>
                <a:rect b="b" l="l" r="r" t="t"/>
                <a:pathLst>
                  <a:path extrusionOk="0" h="14793" w="13216">
                    <a:moveTo>
                      <a:pt x="12126" y="12930"/>
                    </a:moveTo>
                    <a:cubicBezTo>
                      <a:pt x="13216" y="12930"/>
                      <a:pt x="7884" y="12844"/>
                      <a:pt x="6536" y="8802"/>
                    </a:cubicBezTo>
                    <a:cubicBezTo>
                      <a:pt x="5304" y="5190"/>
                      <a:pt x="5906" y="718"/>
                      <a:pt x="4902" y="517"/>
                    </a:cubicBezTo>
                    <a:cubicBezTo>
                      <a:pt x="2208" y="1"/>
                      <a:pt x="3039" y="6021"/>
                      <a:pt x="2752" y="10436"/>
                    </a:cubicBezTo>
                    <a:cubicBezTo>
                      <a:pt x="2609" y="12586"/>
                      <a:pt x="0" y="13961"/>
                      <a:pt x="832" y="14793"/>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4" name="Google Shape;3504;p78"/>
              <p:cNvSpPr/>
              <p:nvPr/>
            </p:nvSpPr>
            <p:spPr>
              <a:xfrm>
                <a:off x="1583894" y="1964889"/>
                <a:ext cx="258750" cy="215725"/>
              </a:xfrm>
              <a:custGeom>
                <a:rect b="b" l="l" r="r" t="t"/>
                <a:pathLst>
                  <a:path extrusionOk="0" h="8629" w="10350">
                    <a:moveTo>
                      <a:pt x="5246" y="3612"/>
                    </a:moveTo>
                    <a:cubicBezTo>
                      <a:pt x="5648" y="3612"/>
                      <a:pt x="6020" y="3813"/>
                      <a:pt x="6221" y="4157"/>
                    </a:cubicBezTo>
                    <a:cubicBezTo>
                      <a:pt x="6508" y="4673"/>
                      <a:pt x="6766" y="5332"/>
                      <a:pt x="6508" y="5820"/>
                    </a:cubicBezTo>
                    <a:cubicBezTo>
                      <a:pt x="6364" y="6020"/>
                      <a:pt x="6164" y="6135"/>
                      <a:pt x="5906" y="6164"/>
                    </a:cubicBezTo>
                    <a:cubicBezTo>
                      <a:pt x="5854" y="6171"/>
                      <a:pt x="5803" y="6175"/>
                      <a:pt x="5752" y="6175"/>
                    </a:cubicBezTo>
                    <a:cubicBezTo>
                      <a:pt x="5024" y="6175"/>
                      <a:pt x="4472" y="5425"/>
                      <a:pt x="4472" y="4702"/>
                    </a:cubicBezTo>
                    <a:cubicBezTo>
                      <a:pt x="4501" y="4329"/>
                      <a:pt x="4616" y="3985"/>
                      <a:pt x="4759" y="3670"/>
                    </a:cubicBezTo>
                    <a:cubicBezTo>
                      <a:pt x="4931" y="3641"/>
                      <a:pt x="5074" y="3612"/>
                      <a:pt x="5246" y="3612"/>
                    </a:cubicBezTo>
                    <a:close/>
                    <a:moveTo>
                      <a:pt x="8572" y="0"/>
                    </a:moveTo>
                    <a:cubicBezTo>
                      <a:pt x="8342" y="0"/>
                      <a:pt x="8113" y="29"/>
                      <a:pt x="7912" y="86"/>
                    </a:cubicBezTo>
                    <a:cubicBezTo>
                      <a:pt x="6823" y="430"/>
                      <a:pt x="5848" y="1090"/>
                      <a:pt x="5103" y="1978"/>
                    </a:cubicBezTo>
                    <a:cubicBezTo>
                      <a:pt x="4788" y="2351"/>
                      <a:pt x="4415" y="2838"/>
                      <a:pt x="4415" y="2838"/>
                    </a:cubicBezTo>
                    <a:cubicBezTo>
                      <a:pt x="2781" y="3326"/>
                      <a:pt x="1290" y="4730"/>
                      <a:pt x="430" y="6336"/>
                    </a:cubicBezTo>
                    <a:cubicBezTo>
                      <a:pt x="144" y="6766"/>
                      <a:pt x="0" y="7310"/>
                      <a:pt x="86" y="7826"/>
                    </a:cubicBezTo>
                    <a:cubicBezTo>
                      <a:pt x="144" y="8199"/>
                      <a:pt x="402" y="8486"/>
                      <a:pt x="746" y="8600"/>
                    </a:cubicBezTo>
                    <a:lnTo>
                      <a:pt x="946" y="8629"/>
                    </a:lnTo>
                    <a:cubicBezTo>
                      <a:pt x="1061" y="8629"/>
                      <a:pt x="1204" y="8572"/>
                      <a:pt x="1290" y="8486"/>
                    </a:cubicBezTo>
                    <a:lnTo>
                      <a:pt x="1405" y="8314"/>
                    </a:lnTo>
                    <a:lnTo>
                      <a:pt x="1434" y="8113"/>
                    </a:lnTo>
                    <a:lnTo>
                      <a:pt x="1376" y="7941"/>
                    </a:lnTo>
                    <a:lnTo>
                      <a:pt x="1262" y="7769"/>
                    </a:lnTo>
                    <a:lnTo>
                      <a:pt x="1118" y="7683"/>
                    </a:lnTo>
                    <a:cubicBezTo>
                      <a:pt x="1090" y="7654"/>
                      <a:pt x="1061" y="7654"/>
                      <a:pt x="1061" y="7654"/>
                    </a:cubicBezTo>
                    <a:cubicBezTo>
                      <a:pt x="946" y="7482"/>
                      <a:pt x="1090" y="7196"/>
                      <a:pt x="1204" y="6995"/>
                    </a:cubicBezTo>
                    <a:cubicBezTo>
                      <a:pt x="1778" y="5820"/>
                      <a:pt x="2666" y="4816"/>
                      <a:pt x="3784" y="4128"/>
                    </a:cubicBezTo>
                    <a:lnTo>
                      <a:pt x="3784" y="4128"/>
                    </a:lnTo>
                    <a:cubicBezTo>
                      <a:pt x="3698" y="4530"/>
                      <a:pt x="3698" y="4931"/>
                      <a:pt x="3784" y="5332"/>
                    </a:cubicBezTo>
                    <a:cubicBezTo>
                      <a:pt x="4022" y="6307"/>
                      <a:pt x="4891" y="6967"/>
                      <a:pt x="5852" y="6967"/>
                    </a:cubicBezTo>
                    <a:cubicBezTo>
                      <a:pt x="6049" y="6967"/>
                      <a:pt x="6250" y="6939"/>
                      <a:pt x="6450" y="6880"/>
                    </a:cubicBezTo>
                    <a:cubicBezTo>
                      <a:pt x="7884" y="6364"/>
                      <a:pt x="7654" y="4071"/>
                      <a:pt x="6450" y="3096"/>
                    </a:cubicBezTo>
                    <a:cubicBezTo>
                      <a:pt x="6135" y="2896"/>
                      <a:pt x="5791" y="2752"/>
                      <a:pt x="5418" y="2695"/>
                    </a:cubicBezTo>
                    <a:cubicBezTo>
                      <a:pt x="5848" y="2150"/>
                      <a:pt x="6364" y="1663"/>
                      <a:pt x="6966" y="1262"/>
                    </a:cubicBezTo>
                    <a:cubicBezTo>
                      <a:pt x="7422" y="950"/>
                      <a:pt x="7957" y="619"/>
                      <a:pt x="8539" y="619"/>
                    </a:cubicBezTo>
                    <a:cubicBezTo>
                      <a:pt x="8653" y="619"/>
                      <a:pt x="8769" y="631"/>
                      <a:pt x="8887" y="660"/>
                    </a:cubicBezTo>
                    <a:cubicBezTo>
                      <a:pt x="9346" y="832"/>
                      <a:pt x="9690" y="1204"/>
                      <a:pt x="9776" y="1692"/>
                    </a:cubicBezTo>
                    <a:lnTo>
                      <a:pt x="9919" y="1864"/>
                    </a:lnTo>
                    <a:lnTo>
                      <a:pt x="10148" y="1892"/>
                    </a:lnTo>
                    <a:lnTo>
                      <a:pt x="10320" y="1749"/>
                    </a:lnTo>
                    <a:lnTo>
                      <a:pt x="10349" y="1520"/>
                    </a:lnTo>
                    <a:cubicBezTo>
                      <a:pt x="10263" y="1147"/>
                      <a:pt x="10091" y="832"/>
                      <a:pt x="9862" y="574"/>
                    </a:cubicBezTo>
                    <a:cubicBezTo>
                      <a:pt x="9518" y="201"/>
                      <a:pt x="9059" y="0"/>
                      <a:pt x="857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5" name="Google Shape;3505;p78"/>
              <p:cNvSpPr/>
              <p:nvPr/>
            </p:nvSpPr>
            <p:spPr>
              <a:xfrm>
                <a:off x="938169" y="2167689"/>
                <a:ext cx="678000" cy="718850"/>
              </a:xfrm>
              <a:custGeom>
                <a:rect b="b" l="l" r="r" t="t"/>
                <a:pathLst>
                  <a:path extrusionOk="0" h="28754" w="27120">
                    <a:moveTo>
                      <a:pt x="25485" y="5935"/>
                    </a:moveTo>
                    <a:cubicBezTo>
                      <a:pt x="24281" y="3240"/>
                      <a:pt x="21157" y="1"/>
                      <a:pt x="15825" y="1"/>
                    </a:cubicBezTo>
                    <a:cubicBezTo>
                      <a:pt x="10493" y="1"/>
                      <a:pt x="5447" y="3240"/>
                      <a:pt x="4243" y="5935"/>
                    </a:cubicBezTo>
                    <a:cubicBezTo>
                      <a:pt x="2609" y="9518"/>
                      <a:pt x="1" y="18634"/>
                      <a:pt x="2437" y="22160"/>
                    </a:cubicBezTo>
                    <a:cubicBezTo>
                      <a:pt x="5591" y="26775"/>
                      <a:pt x="10751" y="28753"/>
                      <a:pt x="16083" y="28753"/>
                    </a:cubicBezTo>
                    <a:cubicBezTo>
                      <a:pt x="21443" y="28753"/>
                      <a:pt x="24281" y="24281"/>
                      <a:pt x="25514" y="21587"/>
                    </a:cubicBezTo>
                    <a:cubicBezTo>
                      <a:pt x="27119" y="18003"/>
                      <a:pt x="27119" y="9518"/>
                      <a:pt x="25514" y="5906"/>
                    </a:cubicBezTo>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6" name="Google Shape;3506;p78"/>
              <p:cNvSpPr/>
              <p:nvPr/>
            </p:nvSpPr>
            <p:spPr>
              <a:xfrm>
                <a:off x="1199044" y="2201389"/>
                <a:ext cx="417125" cy="682275"/>
              </a:xfrm>
              <a:custGeom>
                <a:rect b="b" l="l" r="r" t="t"/>
                <a:pathLst>
                  <a:path extrusionOk="0" h="27291" w="16685">
                    <a:moveTo>
                      <a:pt x="10808" y="0"/>
                    </a:moveTo>
                    <a:cubicBezTo>
                      <a:pt x="12671" y="1032"/>
                      <a:pt x="14162" y="2638"/>
                      <a:pt x="15079" y="4587"/>
                    </a:cubicBezTo>
                    <a:cubicBezTo>
                      <a:pt x="16684" y="8170"/>
                      <a:pt x="16684" y="16655"/>
                      <a:pt x="15079" y="20239"/>
                    </a:cubicBezTo>
                    <a:cubicBezTo>
                      <a:pt x="13961" y="22675"/>
                      <a:pt x="11524" y="26574"/>
                      <a:pt x="7081" y="27291"/>
                    </a:cubicBezTo>
                    <a:cubicBezTo>
                      <a:pt x="4214" y="26001"/>
                      <a:pt x="1921" y="24080"/>
                      <a:pt x="1434" y="22360"/>
                    </a:cubicBezTo>
                    <a:cubicBezTo>
                      <a:pt x="0" y="17143"/>
                      <a:pt x="1319" y="9661"/>
                      <a:pt x="4386" y="4988"/>
                    </a:cubicBezTo>
                    <a:cubicBezTo>
                      <a:pt x="5791" y="2781"/>
                      <a:pt x="7597" y="803"/>
                      <a:pt x="10808" y="0"/>
                    </a:cubicBezTo>
                    <a:close/>
                  </a:path>
                </a:pathLst>
              </a:custGeom>
              <a:solidFill>
                <a:srgbClr val="D172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7" name="Google Shape;3507;p78"/>
              <p:cNvSpPr/>
              <p:nvPr/>
            </p:nvSpPr>
            <p:spPr>
              <a:xfrm>
                <a:off x="1595369" y="2167689"/>
                <a:ext cx="677275" cy="718850"/>
              </a:xfrm>
              <a:custGeom>
                <a:rect b="b" l="l" r="r" t="t"/>
                <a:pathLst>
                  <a:path extrusionOk="0" h="28754" w="27091">
                    <a:moveTo>
                      <a:pt x="1634" y="5935"/>
                    </a:moveTo>
                    <a:cubicBezTo>
                      <a:pt x="2838" y="3240"/>
                      <a:pt x="5963" y="1"/>
                      <a:pt x="11295" y="1"/>
                    </a:cubicBezTo>
                    <a:cubicBezTo>
                      <a:pt x="16627" y="1"/>
                      <a:pt x="21701" y="3240"/>
                      <a:pt x="22876" y="5935"/>
                    </a:cubicBezTo>
                    <a:cubicBezTo>
                      <a:pt x="24510" y="9518"/>
                      <a:pt x="27090" y="18634"/>
                      <a:pt x="24682" y="22160"/>
                    </a:cubicBezTo>
                    <a:cubicBezTo>
                      <a:pt x="21529" y="26775"/>
                      <a:pt x="16655" y="28753"/>
                      <a:pt x="11295" y="28753"/>
                    </a:cubicBezTo>
                    <a:cubicBezTo>
                      <a:pt x="5963" y="28753"/>
                      <a:pt x="2809" y="24281"/>
                      <a:pt x="1634" y="21587"/>
                    </a:cubicBezTo>
                    <a:cubicBezTo>
                      <a:pt x="0" y="18003"/>
                      <a:pt x="0" y="9518"/>
                      <a:pt x="1634" y="5906"/>
                    </a:cubicBezTo>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8" name="Google Shape;3508;p78"/>
              <p:cNvSpPr/>
              <p:nvPr/>
            </p:nvSpPr>
            <p:spPr>
              <a:xfrm>
                <a:off x="1595369" y="2197089"/>
                <a:ext cx="407075" cy="685150"/>
              </a:xfrm>
              <a:custGeom>
                <a:rect b="b" l="l" r="r" t="t"/>
                <a:pathLst>
                  <a:path extrusionOk="0" h="27406" w="16283">
                    <a:moveTo>
                      <a:pt x="6221" y="0"/>
                    </a:moveTo>
                    <a:cubicBezTo>
                      <a:pt x="9603" y="488"/>
                      <a:pt x="11495" y="1978"/>
                      <a:pt x="12986" y="5131"/>
                    </a:cubicBezTo>
                    <a:cubicBezTo>
                      <a:pt x="15480" y="10463"/>
                      <a:pt x="16283" y="18433"/>
                      <a:pt x="14677" y="22503"/>
                    </a:cubicBezTo>
                    <a:cubicBezTo>
                      <a:pt x="13989" y="24223"/>
                      <a:pt x="12155" y="26087"/>
                      <a:pt x="9689" y="27405"/>
                    </a:cubicBezTo>
                    <a:cubicBezTo>
                      <a:pt x="5332" y="26631"/>
                      <a:pt x="2695" y="22819"/>
                      <a:pt x="1634" y="20411"/>
                    </a:cubicBezTo>
                    <a:cubicBezTo>
                      <a:pt x="0" y="16827"/>
                      <a:pt x="0" y="8342"/>
                      <a:pt x="1634" y="4759"/>
                    </a:cubicBezTo>
                    <a:cubicBezTo>
                      <a:pt x="2580" y="2695"/>
                      <a:pt x="4185" y="1032"/>
                      <a:pt x="6221" y="0"/>
                    </a:cubicBezTo>
                    <a:close/>
                  </a:path>
                </a:pathLst>
              </a:custGeom>
              <a:solidFill>
                <a:srgbClr val="D172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9" name="Google Shape;3509;p78"/>
              <p:cNvSpPr/>
              <p:nvPr/>
            </p:nvSpPr>
            <p:spPr>
              <a:xfrm>
                <a:off x="1254219" y="2192064"/>
                <a:ext cx="676575" cy="732450"/>
              </a:xfrm>
              <a:custGeom>
                <a:rect b="b" l="l" r="r" t="t"/>
                <a:pathLst>
                  <a:path extrusionOk="0" h="29298" w="27063">
                    <a:moveTo>
                      <a:pt x="4358" y="5361"/>
                    </a:moveTo>
                    <a:cubicBezTo>
                      <a:pt x="6221" y="2523"/>
                      <a:pt x="8658" y="1"/>
                      <a:pt x="14047" y="1"/>
                    </a:cubicBezTo>
                    <a:cubicBezTo>
                      <a:pt x="19408" y="1"/>
                      <a:pt x="21902" y="1377"/>
                      <a:pt x="23765" y="5361"/>
                    </a:cubicBezTo>
                    <a:cubicBezTo>
                      <a:pt x="26259" y="10693"/>
                      <a:pt x="27062" y="18634"/>
                      <a:pt x="25457" y="22704"/>
                    </a:cubicBezTo>
                    <a:cubicBezTo>
                      <a:pt x="24281" y="25714"/>
                      <a:pt x="19408" y="29298"/>
                      <a:pt x="14076" y="29298"/>
                    </a:cubicBezTo>
                    <a:cubicBezTo>
                      <a:pt x="8715" y="29298"/>
                      <a:pt x="2265" y="25772"/>
                      <a:pt x="1434" y="22704"/>
                    </a:cubicBezTo>
                    <a:cubicBezTo>
                      <a:pt x="1" y="17516"/>
                      <a:pt x="1319" y="10034"/>
                      <a:pt x="4387" y="5361"/>
                    </a:cubicBezTo>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0" name="Google Shape;3510;p78"/>
              <p:cNvSpPr/>
              <p:nvPr/>
            </p:nvSpPr>
            <p:spPr>
              <a:xfrm>
                <a:off x="1365319" y="2143639"/>
                <a:ext cx="238675" cy="496550"/>
              </a:xfrm>
              <a:custGeom>
                <a:rect b="b" l="l" r="r" t="t"/>
                <a:pathLst>
                  <a:path extrusionOk="0" h="19862" w="9547">
                    <a:moveTo>
                      <a:pt x="2465" y="11598"/>
                    </a:moveTo>
                    <a:lnTo>
                      <a:pt x="2494" y="11627"/>
                    </a:lnTo>
                    <a:cubicBezTo>
                      <a:pt x="3354" y="11655"/>
                      <a:pt x="4071" y="12401"/>
                      <a:pt x="4386" y="13232"/>
                    </a:cubicBezTo>
                    <a:cubicBezTo>
                      <a:pt x="3956" y="13490"/>
                      <a:pt x="3497" y="13691"/>
                      <a:pt x="3010" y="13805"/>
                    </a:cubicBezTo>
                    <a:cubicBezTo>
                      <a:pt x="2684" y="13883"/>
                      <a:pt x="2332" y="13961"/>
                      <a:pt x="2005" y="13961"/>
                    </a:cubicBezTo>
                    <a:cubicBezTo>
                      <a:pt x="1729" y="13961"/>
                      <a:pt x="1471" y="13906"/>
                      <a:pt x="1261" y="13748"/>
                    </a:cubicBezTo>
                    <a:cubicBezTo>
                      <a:pt x="516" y="13175"/>
                      <a:pt x="1376" y="11598"/>
                      <a:pt x="2465" y="11598"/>
                    </a:cubicBezTo>
                    <a:close/>
                    <a:moveTo>
                      <a:pt x="6263" y="0"/>
                    </a:moveTo>
                    <a:cubicBezTo>
                      <a:pt x="4531" y="0"/>
                      <a:pt x="2523" y="672"/>
                      <a:pt x="1577" y="2167"/>
                    </a:cubicBezTo>
                    <a:cubicBezTo>
                      <a:pt x="917" y="3199"/>
                      <a:pt x="975" y="4546"/>
                      <a:pt x="1720" y="5521"/>
                    </a:cubicBezTo>
                    <a:cubicBezTo>
                      <a:pt x="2494" y="6581"/>
                      <a:pt x="3669" y="7241"/>
                      <a:pt x="4673" y="8043"/>
                    </a:cubicBezTo>
                    <a:cubicBezTo>
                      <a:pt x="5361" y="8588"/>
                      <a:pt x="6106" y="9219"/>
                      <a:pt x="6307" y="10107"/>
                    </a:cubicBezTo>
                    <a:cubicBezTo>
                      <a:pt x="6536" y="11111"/>
                      <a:pt x="5819" y="12114"/>
                      <a:pt x="5017" y="12802"/>
                    </a:cubicBezTo>
                    <a:cubicBezTo>
                      <a:pt x="4558" y="11799"/>
                      <a:pt x="3612" y="10881"/>
                      <a:pt x="2494" y="10853"/>
                    </a:cubicBezTo>
                    <a:lnTo>
                      <a:pt x="2437" y="10853"/>
                    </a:lnTo>
                    <a:cubicBezTo>
                      <a:pt x="1032" y="10910"/>
                      <a:pt x="0" y="12200"/>
                      <a:pt x="258" y="13605"/>
                    </a:cubicBezTo>
                    <a:cubicBezTo>
                      <a:pt x="483" y="14490"/>
                      <a:pt x="1178" y="14788"/>
                      <a:pt x="1982" y="14788"/>
                    </a:cubicBezTo>
                    <a:cubicBezTo>
                      <a:pt x="2611" y="14788"/>
                      <a:pt x="3307" y="14605"/>
                      <a:pt x="3899" y="14379"/>
                    </a:cubicBezTo>
                    <a:cubicBezTo>
                      <a:pt x="4128" y="14293"/>
                      <a:pt x="4357" y="14207"/>
                      <a:pt x="4558" y="14092"/>
                    </a:cubicBezTo>
                    <a:lnTo>
                      <a:pt x="4558" y="14092"/>
                    </a:lnTo>
                    <a:cubicBezTo>
                      <a:pt x="4615" y="14551"/>
                      <a:pt x="4558" y="15038"/>
                      <a:pt x="4443" y="15497"/>
                    </a:cubicBezTo>
                    <a:cubicBezTo>
                      <a:pt x="4300" y="16357"/>
                      <a:pt x="3870" y="17131"/>
                      <a:pt x="3239" y="17733"/>
                    </a:cubicBezTo>
                    <a:cubicBezTo>
                      <a:pt x="3168" y="17718"/>
                      <a:pt x="3094" y="17711"/>
                      <a:pt x="3020" y="17711"/>
                    </a:cubicBezTo>
                    <a:cubicBezTo>
                      <a:pt x="2799" y="17711"/>
                      <a:pt x="2573" y="17776"/>
                      <a:pt x="2379" y="17905"/>
                    </a:cubicBezTo>
                    <a:cubicBezTo>
                      <a:pt x="1986" y="18249"/>
                      <a:pt x="2479" y="18594"/>
                      <a:pt x="2935" y="18594"/>
                    </a:cubicBezTo>
                    <a:cubicBezTo>
                      <a:pt x="3010" y="18594"/>
                      <a:pt x="3084" y="18584"/>
                      <a:pt x="3153" y="18564"/>
                    </a:cubicBezTo>
                    <a:cubicBezTo>
                      <a:pt x="3262" y="18542"/>
                      <a:pt x="3370" y="18439"/>
                      <a:pt x="3490" y="18439"/>
                    </a:cubicBezTo>
                    <a:cubicBezTo>
                      <a:pt x="3529" y="18439"/>
                      <a:pt x="3570" y="18450"/>
                      <a:pt x="3612" y="18478"/>
                    </a:cubicBezTo>
                    <a:cubicBezTo>
                      <a:pt x="3669" y="18535"/>
                      <a:pt x="3641" y="18593"/>
                      <a:pt x="3612" y="18679"/>
                    </a:cubicBezTo>
                    <a:cubicBezTo>
                      <a:pt x="3434" y="19090"/>
                      <a:pt x="3112" y="19239"/>
                      <a:pt x="2749" y="19239"/>
                    </a:cubicBezTo>
                    <a:cubicBezTo>
                      <a:pt x="2353" y="19239"/>
                      <a:pt x="1907" y="19060"/>
                      <a:pt x="1548" y="18851"/>
                    </a:cubicBezTo>
                    <a:lnTo>
                      <a:pt x="1548" y="18650"/>
                    </a:lnTo>
                    <a:lnTo>
                      <a:pt x="1376" y="18507"/>
                    </a:lnTo>
                    <a:cubicBezTo>
                      <a:pt x="1235" y="18436"/>
                      <a:pt x="1093" y="18385"/>
                      <a:pt x="951" y="18385"/>
                    </a:cubicBezTo>
                    <a:cubicBezTo>
                      <a:pt x="921" y="18385"/>
                      <a:pt x="891" y="18387"/>
                      <a:pt x="860" y="18392"/>
                    </a:cubicBezTo>
                    <a:cubicBezTo>
                      <a:pt x="545" y="18478"/>
                      <a:pt x="573" y="18879"/>
                      <a:pt x="803" y="19080"/>
                    </a:cubicBezTo>
                    <a:cubicBezTo>
                      <a:pt x="1354" y="19579"/>
                      <a:pt x="2074" y="19861"/>
                      <a:pt x="2807" y="19861"/>
                    </a:cubicBezTo>
                    <a:cubicBezTo>
                      <a:pt x="2875" y="19861"/>
                      <a:pt x="2942" y="19859"/>
                      <a:pt x="3010" y="19854"/>
                    </a:cubicBezTo>
                    <a:cubicBezTo>
                      <a:pt x="3669" y="19768"/>
                      <a:pt x="4214" y="19252"/>
                      <a:pt x="4271" y="18593"/>
                    </a:cubicBezTo>
                    <a:cubicBezTo>
                      <a:pt x="4300" y="18392"/>
                      <a:pt x="4214" y="18191"/>
                      <a:pt x="4042" y="18048"/>
                    </a:cubicBezTo>
                    <a:cubicBezTo>
                      <a:pt x="4042" y="18019"/>
                      <a:pt x="4013" y="17991"/>
                      <a:pt x="3985" y="17991"/>
                    </a:cubicBezTo>
                    <a:cubicBezTo>
                      <a:pt x="5017" y="16787"/>
                      <a:pt x="5475" y="15210"/>
                      <a:pt x="5246" y="13691"/>
                    </a:cubicBezTo>
                    <a:cubicBezTo>
                      <a:pt x="6278" y="12917"/>
                      <a:pt x="7310" y="11627"/>
                      <a:pt x="7195" y="10251"/>
                    </a:cubicBezTo>
                    <a:cubicBezTo>
                      <a:pt x="7023" y="8473"/>
                      <a:pt x="5246" y="7355"/>
                      <a:pt x="3813" y="6209"/>
                    </a:cubicBezTo>
                    <a:cubicBezTo>
                      <a:pt x="2953" y="5521"/>
                      <a:pt x="2007" y="4690"/>
                      <a:pt x="2064" y="3629"/>
                    </a:cubicBezTo>
                    <a:cubicBezTo>
                      <a:pt x="2150" y="2310"/>
                      <a:pt x="3411" y="1565"/>
                      <a:pt x="4615" y="1221"/>
                    </a:cubicBezTo>
                    <a:cubicBezTo>
                      <a:pt x="5147" y="1066"/>
                      <a:pt x="5712" y="979"/>
                      <a:pt x="6274" y="979"/>
                    </a:cubicBezTo>
                    <a:cubicBezTo>
                      <a:pt x="7167" y="979"/>
                      <a:pt x="8051" y="1198"/>
                      <a:pt x="8772" y="1708"/>
                    </a:cubicBezTo>
                    <a:lnTo>
                      <a:pt x="8973" y="1794"/>
                    </a:lnTo>
                    <a:cubicBezTo>
                      <a:pt x="9087" y="1794"/>
                      <a:pt x="9202" y="1766"/>
                      <a:pt x="9317" y="1737"/>
                    </a:cubicBezTo>
                    <a:lnTo>
                      <a:pt x="9460" y="1594"/>
                    </a:lnTo>
                    <a:lnTo>
                      <a:pt x="9546" y="1393"/>
                    </a:lnTo>
                    <a:lnTo>
                      <a:pt x="9546" y="1221"/>
                    </a:lnTo>
                    <a:lnTo>
                      <a:pt x="9460" y="1049"/>
                    </a:lnTo>
                    <a:lnTo>
                      <a:pt x="9345" y="906"/>
                    </a:lnTo>
                    <a:cubicBezTo>
                      <a:pt x="8657" y="418"/>
                      <a:pt x="7855" y="132"/>
                      <a:pt x="7023" y="46"/>
                    </a:cubicBezTo>
                    <a:cubicBezTo>
                      <a:pt x="6779" y="15"/>
                      <a:pt x="6524" y="0"/>
                      <a:pt x="626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511" name="Google Shape;3511;p78"/>
          <p:cNvGrpSpPr/>
          <p:nvPr/>
        </p:nvGrpSpPr>
        <p:grpSpPr>
          <a:xfrm rot="-4669488">
            <a:off x="2080151" y="3177165"/>
            <a:ext cx="913679" cy="714818"/>
            <a:chOff x="7462730" y="3249992"/>
            <a:chExt cx="913686" cy="714823"/>
          </a:xfrm>
        </p:grpSpPr>
        <p:sp>
          <p:nvSpPr>
            <p:cNvPr id="3512" name="Google Shape;3512;p78"/>
            <p:cNvSpPr/>
            <p:nvPr/>
          </p:nvSpPr>
          <p:spPr>
            <a:xfrm flipH="1">
              <a:off x="7462730" y="3249992"/>
              <a:ext cx="836541" cy="712315"/>
            </a:xfrm>
            <a:custGeom>
              <a:rect b="b" l="l" r="r" t="t"/>
              <a:pathLst>
                <a:path extrusionOk="0" h="43223" w="50761">
                  <a:moveTo>
                    <a:pt x="37539" y="12098"/>
                  </a:moveTo>
                  <a:cubicBezTo>
                    <a:pt x="37751" y="11277"/>
                    <a:pt x="37812" y="10487"/>
                    <a:pt x="38086" y="9696"/>
                  </a:cubicBezTo>
                  <a:cubicBezTo>
                    <a:pt x="39119" y="6383"/>
                    <a:pt x="40913" y="3101"/>
                    <a:pt x="44013" y="1368"/>
                  </a:cubicBezTo>
                  <a:cubicBezTo>
                    <a:pt x="45624" y="456"/>
                    <a:pt x="47296" y="152"/>
                    <a:pt x="49119" y="31"/>
                  </a:cubicBezTo>
                  <a:cubicBezTo>
                    <a:pt x="49545" y="0"/>
                    <a:pt x="49971" y="0"/>
                    <a:pt x="50366" y="0"/>
                  </a:cubicBezTo>
                  <a:cubicBezTo>
                    <a:pt x="50518" y="0"/>
                    <a:pt x="50639" y="0"/>
                    <a:pt x="50761" y="0"/>
                  </a:cubicBezTo>
                  <a:cubicBezTo>
                    <a:pt x="50761" y="365"/>
                    <a:pt x="50426" y="699"/>
                    <a:pt x="50244" y="1003"/>
                  </a:cubicBezTo>
                  <a:cubicBezTo>
                    <a:pt x="49788" y="1672"/>
                    <a:pt x="49393" y="2341"/>
                    <a:pt x="48968" y="3009"/>
                  </a:cubicBezTo>
                  <a:cubicBezTo>
                    <a:pt x="48329" y="4195"/>
                    <a:pt x="47569" y="5289"/>
                    <a:pt x="46688" y="6292"/>
                  </a:cubicBezTo>
                  <a:cubicBezTo>
                    <a:pt x="44317" y="8785"/>
                    <a:pt x="41034" y="10365"/>
                    <a:pt x="37934" y="11703"/>
                  </a:cubicBezTo>
                  <a:close/>
                  <a:moveTo>
                    <a:pt x="30457" y="19545"/>
                  </a:moveTo>
                  <a:cubicBezTo>
                    <a:pt x="30335" y="19666"/>
                    <a:pt x="30213" y="19788"/>
                    <a:pt x="30122" y="19909"/>
                  </a:cubicBezTo>
                  <a:lnTo>
                    <a:pt x="30426" y="19545"/>
                  </a:lnTo>
                  <a:close/>
                  <a:moveTo>
                    <a:pt x="30457" y="19545"/>
                  </a:moveTo>
                  <a:cubicBezTo>
                    <a:pt x="31551" y="18511"/>
                    <a:pt x="32858" y="17934"/>
                    <a:pt x="34286" y="17356"/>
                  </a:cubicBezTo>
                  <a:cubicBezTo>
                    <a:pt x="35928" y="16687"/>
                    <a:pt x="37569" y="16110"/>
                    <a:pt x="39241" y="15593"/>
                  </a:cubicBezTo>
                  <a:cubicBezTo>
                    <a:pt x="40913" y="15076"/>
                    <a:pt x="42736" y="14529"/>
                    <a:pt x="44469" y="14803"/>
                  </a:cubicBezTo>
                  <a:cubicBezTo>
                    <a:pt x="45958" y="15046"/>
                    <a:pt x="47174" y="15928"/>
                    <a:pt x="48512" y="16505"/>
                  </a:cubicBezTo>
                  <a:cubicBezTo>
                    <a:pt x="48664" y="16566"/>
                    <a:pt x="49575" y="16839"/>
                    <a:pt x="49575" y="17083"/>
                  </a:cubicBezTo>
                  <a:cubicBezTo>
                    <a:pt x="49545" y="17478"/>
                    <a:pt x="48664" y="17599"/>
                    <a:pt x="48420" y="17660"/>
                  </a:cubicBezTo>
                  <a:cubicBezTo>
                    <a:pt x="47326" y="17934"/>
                    <a:pt x="46201" y="18207"/>
                    <a:pt x="45107" y="18511"/>
                  </a:cubicBezTo>
                  <a:cubicBezTo>
                    <a:pt x="41946" y="19423"/>
                    <a:pt x="38846" y="20213"/>
                    <a:pt x="35563" y="20335"/>
                  </a:cubicBezTo>
                  <a:cubicBezTo>
                    <a:pt x="33830" y="20396"/>
                    <a:pt x="32037" y="20304"/>
                    <a:pt x="30457" y="19575"/>
                  </a:cubicBezTo>
                  <a:close/>
                  <a:moveTo>
                    <a:pt x="28481" y="21125"/>
                  </a:moveTo>
                  <a:cubicBezTo>
                    <a:pt x="27934" y="19666"/>
                    <a:pt x="27599" y="18146"/>
                    <a:pt x="27508" y="16566"/>
                  </a:cubicBezTo>
                  <a:cubicBezTo>
                    <a:pt x="27295" y="14073"/>
                    <a:pt x="27356" y="11429"/>
                    <a:pt x="28542" y="9149"/>
                  </a:cubicBezTo>
                  <a:cubicBezTo>
                    <a:pt x="29332" y="7721"/>
                    <a:pt x="30305" y="6414"/>
                    <a:pt x="31429" y="5259"/>
                  </a:cubicBezTo>
                  <a:cubicBezTo>
                    <a:pt x="31642" y="4985"/>
                    <a:pt x="31855" y="4742"/>
                    <a:pt x="32098" y="4529"/>
                  </a:cubicBezTo>
                  <a:lnTo>
                    <a:pt x="32280" y="4347"/>
                  </a:lnTo>
                  <a:cubicBezTo>
                    <a:pt x="32311" y="4316"/>
                    <a:pt x="32341" y="4256"/>
                    <a:pt x="32371" y="4286"/>
                  </a:cubicBezTo>
                  <a:cubicBezTo>
                    <a:pt x="32493" y="4468"/>
                    <a:pt x="32219" y="5167"/>
                    <a:pt x="32159" y="5380"/>
                  </a:cubicBezTo>
                  <a:cubicBezTo>
                    <a:pt x="31916" y="6414"/>
                    <a:pt x="31733" y="7447"/>
                    <a:pt x="31642" y="8511"/>
                  </a:cubicBezTo>
                  <a:cubicBezTo>
                    <a:pt x="31460" y="10274"/>
                    <a:pt x="31490" y="12067"/>
                    <a:pt x="31247" y="13830"/>
                  </a:cubicBezTo>
                  <a:cubicBezTo>
                    <a:pt x="31004" y="15472"/>
                    <a:pt x="30517" y="17083"/>
                    <a:pt x="29818" y="18572"/>
                  </a:cubicBezTo>
                  <a:cubicBezTo>
                    <a:pt x="29545" y="19271"/>
                    <a:pt x="29180" y="19909"/>
                    <a:pt x="28754" y="20517"/>
                  </a:cubicBezTo>
                  <a:close/>
                  <a:moveTo>
                    <a:pt x="23617" y="26201"/>
                  </a:moveTo>
                  <a:cubicBezTo>
                    <a:pt x="25776" y="23982"/>
                    <a:pt x="29028" y="23435"/>
                    <a:pt x="31976" y="23162"/>
                  </a:cubicBezTo>
                  <a:cubicBezTo>
                    <a:pt x="33405" y="23040"/>
                    <a:pt x="34833" y="22919"/>
                    <a:pt x="36232" y="23466"/>
                  </a:cubicBezTo>
                  <a:cubicBezTo>
                    <a:pt x="37448" y="23952"/>
                    <a:pt x="38724" y="24469"/>
                    <a:pt x="39940" y="25046"/>
                  </a:cubicBezTo>
                  <a:cubicBezTo>
                    <a:pt x="40366" y="25259"/>
                    <a:pt x="40791" y="25502"/>
                    <a:pt x="41217" y="25715"/>
                  </a:cubicBezTo>
                  <a:lnTo>
                    <a:pt x="41642" y="25897"/>
                  </a:lnTo>
                  <a:cubicBezTo>
                    <a:pt x="41703" y="25928"/>
                    <a:pt x="41946" y="25958"/>
                    <a:pt x="41885" y="25988"/>
                  </a:cubicBezTo>
                  <a:cubicBezTo>
                    <a:pt x="41460" y="26201"/>
                    <a:pt x="40791" y="26140"/>
                    <a:pt x="40366" y="26171"/>
                  </a:cubicBezTo>
                  <a:cubicBezTo>
                    <a:pt x="39119" y="26262"/>
                    <a:pt x="37873" y="26353"/>
                    <a:pt x="36657" y="26414"/>
                  </a:cubicBezTo>
                  <a:cubicBezTo>
                    <a:pt x="35320" y="26475"/>
                    <a:pt x="33982" y="26505"/>
                    <a:pt x="32675" y="26688"/>
                  </a:cubicBezTo>
                  <a:cubicBezTo>
                    <a:pt x="29818" y="27113"/>
                    <a:pt x="26657" y="27782"/>
                    <a:pt x="23861" y="26627"/>
                  </a:cubicBezTo>
                  <a:close/>
                  <a:moveTo>
                    <a:pt x="19484" y="29241"/>
                  </a:moveTo>
                  <a:cubicBezTo>
                    <a:pt x="18754" y="28572"/>
                    <a:pt x="18724" y="27113"/>
                    <a:pt x="18633" y="26201"/>
                  </a:cubicBezTo>
                  <a:cubicBezTo>
                    <a:pt x="18207" y="22736"/>
                    <a:pt x="18876" y="19757"/>
                    <a:pt x="20517" y="16718"/>
                  </a:cubicBezTo>
                  <a:cubicBezTo>
                    <a:pt x="21064" y="15532"/>
                    <a:pt x="21885" y="14499"/>
                    <a:pt x="22888" y="13678"/>
                  </a:cubicBezTo>
                  <a:cubicBezTo>
                    <a:pt x="23162" y="13465"/>
                    <a:pt x="23435" y="13253"/>
                    <a:pt x="23739" y="13040"/>
                  </a:cubicBezTo>
                  <a:cubicBezTo>
                    <a:pt x="23861" y="12918"/>
                    <a:pt x="23921" y="12888"/>
                    <a:pt x="24073" y="12766"/>
                  </a:cubicBezTo>
                  <a:cubicBezTo>
                    <a:pt x="24195" y="12675"/>
                    <a:pt x="24317" y="12523"/>
                    <a:pt x="24317" y="12614"/>
                  </a:cubicBezTo>
                  <a:cubicBezTo>
                    <a:pt x="24377" y="13222"/>
                    <a:pt x="24134" y="13891"/>
                    <a:pt x="23982" y="14499"/>
                  </a:cubicBezTo>
                  <a:cubicBezTo>
                    <a:pt x="23739" y="15654"/>
                    <a:pt x="23526" y="16839"/>
                    <a:pt x="23314" y="18025"/>
                  </a:cubicBezTo>
                  <a:cubicBezTo>
                    <a:pt x="23101" y="19119"/>
                    <a:pt x="22918" y="20244"/>
                    <a:pt x="22766" y="21368"/>
                  </a:cubicBezTo>
                  <a:cubicBezTo>
                    <a:pt x="22584" y="22919"/>
                    <a:pt x="22493" y="24560"/>
                    <a:pt x="21824" y="26019"/>
                  </a:cubicBezTo>
                  <a:cubicBezTo>
                    <a:pt x="21247" y="27143"/>
                    <a:pt x="20456" y="28177"/>
                    <a:pt x="19544" y="29089"/>
                  </a:cubicBezTo>
                  <a:close/>
                  <a:moveTo>
                    <a:pt x="9240" y="36080"/>
                  </a:moveTo>
                  <a:cubicBezTo>
                    <a:pt x="8693" y="34986"/>
                    <a:pt x="8693" y="33739"/>
                    <a:pt x="8784" y="32554"/>
                  </a:cubicBezTo>
                  <a:cubicBezTo>
                    <a:pt x="8967" y="29758"/>
                    <a:pt x="9787" y="27022"/>
                    <a:pt x="11216" y="24590"/>
                  </a:cubicBezTo>
                  <a:cubicBezTo>
                    <a:pt x="11946" y="23344"/>
                    <a:pt x="12918" y="22311"/>
                    <a:pt x="14104" y="21490"/>
                  </a:cubicBezTo>
                  <a:cubicBezTo>
                    <a:pt x="14316" y="21338"/>
                    <a:pt x="14560" y="21156"/>
                    <a:pt x="14803" y="21004"/>
                  </a:cubicBezTo>
                  <a:cubicBezTo>
                    <a:pt x="14894" y="20943"/>
                    <a:pt x="15076" y="20700"/>
                    <a:pt x="15107" y="20821"/>
                  </a:cubicBezTo>
                  <a:cubicBezTo>
                    <a:pt x="15167" y="21277"/>
                    <a:pt x="15107" y="21763"/>
                    <a:pt x="14955" y="22189"/>
                  </a:cubicBezTo>
                  <a:cubicBezTo>
                    <a:pt x="14742" y="23040"/>
                    <a:pt x="14560" y="23861"/>
                    <a:pt x="14377" y="24681"/>
                  </a:cubicBezTo>
                  <a:cubicBezTo>
                    <a:pt x="13587" y="28663"/>
                    <a:pt x="13101" y="33162"/>
                    <a:pt x="9696" y="35837"/>
                  </a:cubicBezTo>
                  <a:close/>
                  <a:moveTo>
                    <a:pt x="13708" y="33679"/>
                  </a:moveTo>
                  <a:cubicBezTo>
                    <a:pt x="16140" y="32615"/>
                    <a:pt x="19301" y="31946"/>
                    <a:pt x="21946" y="32311"/>
                  </a:cubicBezTo>
                  <a:cubicBezTo>
                    <a:pt x="23283" y="32524"/>
                    <a:pt x="24590" y="32919"/>
                    <a:pt x="25836" y="33496"/>
                  </a:cubicBezTo>
                  <a:cubicBezTo>
                    <a:pt x="27143" y="33982"/>
                    <a:pt x="28359" y="34742"/>
                    <a:pt x="29362" y="35685"/>
                  </a:cubicBezTo>
                  <a:cubicBezTo>
                    <a:pt x="29545" y="35897"/>
                    <a:pt x="29757" y="36080"/>
                    <a:pt x="29940" y="36232"/>
                  </a:cubicBezTo>
                  <a:cubicBezTo>
                    <a:pt x="30061" y="36323"/>
                    <a:pt x="30153" y="36445"/>
                    <a:pt x="30274" y="36536"/>
                  </a:cubicBezTo>
                  <a:cubicBezTo>
                    <a:pt x="30092" y="36718"/>
                    <a:pt x="29545" y="36597"/>
                    <a:pt x="29362" y="36566"/>
                  </a:cubicBezTo>
                  <a:cubicBezTo>
                    <a:pt x="28298" y="36475"/>
                    <a:pt x="27235" y="36414"/>
                    <a:pt x="26171" y="36414"/>
                  </a:cubicBezTo>
                  <a:cubicBezTo>
                    <a:pt x="24438" y="36414"/>
                    <a:pt x="22675" y="36597"/>
                    <a:pt x="20943" y="36505"/>
                  </a:cubicBezTo>
                  <a:cubicBezTo>
                    <a:pt x="19514" y="36414"/>
                    <a:pt x="18116" y="36141"/>
                    <a:pt x="16718" y="35715"/>
                  </a:cubicBezTo>
                  <a:cubicBezTo>
                    <a:pt x="15745" y="35411"/>
                    <a:pt x="14347" y="34955"/>
                    <a:pt x="13678" y="34104"/>
                  </a:cubicBezTo>
                  <a:close/>
                  <a:moveTo>
                    <a:pt x="1307" y="40214"/>
                  </a:moveTo>
                  <a:cubicBezTo>
                    <a:pt x="0" y="38086"/>
                    <a:pt x="608" y="35411"/>
                    <a:pt x="881" y="33071"/>
                  </a:cubicBezTo>
                  <a:cubicBezTo>
                    <a:pt x="973" y="32037"/>
                    <a:pt x="1155" y="31004"/>
                    <a:pt x="1368" y="30001"/>
                  </a:cubicBezTo>
                  <a:cubicBezTo>
                    <a:pt x="1581" y="29058"/>
                    <a:pt x="1976" y="28177"/>
                    <a:pt x="2553" y="27417"/>
                  </a:cubicBezTo>
                  <a:cubicBezTo>
                    <a:pt x="3374" y="26323"/>
                    <a:pt x="4347" y="25350"/>
                    <a:pt x="5228" y="24317"/>
                  </a:cubicBezTo>
                  <a:cubicBezTo>
                    <a:pt x="5532" y="23952"/>
                    <a:pt x="5836" y="23648"/>
                    <a:pt x="6140" y="23314"/>
                  </a:cubicBezTo>
                  <a:cubicBezTo>
                    <a:pt x="6322" y="23131"/>
                    <a:pt x="6292" y="23162"/>
                    <a:pt x="6505" y="22919"/>
                  </a:cubicBezTo>
                  <a:cubicBezTo>
                    <a:pt x="6535" y="22888"/>
                    <a:pt x="6596" y="22767"/>
                    <a:pt x="6596" y="22827"/>
                  </a:cubicBezTo>
                  <a:cubicBezTo>
                    <a:pt x="6626" y="23952"/>
                    <a:pt x="6049" y="25259"/>
                    <a:pt x="5988" y="26444"/>
                  </a:cubicBezTo>
                  <a:cubicBezTo>
                    <a:pt x="5806" y="29575"/>
                    <a:pt x="5410" y="32493"/>
                    <a:pt x="4347" y="35441"/>
                  </a:cubicBezTo>
                  <a:cubicBezTo>
                    <a:pt x="3799" y="36992"/>
                    <a:pt x="2766" y="39332"/>
                    <a:pt x="1307" y="40214"/>
                  </a:cubicBezTo>
                  <a:close/>
                  <a:moveTo>
                    <a:pt x="4499" y="38694"/>
                  </a:moveTo>
                  <a:cubicBezTo>
                    <a:pt x="6231" y="38025"/>
                    <a:pt x="8055" y="37752"/>
                    <a:pt x="9909" y="37812"/>
                  </a:cubicBezTo>
                  <a:cubicBezTo>
                    <a:pt x="11398" y="37873"/>
                    <a:pt x="13070" y="38116"/>
                    <a:pt x="14408" y="38846"/>
                  </a:cubicBezTo>
                  <a:cubicBezTo>
                    <a:pt x="15471" y="39423"/>
                    <a:pt x="16323" y="40366"/>
                    <a:pt x="17204" y="41217"/>
                  </a:cubicBezTo>
                  <a:cubicBezTo>
                    <a:pt x="17721" y="41703"/>
                    <a:pt x="18268" y="42159"/>
                    <a:pt x="18754" y="42676"/>
                  </a:cubicBezTo>
                  <a:cubicBezTo>
                    <a:pt x="18754" y="42676"/>
                    <a:pt x="19058" y="43071"/>
                    <a:pt x="19058" y="43071"/>
                  </a:cubicBezTo>
                  <a:cubicBezTo>
                    <a:pt x="18815" y="43223"/>
                    <a:pt x="18359" y="43101"/>
                    <a:pt x="18085" y="43071"/>
                  </a:cubicBezTo>
                  <a:cubicBezTo>
                    <a:pt x="17295" y="42949"/>
                    <a:pt x="16505" y="42858"/>
                    <a:pt x="15684" y="42797"/>
                  </a:cubicBezTo>
                  <a:cubicBezTo>
                    <a:pt x="12949" y="42493"/>
                    <a:pt x="10274" y="41794"/>
                    <a:pt x="7781" y="40700"/>
                  </a:cubicBezTo>
                  <a:cubicBezTo>
                    <a:pt x="6748" y="40274"/>
                    <a:pt x="5441" y="39818"/>
                    <a:pt x="4803" y="38815"/>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3" name="Google Shape;3513;p78"/>
            <p:cNvSpPr/>
            <p:nvPr/>
          </p:nvSpPr>
          <p:spPr>
            <a:xfrm flipH="1">
              <a:off x="7647571" y="3413295"/>
              <a:ext cx="728844" cy="551520"/>
            </a:xfrm>
            <a:custGeom>
              <a:rect b="b" l="l" r="r" t="t"/>
              <a:pathLst>
                <a:path extrusionOk="0" h="33466" w="44226">
                  <a:moveTo>
                    <a:pt x="42828" y="578"/>
                  </a:moveTo>
                  <a:cubicBezTo>
                    <a:pt x="35685" y="7964"/>
                    <a:pt x="28906" y="15502"/>
                    <a:pt x="20517" y="21611"/>
                  </a:cubicBezTo>
                  <a:cubicBezTo>
                    <a:pt x="14438" y="26019"/>
                    <a:pt x="7690" y="29362"/>
                    <a:pt x="760" y="32068"/>
                  </a:cubicBezTo>
                  <a:cubicBezTo>
                    <a:pt x="0" y="32341"/>
                    <a:pt x="426" y="33466"/>
                    <a:pt x="1155" y="33131"/>
                  </a:cubicBezTo>
                  <a:cubicBezTo>
                    <a:pt x="8207" y="30396"/>
                    <a:pt x="15046" y="26991"/>
                    <a:pt x="21186" y="22523"/>
                  </a:cubicBezTo>
                  <a:cubicBezTo>
                    <a:pt x="29636" y="16383"/>
                    <a:pt x="36475" y="8815"/>
                    <a:pt x="43648" y="1368"/>
                  </a:cubicBezTo>
                  <a:cubicBezTo>
                    <a:pt x="44226" y="821"/>
                    <a:pt x="43375" y="0"/>
                    <a:pt x="42858" y="578"/>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14" name="Google Shape;3514;p78"/>
          <p:cNvGrpSpPr/>
          <p:nvPr/>
        </p:nvGrpSpPr>
        <p:grpSpPr>
          <a:xfrm rot="-4669488">
            <a:off x="1547797" y="486078"/>
            <a:ext cx="1108541" cy="459854"/>
            <a:chOff x="5090840" y="1660784"/>
            <a:chExt cx="1108549" cy="459858"/>
          </a:xfrm>
        </p:grpSpPr>
        <p:sp>
          <p:nvSpPr>
            <p:cNvPr id="3515" name="Google Shape;3515;p78"/>
            <p:cNvSpPr/>
            <p:nvPr/>
          </p:nvSpPr>
          <p:spPr>
            <a:xfrm>
              <a:off x="5090840" y="1660784"/>
              <a:ext cx="967294" cy="459858"/>
            </a:xfrm>
            <a:custGeom>
              <a:rect b="b" l="l" r="r" t="t"/>
              <a:pathLst>
                <a:path extrusionOk="0" h="27904" w="58695">
                  <a:moveTo>
                    <a:pt x="20335" y="13922"/>
                  </a:moveTo>
                  <a:cubicBezTo>
                    <a:pt x="15137" y="15168"/>
                    <a:pt x="10851" y="19211"/>
                    <a:pt x="5228" y="18663"/>
                  </a:cubicBezTo>
                  <a:cubicBezTo>
                    <a:pt x="3617" y="18511"/>
                    <a:pt x="669" y="18177"/>
                    <a:pt x="304" y="16080"/>
                  </a:cubicBezTo>
                  <a:cubicBezTo>
                    <a:pt x="0" y="14226"/>
                    <a:pt x="3252" y="13375"/>
                    <a:pt x="4529" y="13131"/>
                  </a:cubicBezTo>
                  <a:cubicBezTo>
                    <a:pt x="9544" y="12159"/>
                    <a:pt x="14104" y="13466"/>
                    <a:pt x="19089" y="13527"/>
                  </a:cubicBezTo>
                  <a:close/>
                  <a:moveTo>
                    <a:pt x="32949" y="13192"/>
                  </a:moveTo>
                  <a:lnTo>
                    <a:pt x="32645" y="13071"/>
                  </a:lnTo>
                  <a:cubicBezTo>
                    <a:pt x="29666" y="12432"/>
                    <a:pt x="26900" y="12037"/>
                    <a:pt x="23891" y="11551"/>
                  </a:cubicBezTo>
                  <a:cubicBezTo>
                    <a:pt x="22037" y="11338"/>
                    <a:pt x="20213" y="10852"/>
                    <a:pt x="18481" y="10153"/>
                  </a:cubicBezTo>
                  <a:cubicBezTo>
                    <a:pt x="16505" y="9332"/>
                    <a:pt x="9392" y="4347"/>
                    <a:pt x="15927" y="3982"/>
                  </a:cubicBezTo>
                  <a:cubicBezTo>
                    <a:pt x="16687" y="3952"/>
                    <a:pt x="17447" y="4013"/>
                    <a:pt x="18207" y="4134"/>
                  </a:cubicBezTo>
                  <a:cubicBezTo>
                    <a:pt x="22402" y="4803"/>
                    <a:pt x="26292" y="6718"/>
                    <a:pt x="29393" y="9636"/>
                  </a:cubicBezTo>
                  <a:cubicBezTo>
                    <a:pt x="30487" y="10639"/>
                    <a:pt x="31490" y="11764"/>
                    <a:pt x="32584" y="12797"/>
                  </a:cubicBezTo>
                  <a:cubicBezTo>
                    <a:pt x="32736" y="12888"/>
                    <a:pt x="32858" y="13010"/>
                    <a:pt x="32979" y="13131"/>
                  </a:cubicBezTo>
                  <a:cubicBezTo>
                    <a:pt x="32979" y="13162"/>
                    <a:pt x="32979" y="13162"/>
                    <a:pt x="32949" y="13192"/>
                  </a:cubicBezTo>
                  <a:close/>
                  <a:moveTo>
                    <a:pt x="32919" y="13344"/>
                  </a:moveTo>
                  <a:cubicBezTo>
                    <a:pt x="32554" y="14651"/>
                    <a:pt x="31095" y="16110"/>
                    <a:pt x="30365" y="17144"/>
                  </a:cubicBezTo>
                  <a:cubicBezTo>
                    <a:pt x="27782" y="20822"/>
                    <a:pt x="25259" y="23253"/>
                    <a:pt x="20882" y="24499"/>
                  </a:cubicBezTo>
                  <a:cubicBezTo>
                    <a:pt x="20061" y="24712"/>
                    <a:pt x="16201" y="26080"/>
                    <a:pt x="15623" y="24925"/>
                  </a:cubicBezTo>
                  <a:cubicBezTo>
                    <a:pt x="14681" y="23010"/>
                    <a:pt x="17599" y="20244"/>
                    <a:pt x="18815" y="19241"/>
                  </a:cubicBezTo>
                  <a:cubicBezTo>
                    <a:pt x="22766" y="15958"/>
                    <a:pt x="28025" y="14590"/>
                    <a:pt x="32919" y="13344"/>
                  </a:cubicBezTo>
                  <a:cubicBezTo>
                    <a:pt x="32919" y="13314"/>
                    <a:pt x="32949" y="13253"/>
                    <a:pt x="32949" y="13192"/>
                  </a:cubicBezTo>
                  <a:lnTo>
                    <a:pt x="33192" y="13283"/>
                  </a:lnTo>
                  <a:close/>
                  <a:moveTo>
                    <a:pt x="44621" y="14317"/>
                  </a:moveTo>
                  <a:cubicBezTo>
                    <a:pt x="44803" y="15350"/>
                    <a:pt x="44560" y="16505"/>
                    <a:pt x="43770" y="18025"/>
                  </a:cubicBezTo>
                  <a:cubicBezTo>
                    <a:pt x="43405" y="18846"/>
                    <a:pt x="42888" y="19575"/>
                    <a:pt x="42250" y="20244"/>
                  </a:cubicBezTo>
                  <a:cubicBezTo>
                    <a:pt x="40305" y="22250"/>
                    <a:pt x="37691" y="22919"/>
                    <a:pt x="35016" y="23071"/>
                  </a:cubicBezTo>
                  <a:cubicBezTo>
                    <a:pt x="34438" y="23101"/>
                    <a:pt x="32341" y="23375"/>
                    <a:pt x="32220" y="22524"/>
                  </a:cubicBezTo>
                  <a:cubicBezTo>
                    <a:pt x="32007" y="21126"/>
                    <a:pt x="33557" y="19788"/>
                    <a:pt x="34499" y="18967"/>
                  </a:cubicBezTo>
                  <a:cubicBezTo>
                    <a:pt x="37052" y="16688"/>
                    <a:pt x="40153" y="14986"/>
                    <a:pt x="43618" y="14651"/>
                  </a:cubicBezTo>
                  <a:lnTo>
                    <a:pt x="44621" y="14317"/>
                  </a:lnTo>
                  <a:close/>
                  <a:moveTo>
                    <a:pt x="44621" y="14317"/>
                  </a:moveTo>
                  <a:cubicBezTo>
                    <a:pt x="39180" y="13709"/>
                    <a:pt x="34590" y="10639"/>
                    <a:pt x="30517" y="6961"/>
                  </a:cubicBezTo>
                  <a:cubicBezTo>
                    <a:pt x="29879" y="6384"/>
                    <a:pt x="25624" y="1855"/>
                    <a:pt x="27903" y="973"/>
                  </a:cubicBezTo>
                  <a:cubicBezTo>
                    <a:pt x="30365" y="1"/>
                    <a:pt x="33952" y="2280"/>
                    <a:pt x="35897" y="3648"/>
                  </a:cubicBezTo>
                  <a:cubicBezTo>
                    <a:pt x="38116" y="5320"/>
                    <a:pt x="40122" y="7296"/>
                    <a:pt x="41764" y="9545"/>
                  </a:cubicBezTo>
                  <a:cubicBezTo>
                    <a:pt x="43253" y="11460"/>
                    <a:pt x="44378" y="12767"/>
                    <a:pt x="44621" y="14317"/>
                  </a:cubicBezTo>
                  <a:close/>
                  <a:moveTo>
                    <a:pt x="57661" y="17174"/>
                  </a:moveTo>
                  <a:cubicBezTo>
                    <a:pt x="52311" y="15442"/>
                    <a:pt x="46597" y="12858"/>
                    <a:pt x="43284" y="8086"/>
                  </a:cubicBezTo>
                  <a:cubicBezTo>
                    <a:pt x="42311" y="6718"/>
                    <a:pt x="39545" y="2432"/>
                    <a:pt x="42463" y="1368"/>
                  </a:cubicBezTo>
                  <a:cubicBezTo>
                    <a:pt x="44469" y="639"/>
                    <a:pt x="46901" y="2098"/>
                    <a:pt x="48481" y="3192"/>
                  </a:cubicBezTo>
                  <a:cubicBezTo>
                    <a:pt x="49667" y="4074"/>
                    <a:pt x="50731" y="5077"/>
                    <a:pt x="51703" y="6201"/>
                  </a:cubicBezTo>
                  <a:cubicBezTo>
                    <a:pt x="53405" y="8147"/>
                    <a:pt x="58694" y="15138"/>
                    <a:pt x="58481" y="18208"/>
                  </a:cubicBezTo>
                  <a:cubicBezTo>
                    <a:pt x="58421" y="19180"/>
                    <a:pt x="57843" y="20062"/>
                    <a:pt x="57326" y="20852"/>
                  </a:cubicBezTo>
                  <a:cubicBezTo>
                    <a:pt x="55351" y="23648"/>
                    <a:pt x="52493" y="25715"/>
                    <a:pt x="49180" y="26688"/>
                  </a:cubicBezTo>
                  <a:cubicBezTo>
                    <a:pt x="47053" y="27296"/>
                    <a:pt x="40913" y="27904"/>
                    <a:pt x="44439" y="23740"/>
                  </a:cubicBezTo>
                  <a:cubicBezTo>
                    <a:pt x="45350" y="22676"/>
                    <a:pt x="46597" y="21855"/>
                    <a:pt x="47691" y="20974"/>
                  </a:cubicBezTo>
                  <a:cubicBezTo>
                    <a:pt x="48694" y="20153"/>
                    <a:pt x="49758" y="19454"/>
                    <a:pt x="50913" y="18907"/>
                  </a:cubicBezTo>
                  <a:cubicBezTo>
                    <a:pt x="52767" y="18056"/>
                    <a:pt x="54743" y="17539"/>
                    <a:pt x="56779" y="17417"/>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6" name="Google Shape;3516;p78"/>
            <p:cNvSpPr/>
            <p:nvPr/>
          </p:nvSpPr>
          <p:spPr>
            <a:xfrm>
              <a:off x="5369851" y="1848133"/>
              <a:ext cx="829537" cy="167321"/>
            </a:xfrm>
            <a:custGeom>
              <a:rect b="b" l="l" r="r" t="t"/>
              <a:pathLst>
                <a:path extrusionOk="0" h="10153" w="50336">
                  <a:moveTo>
                    <a:pt x="700" y="3405"/>
                  </a:moveTo>
                  <a:cubicBezTo>
                    <a:pt x="17569" y="1156"/>
                    <a:pt x="33497" y="3678"/>
                    <a:pt x="49242" y="9879"/>
                  </a:cubicBezTo>
                  <a:cubicBezTo>
                    <a:pt x="49910" y="10153"/>
                    <a:pt x="50336" y="9119"/>
                    <a:pt x="49637" y="8815"/>
                  </a:cubicBezTo>
                  <a:cubicBezTo>
                    <a:pt x="33740" y="2554"/>
                    <a:pt x="17600" y="1"/>
                    <a:pt x="548" y="2250"/>
                  </a:cubicBezTo>
                  <a:cubicBezTo>
                    <a:pt x="244" y="2311"/>
                    <a:pt x="0" y="2584"/>
                    <a:pt x="61" y="2888"/>
                  </a:cubicBezTo>
                  <a:cubicBezTo>
                    <a:pt x="92" y="3222"/>
                    <a:pt x="396" y="3435"/>
                    <a:pt x="700" y="3405"/>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17" name="Google Shape;3517;p78"/>
          <p:cNvGrpSpPr/>
          <p:nvPr/>
        </p:nvGrpSpPr>
        <p:grpSpPr>
          <a:xfrm rot="-4669488">
            <a:off x="3461228" y="377147"/>
            <a:ext cx="1190148" cy="677703"/>
            <a:chOff x="6973805" y="2370828"/>
            <a:chExt cx="1190157" cy="677708"/>
          </a:xfrm>
        </p:grpSpPr>
        <p:grpSp>
          <p:nvGrpSpPr>
            <p:cNvPr id="3518" name="Google Shape;3518;p78"/>
            <p:cNvGrpSpPr/>
            <p:nvPr/>
          </p:nvGrpSpPr>
          <p:grpSpPr>
            <a:xfrm rot="-5400000">
              <a:off x="7587200" y="2463757"/>
              <a:ext cx="661675" cy="491850"/>
              <a:chOff x="9017600" y="1935450"/>
              <a:chExt cx="661675" cy="491850"/>
            </a:xfrm>
          </p:grpSpPr>
          <p:sp>
            <p:nvSpPr>
              <p:cNvPr id="3519" name="Google Shape;3519;p78"/>
              <p:cNvSpPr/>
              <p:nvPr/>
            </p:nvSpPr>
            <p:spPr>
              <a:xfrm>
                <a:off x="9039600" y="1969250"/>
                <a:ext cx="639675" cy="458050"/>
              </a:xfrm>
              <a:custGeom>
                <a:rect b="b" l="l" r="r" t="t"/>
                <a:pathLst>
                  <a:path extrusionOk="0" h="18322" w="25587">
                    <a:moveTo>
                      <a:pt x="8818" y="1"/>
                    </a:moveTo>
                    <a:cubicBezTo>
                      <a:pt x="8699" y="1"/>
                      <a:pt x="8577" y="9"/>
                      <a:pt x="8452" y="25"/>
                    </a:cubicBezTo>
                    <a:cubicBezTo>
                      <a:pt x="5584" y="446"/>
                      <a:pt x="4704" y="4347"/>
                      <a:pt x="4704" y="4347"/>
                    </a:cubicBezTo>
                    <a:cubicBezTo>
                      <a:pt x="4704" y="4347"/>
                      <a:pt x="0" y="5188"/>
                      <a:pt x="77" y="8172"/>
                    </a:cubicBezTo>
                    <a:cubicBezTo>
                      <a:pt x="153" y="11117"/>
                      <a:pt x="5507" y="11576"/>
                      <a:pt x="5507" y="11576"/>
                    </a:cubicBezTo>
                    <a:cubicBezTo>
                      <a:pt x="5507" y="11576"/>
                      <a:pt x="4628" y="15630"/>
                      <a:pt x="6884" y="17083"/>
                    </a:cubicBezTo>
                    <a:cubicBezTo>
                      <a:pt x="7266" y="17326"/>
                      <a:pt x="7700" y="17427"/>
                      <a:pt x="8157" y="17427"/>
                    </a:cubicBezTo>
                    <a:cubicBezTo>
                      <a:pt x="10354" y="17427"/>
                      <a:pt x="13080" y="15094"/>
                      <a:pt x="13080" y="15094"/>
                    </a:cubicBezTo>
                    <a:cubicBezTo>
                      <a:pt x="13080" y="15094"/>
                      <a:pt x="17331" y="18322"/>
                      <a:pt x="20138" y="18322"/>
                    </a:cubicBezTo>
                    <a:cubicBezTo>
                      <a:pt x="20720" y="18322"/>
                      <a:pt x="21240" y="18183"/>
                      <a:pt x="21647" y="17848"/>
                    </a:cubicBezTo>
                    <a:cubicBezTo>
                      <a:pt x="25587" y="14635"/>
                      <a:pt x="17631" y="9204"/>
                      <a:pt x="17631" y="9204"/>
                    </a:cubicBezTo>
                    <a:cubicBezTo>
                      <a:pt x="17631" y="9204"/>
                      <a:pt x="20576" y="6336"/>
                      <a:pt x="19046" y="4576"/>
                    </a:cubicBezTo>
                    <a:cubicBezTo>
                      <a:pt x="18360" y="3767"/>
                      <a:pt x="16946" y="3549"/>
                      <a:pt x="15618" y="3549"/>
                    </a:cubicBezTo>
                    <a:cubicBezTo>
                      <a:pt x="14060" y="3549"/>
                      <a:pt x="12621" y="3850"/>
                      <a:pt x="12621" y="3850"/>
                    </a:cubicBezTo>
                    <a:cubicBezTo>
                      <a:pt x="12621" y="3850"/>
                      <a:pt x="11431" y="1"/>
                      <a:pt x="881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0" name="Google Shape;3520;p78"/>
              <p:cNvSpPr/>
              <p:nvPr/>
            </p:nvSpPr>
            <p:spPr>
              <a:xfrm>
                <a:off x="9017600" y="1935450"/>
                <a:ext cx="516350" cy="391075"/>
              </a:xfrm>
              <a:custGeom>
                <a:rect b="b" l="l" r="r" t="t"/>
                <a:pathLst>
                  <a:path extrusionOk="0" fill="none" h="15643" w="20654">
                    <a:moveTo>
                      <a:pt x="0" y="0"/>
                    </a:moveTo>
                    <a:cubicBezTo>
                      <a:pt x="5929" y="6349"/>
                      <a:pt x="12928" y="11627"/>
                      <a:pt x="20653" y="15643"/>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1" name="Google Shape;3521;p78"/>
              <p:cNvSpPr/>
              <p:nvPr/>
            </p:nvSpPr>
            <p:spPr>
              <a:xfrm>
                <a:off x="9180150" y="2090350"/>
                <a:ext cx="39225" cy="170200"/>
              </a:xfrm>
              <a:custGeom>
                <a:rect b="b" l="l" r="r" t="t"/>
                <a:pathLst>
                  <a:path extrusionOk="0" fill="none" h="6808" w="1569">
                    <a:moveTo>
                      <a:pt x="0" y="0"/>
                    </a:moveTo>
                    <a:lnTo>
                      <a:pt x="1568" y="6808"/>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2" name="Google Shape;3522;p78"/>
              <p:cNvSpPr/>
              <p:nvPr/>
            </p:nvSpPr>
            <p:spPr>
              <a:xfrm>
                <a:off x="9269075" y="2160150"/>
                <a:ext cx="55475" cy="153950"/>
              </a:xfrm>
              <a:custGeom>
                <a:rect b="b" l="l" r="r" t="t"/>
                <a:pathLst>
                  <a:path extrusionOk="0" fill="none" h="6158" w="2219">
                    <a:moveTo>
                      <a:pt x="0" y="0"/>
                    </a:moveTo>
                    <a:lnTo>
                      <a:pt x="2218" y="6158"/>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3" name="Google Shape;3523;p78"/>
              <p:cNvSpPr/>
              <p:nvPr/>
            </p:nvSpPr>
            <p:spPr>
              <a:xfrm>
                <a:off x="9403875" y="2251925"/>
                <a:ext cx="64100" cy="91825"/>
              </a:xfrm>
              <a:custGeom>
                <a:rect b="b" l="l" r="r" t="t"/>
                <a:pathLst>
                  <a:path extrusionOk="0" fill="none" h="3673" w="2564">
                    <a:moveTo>
                      <a:pt x="1" y="1"/>
                    </a:moveTo>
                    <a:lnTo>
                      <a:pt x="2563" y="3672"/>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4" name="Google Shape;3524;p78"/>
              <p:cNvSpPr/>
              <p:nvPr/>
            </p:nvSpPr>
            <p:spPr>
              <a:xfrm>
                <a:off x="9467950" y="2290175"/>
                <a:ext cx="75550" cy="25"/>
              </a:xfrm>
              <a:custGeom>
                <a:rect b="b" l="l" r="r" t="t"/>
                <a:pathLst>
                  <a:path extrusionOk="0" fill="none" h="1" w="3022">
                    <a:moveTo>
                      <a:pt x="0" y="1"/>
                    </a:moveTo>
                    <a:lnTo>
                      <a:pt x="3022" y="1"/>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5" name="Google Shape;3525;p78"/>
              <p:cNvSpPr/>
              <p:nvPr/>
            </p:nvSpPr>
            <p:spPr>
              <a:xfrm>
                <a:off x="9314950" y="2160150"/>
                <a:ext cx="153025" cy="33475"/>
              </a:xfrm>
              <a:custGeom>
                <a:rect b="b" l="l" r="r" t="t"/>
                <a:pathLst>
                  <a:path extrusionOk="0" fill="none" h="1339" w="6121">
                    <a:moveTo>
                      <a:pt x="1" y="1339"/>
                    </a:moveTo>
                    <a:lnTo>
                      <a:pt x="6120" y="0"/>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6" name="Google Shape;3526;p78"/>
              <p:cNvSpPr/>
              <p:nvPr/>
            </p:nvSpPr>
            <p:spPr>
              <a:xfrm>
                <a:off x="9212650" y="2116150"/>
                <a:ext cx="152050" cy="25"/>
              </a:xfrm>
              <a:custGeom>
                <a:rect b="b" l="l" r="r" t="t"/>
                <a:pathLst>
                  <a:path extrusionOk="0" fill="none" h="1" w="6082">
                    <a:moveTo>
                      <a:pt x="1" y="1"/>
                    </a:moveTo>
                    <a:lnTo>
                      <a:pt x="6082" y="1"/>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27" name="Google Shape;3527;p78"/>
            <p:cNvGrpSpPr/>
            <p:nvPr/>
          </p:nvGrpSpPr>
          <p:grpSpPr>
            <a:xfrm rot="-7200044">
              <a:off x="7123749" y="2410401"/>
              <a:ext cx="436965" cy="598562"/>
              <a:chOff x="8899700" y="901250"/>
              <a:chExt cx="436975" cy="598575"/>
            </a:xfrm>
          </p:grpSpPr>
          <p:sp>
            <p:nvSpPr>
              <p:cNvPr id="3528" name="Google Shape;3528;p78"/>
              <p:cNvSpPr/>
              <p:nvPr/>
            </p:nvSpPr>
            <p:spPr>
              <a:xfrm>
                <a:off x="8899700" y="1034150"/>
                <a:ext cx="436975" cy="465675"/>
              </a:xfrm>
              <a:custGeom>
                <a:rect b="b" l="l" r="r" t="t"/>
                <a:pathLst>
                  <a:path extrusionOk="0" h="18627" w="17479">
                    <a:moveTo>
                      <a:pt x="6578" y="1"/>
                    </a:moveTo>
                    <a:cubicBezTo>
                      <a:pt x="6578" y="1"/>
                      <a:pt x="0" y="7650"/>
                      <a:pt x="11130" y="18627"/>
                    </a:cubicBezTo>
                    <a:cubicBezTo>
                      <a:pt x="11130" y="18627"/>
                      <a:pt x="17478" y="2984"/>
                      <a:pt x="657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9" name="Google Shape;3529;p78"/>
              <p:cNvSpPr/>
              <p:nvPr/>
            </p:nvSpPr>
            <p:spPr>
              <a:xfrm>
                <a:off x="8987650" y="901250"/>
                <a:ext cx="173100" cy="446550"/>
              </a:xfrm>
              <a:custGeom>
                <a:rect b="b" l="l" r="r" t="t"/>
                <a:pathLst>
                  <a:path extrusionOk="0" fill="none" h="17862" w="6924">
                    <a:moveTo>
                      <a:pt x="1" y="1"/>
                    </a:moveTo>
                    <a:cubicBezTo>
                      <a:pt x="3596" y="5355"/>
                      <a:pt x="5967" y="11436"/>
                      <a:pt x="6923" y="17862"/>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0" name="Google Shape;3530;p78"/>
              <p:cNvSpPr/>
              <p:nvPr/>
            </p:nvSpPr>
            <p:spPr>
              <a:xfrm>
                <a:off x="9108125" y="1249300"/>
                <a:ext cx="32550" cy="98500"/>
              </a:xfrm>
              <a:custGeom>
                <a:rect b="b" l="l" r="r" t="t"/>
                <a:pathLst>
                  <a:path extrusionOk="0" fill="none" h="3940" w="1302">
                    <a:moveTo>
                      <a:pt x="1" y="3940"/>
                    </a:moveTo>
                    <a:lnTo>
                      <a:pt x="1301" y="0"/>
                    </a:ln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1" name="Google Shape;3531;p78"/>
              <p:cNvSpPr/>
              <p:nvPr/>
            </p:nvSpPr>
            <p:spPr>
              <a:xfrm>
                <a:off x="9124375" y="1190025"/>
                <a:ext cx="66975" cy="108050"/>
              </a:xfrm>
              <a:custGeom>
                <a:rect b="b" l="l" r="r" t="t"/>
                <a:pathLst>
                  <a:path extrusionOk="0" fill="none" h="4322" w="2679">
                    <a:moveTo>
                      <a:pt x="2678" y="4322"/>
                    </a:moveTo>
                    <a:lnTo>
                      <a:pt x="1" y="0"/>
                    </a:ln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2" name="Google Shape;3532;p78"/>
              <p:cNvSpPr/>
              <p:nvPr/>
            </p:nvSpPr>
            <p:spPr>
              <a:xfrm>
                <a:off x="9073700" y="1125950"/>
                <a:ext cx="28725" cy="111900"/>
              </a:xfrm>
              <a:custGeom>
                <a:rect b="b" l="l" r="r" t="t"/>
                <a:pathLst>
                  <a:path extrusionOk="0" fill="none" h="4476" w="1149">
                    <a:moveTo>
                      <a:pt x="1148" y="1"/>
                    </a:moveTo>
                    <a:lnTo>
                      <a:pt x="1" y="4475"/>
                    </a:ln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3" name="Google Shape;3533;p78"/>
              <p:cNvSpPr/>
              <p:nvPr/>
            </p:nvSpPr>
            <p:spPr>
              <a:xfrm>
                <a:off x="9084225" y="1079100"/>
                <a:ext cx="75550" cy="67900"/>
              </a:xfrm>
              <a:custGeom>
                <a:rect b="b" l="l" r="r" t="t"/>
                <a:pathLst>
                  <a:path extrusionOk="0" fill="none" h="2716" w="3022">
                    <a:moveTo>
                      <a:pt x="1" y="0"/>
                    </a:moveTo>
                    <a:lnTo>
                      <a:pt x="3022" y="2716"/>
                    </a:ln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7" name="Shape 3537"/>
        <p:cNvGrpSpPr/>
        <p:nvPr/>
      </p:nvGrpSpPr>
      <p:grpSpPr>
        <a:xfrm>
          <a:off x="0" y="0"/>
          <a:ext cx="0" cy="0"/>
          <a:chOff x="0" y="0"/>
          <a:chExt cx="0" cy="0"/>
        </a:xfrm>
      </p:grpSpPr>
      <p:grpSp>
        <p:nvGrpSpPr>
          <p:cNvPr id="3538" name="Google Shape;3538;p79"/>
          <p:cNvGrpSpPr/>
          <p:nvPr/>
        </p:nvGrpSpPr>
        <p:grpSpPr>
          <a:xfrm flipH="1">
            <a:off x="3703830" y="1169555"/>
            <a:ext cx="1205690" cy="1623916"/>
            <a:chOff x="4577662" y="2292611"/>
            <a:chExt cx="1116793" cy="1504183"/>
          </a:xfrm>
        </p:grpSpPr>
        <p:sp>
          <p:nvSpPr>
            <p:cNvPr id="3539" name="Google Shape;3539;p79"/>
            <p:cNvSpPr/>
            <p:nvPr/>
          </p:nvSpPr>
          <p:spPr>
            <a:xfrm>
              <a:off x="4852319" y="2564803"/>
              <a:ext cx="842137" cy="1231990"/>
            </a:xfrm>
            <a:custGeom>
              <a:rect b="b" l="l" r="r" t="t"/>
              <a:pathLst>
                <a:path extrusionOk="0" h="16503" w="11280">
                  <a:moveTo>
                    <a:pt x="327" y="1"/>
                  </a:moveTo>
                  <a:cubicBezTo>
                    <a:pt x="290" y="1"/>
                    <a:pt x="252" y="10"/>
                    <a:pt x="214" y="29"/>
                  </a:cubicBezTo>
                  <a:lnTo>
                    <a:pt x="178" y="29"/>
                  </a:lnTo>
                  <a:cubicBezTo>
                    <a:pt x="72" y="64"/>
                    <a:pt x="0" y="242"/>
                    <a:pt x="36" y="349"/>
                  </a:cubicBezTo>
                  <a:lnTo>
                    <a:pt x="72" y="420"/>
                  </a:lnTo>
                  <a:cubicBezTo>
                    <a:pt x="143" y="598"/>
                    <a:pt x="178" y="776"/>
                    <a:pt x="249" y="918"/>
                  </a:cubicBezTo>
                  <a:cubicBezTo>
                    <a:pt x="641" y="2021"/>
                    <a:pt x="1032" y="3018"/>
                    <a:pt x="1459" y="3978"/>
                  </a:cubicBezTo>
                  <a:cubicBezTo>
                    <a:pt x="1530" y="4156"/>
                    <a:pt x="1637" y="4334"/>
                    <a:pt x="1708" y="4512"/>
                  </a:cubicBezTo>
                  <a:cubicBezTo>
                    <a:pt x="2278" y="5757"/>
                    <a:pt x="2882" y="6932"/>
                    <a:pt x="3594" y="8106"/>
                  </a:cubicBezTo>
                  <a:cubicBezTo>
                    <a:pt x="3665" y="8284"/>
                    <a:pt x="3772" y="8426"/>
                    <a:pt x="3879" y="8568"/>
                  </a:cubicBezTo>
                  <a:cubicBezTo>
                    <a:pt x="4412" y="9493"/>
                    <a:pt x="5017" y="10383"/>
                    <a:pt x="5693" y="11237"/>
                  </a:cubicBezTo>
                  <a:cubicBezTo>
                    <a:pt x="5836" y="11415"/>
                    <a:pt x="5978" y="11628"/>
                    <a:pt x="6120" y="11806"/>
                  </a:cubicBezTo>
                  <a:cubicBezTo>
                    <a:pt x="7117" y="13051"/>
                    <a:pt x="8255" y="14190"/>
                    <a:pt x="9465" y="15186"/>
                  </a:cubicBezTo>
                  <a:lnTo>
                    <a:pt x="9785" y="15471"/>
                  </a:lnTo>
                  <a:cubicBezTo>
                    <a:pt x="10070" y="15649"/>
                    <a:pt x="10283" y="15827"/>
                    <a:pt x="10532" y="16005"/>
                  </a:cubicBezTo>
                  <a:cubicBezTo>
                    <a:pt x="10781" y="16182"/>
                    <a:pt x="11030" y="16325"/>
                    <a:pt x="11280" y="16503"/>
                  </a:cubicBezTo>
                  <a:lnTo>
                    <a:pt x="11280" y="15827"/>
                  </a:lnTo>
                  <a:cubicBezTo>
                    <a:pt x="10853" y="15542"/>
                    <a:pt x="10390" y="15186"/>
                    <a:pt x="9927" y="14830"/>
                  </a:cubicBezTo>
                  <a:cubicBezTo>
                    <a:pt x="9785" y="14724"/>
                    <a:pt x="9678" y="14617"/>
                    <a:pt x="9536" y="14510"/>
                  </a:cubicBezTo>
                  <a:cubicBezTo>
                    <a:pt x="8469" y="13621"/>
                    <a:pt x="7508" y="12624"/>
                    <a:pt x="6618" y="11521"/>
                  </a:cubicBezTo>
                  <a:lnTo>
                    <a:pt x="6369" y="11237"/>
                  </a:lnTo>
                  <a:cubicBezTo>
                    <a:pt x="5622" y="10276"/>
                    <a:pt x="4911" y="9280"/>
                    <a:pt x="4306" y="8284"/>
                  </a:cubicBezTo>
                  <a:cubicBezTo>
                    <a:pt x="4235" y="8177"/>
                    <a:pt x="4199" y="8106"/>
                    <a:pt x="4163" y="8035"/>
                  </a:cubicBezTo>
                  <a:cubicBezTo>
                    <a:pt x="3416" y="6754"/>
                    <a:pt x="2740" y="5473"/>
                    <a:pt x="2135" y="4156"/>
                  </a:cubicBezTo>
                  <a:cubicBezTo>
                    <a:pt x="2028" y="3907"/>
                    <a:pt x="1922" y="3658"/>
                    <a:pt x="1815" y="3409"/>
                  </a:cubicBezTo>
                  <a:cubicBezTo>
                    <a:pt x="1424" y="2519"/>
                    <a:pt x="1068" y="1594"/>
                    <a:pt x="712" y="598"/>
                  </a:cubicBezTo>
                  <a:lnTo>
                    <a:pt x="570" y="171"/>
                  </a:lnTo>
                  <a:cubicBezTo>
                    <a:pt x="518" y="67"/>
                    <a:pt x="427" y="1"/>
                    <a:pt x="32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0" name="Google Shape;3540;p79"/>
            <p:cNvSpPr/>
            <p:nvPr/>
          </p:nvSpPr>
          <p:spPr>
            <a:xfrm>
              <a:off x="4577662" y="2460211"/>
              <a:ext cx="311396" cy="174762"/>
            </a:xfrm>
            <a:custGeom>
              <a:rect b="b" l="l" r="r" t="t"/>
              <a:pathLst>
                <a:path extrusionOk="0" h="2341" w="4171">
                  <a:moveTo>
                    <a:pt x="584" y="1"/>
                  </a:moveTo>
                  <a:cubicBezTo>
                    <a:pt x="323" y="1"/>
                    <a:pt x="149" y="126"/>
                    <a:pt x="121" y="434"/>
                  </a:cubicBezTo>
                  <a:cubicBezTo>
                    <a:pt x="0" y="1734"/>
                    <a:pt x="2988" y="2340"/>
                    <a:pt x="3889" y="2340"/>
                  </a:cubicBezTo>
                  <a:cubicBezTo>
                    <a:pt x="4048" y="2340"/>
                    <a:pt x="4142" y="2321"/>
                    <a:pt x="4142" y="2284"/>
                  </a:cubicBezTo>
                  <a:cubicBezTo>
                    <a:pt x="4171" y="2084"/>
                    <a:pt x="1650" y="1"/>
                    <a:pt x="58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1" name="Google Shape;3541;p79"/>
            <p:cNvSpPr/>
            <p:nvPr/>
          </p:nvSpPr>
          <p:spPr>
            <a:xfrm>
              <a:off x="4654408" y="2766820"/>
              <a:ext cx="342230" cy="141168"/>
            </a:xfrm>
            <a:custGeom>
              <a:rect b="b" l="l" r="r" t="t"/>
              <a:pathLst>
                <a:path extrusionOk="0" h="1891" w="4584">
                  <a:moveTo>
                    <a:pt x="942" y="1"/>
                  </a:moveTo>
                  <a:cubicBezTo>
                    <a:pt x="554" y="1"/>
                    <a:pt x="272" y="138"/>
                    <a:pt x="196" y="490"/>
                  </a:cubicBezTo>
                  <a:cubicBezTo>
                    <a:pt x="1" y="1493"/>
                    <a:pt x="2160" y="1890"/>
                    <a:pt x="3517" y="1890"/>
                  </a:cubicBezTo>
                  <a:cubicBezTo>
                    <a:pt x="4133" y="1890"/>
                    <a:pt x="4584" y="1808"/>
                    <a:pt x="4573" y="1664"/>
                  </a:cubicBezTo>
                  <a:cubicBezTo>
                    <a:pt x="4573" y="1446"/>
                    <a:pt x="2201" y="1"/>
                    <a:pt x="94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2" name="Google Shape;3542;p79"/>
            <p:cNvSpPr/>
            <p:nvPr/>
          </p:nvSpPr>
          <p:spPr>
            <a:xfrm>
              <a:off x="4856275" y="3103738"/>
              <a:ext cx="296838" cy="109142"/>
            </a:xfrm>
            <a:custGeom>
              <a:rect b="b" l="l" r="r" t="t"/>
              <a:pathLst>
                <a:path extrusionOk="0" h="1462" w="3976">
                  <a:moveTo>
                    <a:pt x="600" y="1"/>
                  </a:moveTo>
                  <a:cubicBezTo>
                    <a:pt x="236" y="1"/>
                    <a:pt x="1" y="100"/>
                    <a:pt x="19" y="353"/>
                  </a:cubicBezTo>
                  <a:cubicBezTo>
                    <a:pt x="68" y="1045"/>
                    <a:pt x="2004" y="1462"/>
                    <a:pt x="3135" y="1462"/>
                  </a:cubicBezTo>
                  <a:cubicBezTo>
                    <a:pt x="3634" y="1462"/>
                    <a:pt x="3976" y="1381"/>
                    <a:pt x="3932" y="1207"/>
                  </a:cubicBezTo>
                  <a:cubicBezTo>
                    <a:pt x="3853" y="862"/>
                    <a:pt x="1672" y="1"/>
                    <a:pt x="60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3" name="Google Shape;3543;p79"/>
            <p:cNvSpPr/>
            <p:nvPr/>
          </p:nvSpPr>
          <p:spPr>
            <a:xfrm>
              <a:off x="5006482" y="3352116"/>
              <a:ext cx="323342" cy="126760"/>
            </a:xfrm>
            <a:custGeom>
              <a:rect b="b" l="l" r="r" t="t"/>
              <a:pathLst>
                <a:path extrusionOk="0" h="1698" w="4331">
                  <a:moveTo>
                    <a:pt x="988" y="0"/>
                  </a:moveTo>
                  <a:cubicBezTo>
                    <a:pt x="400" y="0"/>
                    <a:pt x="0" y="200"/>
                    <a:pt x="106" y="762"/>
                  </a:cubicBezTo>
                  <a:cubicBezTo>
                    <a:pt x="225" y="1475"/>
                    <a:pt x="988" y="1698"/>
                    <a:pt x="1829" y="1698"/>
                  </a:cubicBezTo>
                  <a:cubicBezTo>
                    <a:pt x="3004" y="1698"/>
                    <a:pt x="4331" y="1263"/>
                    <a:pt x="4269" y="1118"/>
                  </a:cubicBezTo>
                  <a:cubicBezTo>
                    <a:pt x="4173" y="831"/>
                    <a:pt x="2188" y="0"/>
                    <a:pt x="98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4" name="Google Shape;3544;p79"/>
            <p:cNvSpPr/>
            <p:nvPr/>
          </p:nvSpPr>
          <p:spPr>
            <a:xfrm>
              <a:off x="4799911" y="2292611"/>
              <a:ext cx="216208" cy="324888"/>
            </a:xfrm>
            <a:custGeom>
              <a:rect b="b" l="l" r="r" t="t"/>
              <a:pathLst>
                <a:path extrusionOk="0" h="4352" w="2896">
                  <a:moveTo>
                    <a:pt x="1334" y="0"/>
                  </a:moveTo>
                  <a:cubicBezTo>
                    <a:pt x="1" y="0"/>
                    <a:pt x="821" y="4282"/>
                    <a:pt x="1236" y="4351"/>
                  </a:cubicBezTo>
                  <a:cubicBezTo>
                    <a:pt x="1239" y="4351"/>
                    <a:pt x="1243" y="4352"/>
                    <a:pt x="1246" y="4352"/>
                  </a:cubicBezTo>
                  <a:cubicBezTo>
                    <a:pt x="1649" y="4352"/>
                    <a:pt x="2896" y="292"/>
                    <a:pt x="1450" y="10"/>
                  </a:cubicBezTo>
                  <a:cubicBezTo>
                    <a:pt x="1410" y="3"/>
                    <a:pt x="1371" y="0"/>
                    <a:pt x="133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5" name="Google Shape;3545;p79"/>
            <p:cNvSpPr/>
            <p:nvPr/>
          </p:nvSpPr>
          <p:spPr>
            <a:xfrm>
              <a:off x="4969378" y="2608850"/>
              <a:ext cx="199112" cy="282186"/>
            </a:xfrm>
            <a:custGeom>
              <a:rect b="b" l="l" r="r" t="t"/>
              <a:pathLst>
                <a:path extrusionOk="0" h="3780" w="2667">
                  <a:moveTo>
                    <a:pt x="1328" y="0"/>
                  </a:moveTo>
                  <a:cubicBezTo>
                    <a:pt x="442" y="0"/>
                    <a:pt x="1" y="3780"/>
                    <a:pt x="349" y="3780"/>
                  </a:cubicBezTo>
                  <a:cubicBezTo>
                    <a:pt x="351" y="3780"/>
                    <a:pt x="352" y="3780"/>
                    <a:pt x="354" y="3780"/>
                  </a:cubicBezTo>
                  <a:cubicBezTo>
                    <a:pt x="496" y="3744"/>
                    <a:pt x="2667" y="1040"/>
                    <a:pt x="1599" y="115"/>
                  </a:cubicBezTo>
                  <a:cubicBezTo>
                    <a:pt x="1505" y="36"/>
                    <a:pt x="1414" y="0"/>
                    <a:pt x="132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6" name="Google Shape;3546;p79"/>
            <p:cNvSpPr/>
            <p:nvPr/>
          </p:nvSpPr>
          <p:spPr>
            <a:xfrm>
              <a:off x="5155942" y="2895376"/>
              <a:ext cx="181194" cy="290697"/>
            </a:xfrm>
            <a:custGeom>
              <a:rect b="b" l="l" r="r" t="t"/>
              <a:pathLst>
                <a:path extrusionOk="0" h="3894" w="2427">
                  <a:moveTo>
                    <a:pt x="1095" y="0"/>
                  </a:moveTo>
                  <a:cubicBezTo>
                    <a:pt x="172" y="0"/>
                    <a:pt x="1" y="3825"/>
                    <a:pt x="132" y="3891"/>
                  </a:cubicBezTo>
                  <a:cubicBezTo>
                    <a:pt x="135" y="3893"/>
                    <a:pt x="139" y="3894"/>
                    <a:pt x="144" y="3894"/>
                  </a:cubicBezTo>
                  <a:cubicBezTo>
                    <a:pt x="413" y="3894"/>
                    <a:pt x="2427" y="784"/>
                    <a:pt x="1342" y="84"/>
                  </a:cubicBezTo>
                  <a:cubicBezTo>
                    <a:pt x="1254" y="27"/>
                    <a:pt x="1172" y="0"/>
                    <a:pt x="109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7" name="Google Shape;3547;p79"/>
            <p:cNvSpPr/>
            <p:nvPr/>
          </p:nvSpPr>
          <p:spPr>
            <a:xfrm>
              <a:off x="5310553" y="3136362"/>
              <a:ext cx="223599" cy="294653"/>
            </a:xfrm>
            <a:custGeom>
              <a:rect b="b" l="l" r="r" t="t"/>
              <a:pathLst>
                <a:path extrusionOk="0" h="3947" w="2995">
                  <a:moveTo>
                    <a:pt x="1171" y="1"/>
                  </a:moveTo>
                  <a:cubicBezTo>
                    <a:pt x="0" y="1"/>
                    <a:pt x="106" y="3740"/>
                    <a:pt x="303" y="3937"/>
                  </a:cubicBezTo>
                  <a:cubicBezTo>
                    <a:pt x="310" y="3943"/>
                    <a:pt x="320" y="3947"/>
                    <a:pt x="332" y="3947"/>
                  </a:cubicBezTo>
                  <a:cubicBezTo>
                    <a:pt x="704" y="3947"/>
                    <a:pt x="2994" y="852"/>
                    <a:pt x="1512" y="94"/>
                  </a:cubicBezTo>
                  <a:cubicBezTo>
                    <a:pt x="1388" y="30"/>
                    <a:pt x="1274" y="1"/>
                    <a:pt x="117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48" name="Google Shape;3548;p79"/>
          <p:cNvGrpSpPr/>
          <p:nvPr/>
        </p:nvGrpSpPr>
        <p:grpSpPr>
          <a:xfrm flipH="1">
            <a:off x="847920" y="1445338"/>
            <a:ext cx="965488" cy="1194016"/>
            <a:chOff x="7107505" y="2496942"/>
            <a:chExt cx="894301" cy="1105980"/>
          </a:xfrm>
        </p:grpSpPr>
        <p:sp>
          <p:nvSpPr>
            <p:cNvPr id="3549" name="Google Shape;3549;p79"/>
            <p:cNvSpPr/>
            <p:nvPr/>
          </p:nvSpPr>
          <p:spPr>
            <a:xfrm>
              <a:off x="7107505" y="2593097"/>
              <a:ext cx="644369" cy="1009824"/>
            </a:xfrm>
            <a:custGeom>
              <a:rect b="b" l="l" r="r" t="t"/>
              <a:pathLst>
                <a:path extrusionOk="0" h="13527" w="8631">
                  <a:moveTo>
                    <a:pt x="8264" y="1"/>
                  </a:moveTo>
                  <a:cubicBezTo>
                    <a:pt x="8160" y="1"/>
                    <a:pt x="8058" y="55"/>
                    <a:pt x="8006" y="184"/>
                  </a:cubicBezTo>
                  <a:cubicBezTo>
                    <a:pt x="6156" y="4845"/>
                    <a:pt x="143" y="12993"/>
                    <a:pt x="107" y="13064"/>
                  </a:cubicBezTo>
                  <a:cubicBezTo>
                    <a:pt x="1" y="13171"/>
                    <a:pt x="36" y="13348"/>
                    <a:pt x="143" y="13455"/>
                  </a:cubicBezTo>
                  <a:cubicBezTo>
                    <a:pt x="214" y="13491"/>
                    <a:pt x="321" y="13526"/>
                    <a:pt x="392" y="13526"/>
                  </a:cubicBezTo>
                  <a:cubicBezTo>
                    <a:pt x="463" y="13491"/>
                    <a:pt x="499" y="13455"/>
                    <a:pt x="534" y="13420"/>
                  </a:cubicBezTo>
                  <a:cubicBezTo>
                    <a:pt x="605" y="13348"/>
                    <a:pt x="6654" y="5129"/>
                    <a:pt x="8540" y="397"/>
                  </a:cubicBezTo>
                  <a:cubicBezTo>
                    <a:pt x="8631" y="170"/>
                    <a:pt x="8446" y="1"/>
                    <a:pt x="826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0" name="Google Shape;3550;p79"/>
            <p:cNvSpPr/>
            <p:nvPr/>
          </p:nvSpPr>
          <p:spPr>
            <a:xfrm>
              <a:off x="7474062" y="2599070"/>
              <a:ext cx="124902" cy="338101"/>
            </a:xfrm>
            <a:custGeom>
              <a:rect b="b" l="l" r="r" t="t"/>
              <a:pathLst>
                <a:path extrusionOk="0" h="4529" w="1673">
                  <a:moveTo>
                    <a:pt x="459" y="0"/>
                  </a:moveTo>
                  <a:cubicBezTo>
                    <a:pt x="334" y="0"/>
                    <a:pt x="209" y="76"/>
                    <a:pt x="179" y="246"/>
                  </a:cubicBezTo>
                  <a:cubicBezTo>
                    <a:pt x="1" y="1705"/>
                    <a:pt x="321" y="3164"/>
                    <a:pt x="1104" y="4409"/>
                  </a:cubicBezTo>
                  <a:cubicBezTo>
                    <a:pt x="1157" y="4489"/>
                    <a:pt x="1230" y="4529"/>
                    <a:pt x="1324" y="4529"/>
                  </a:cubicBezTo>
                  <a:cubicBezTo>
                    <a:pt x="1355" y="4529"/>
                    <a:pt x="1388" y="4524"/>
                    <a:pt x="1424" y="4516"/>
                  </a:cubicBezTo>
                  <a:cubicBezTo>
                    <a:pt x="1424" y="4516"/>
                    <a:pt x="1460" y="4516"/>
                    <a:pt x="1495" y="4480"/>
                  </a:cubicBezTo>
                  <a:cubicBezTo>
                    <a:pt x="1637" y="4409"/>
                    <a:pt x="1673" y="4231"/>
                    <a:pt x="1566" y="4089"/>
                  </a:cubicBezTo>
                  <a:cubicBezTo>
                    <a:pt x="890" y="2950"/>
                    <a:pt x="606" y="1634"/>
                    <a:pt x="748" y="353"/>
                  </a:cubicBezTo>
                  <a:cubicBezTo>
                    <a:pt x="788" y="131"/>
                    <a:pt x="623" y="0"/>
                    <a:pt x="45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1" name="Google Shape;3551;p79"/>
            <p:cNvSpPr/>
            <p:nvPr/>
          </p:nvSpPr>
          <p:spPr>
            <a:xfrm>
              <a:off x="7598961" y="2721877"/>
              <a:ext cx="299302" cy="143631"/>
            </a:xfrm>
            <a:custGeom>
              <a:rect b="b" l="l" r="r" t="t"/>
              <a:pathLst>
                <a:path extrusionOk="0" h="1924" w="4009">
                  <a:moveTo>
                    <a:pt x="3602" y="0"/>
                  </a:moveTo>
                  <a:cubicBezTo>
                    <a:pt x="3526" y="0"/>
                    <a:pt x="3447" y="29"/>
                    <a:pt x="3380" y="95"/>
                  </a:cubicBezTo>
                  <a:cubicBezTo>
                    <a:pt x="2623" y="1206"/>
                    <a:pt x="1471" y="1368"/>
                    <a:pt x="828" y="1368"/>
                  </a:cubicBezTo>
                  <a:cubicBezTo>
                    <a:pt x="565" y="1368"/>
                    <a:pt x="387" y="1341"/>
                    <a:pt x="356" y="1341"/>
                  </a:cubicBezTo>
                  <a:cubicBezTo>
                    <a:pt x="337" y="1336"/>
                    <a:pt x="318" y="1334"/>
                    <a:pt x="300" y="1334"/>
                  </a:cubicBezTo>
                  <a:cubicBezTo>
                    <a:pt x="178" y="1334"/>
                    <a:pt x="66" y="1430"/>
                    <a:pt x="36" y="1554"/>
                  </a:cubicBezTo>
                  <a:cubicBezTo>
                    <a:pt x="0" y="1696"/>
                    <a:pt x="107" y="1839"/>
                    <a:pt x="285" y="1874"/>
                  </a:cubicBezTo>
                  <a:cubicBezTo>
                    <a:pt x="509" y="1906"/>
                    <a:pt x="732" y="1924"/>
                    <a:pt x="956" y="1924"/>
                  </a:cubicBezTo>
                  <a:cubicBezTo>
                    <a:pt x="1231" y="1924"/>
                    <a:pt x="1505" y="1897"/>
                    <a:pt x="1779" y="1839"/>
                  </a:cubicBezTo>
                  <a:cubicBezTo>
                    <a:pt x="2633" y="1661"/>
                    <a:pt x="3380" y="1163"/>
                    <a:pt x="3878" y="451"/>
                  </a:cubicBezTo>
                  <a:cubicBezTo>
                    <a:pt x="4009" y="216"/>
                    <a:pt x="3814" y="0"/>
                    <a:pt x="360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2" name="Google Shape;3552;p79"/>
            <p:cNvSpPr/>
            <p:nvPr/>
          </p:nvSpPr>
          <p:spPr>
            <a:xfrm>
              <a:off x="7354539" y="2760399"/>
              <a:ext cx="162081" cy="308613"/>
            </a:xfrm>
            <a:custGeom>
              <a:rect b="b" l="l" r="r" t="t"/>
              <a:pathLst>
                <a:path extrusionOk="0" h="4134" w="2171">
                  <a:moveTo>
                    <a:pt x="312" y="1"/>
                  </a:moveTo>
                  <a:cubicBezTo>
                    <a:pt x="186" y="1"/>
                    <a:pt x="72" y="132"/>
                    <a:pt x="72" y="291"/>
                  </a:cubicBezTo>
                  <a:cubicBezTo>
                    <a:pt x="1" y="1714"/>
                    <a:pt x="570" y="3102"/>
                    <a:pt x="1673" y="4062"/>
                  </a:cubicBezTo>
                  <a:cubicBezTo>
                    <a:pt x="1744" y="4134"/>
                    <a:pt x="1815" y="4134"/>
                    <a:pt x="1886" y="4134"/>
                  </a:cubicBezTo>
                  <a:cubicBezTo>
                    <a:pt x="1958" y="4098"/>
                    <a:pt x="2029" y="4062"/>
                    <a:pt x="2064" y="4027"/>
                  </a:cubicBezTo>
                  <a:cubicBezTo>
                    <a:pt x="2171" y="3885"/>
                    <a:pt x="2135" y="3707"/>
                    <a:pt x="1993" y="3600"/>
                  </a:cubicBezTo>
                  <a:cubicBezTo>
                    <a:pt x="1068" y="2782"/>
                    <a:pt x="570" y="1536"/>
                    <a:pt x="641" y="291"/>
                  </a:cubicBezTo>
                  <a:cubicBezTo>
                    <a:pt x="641" y="113"/>
                    <a:pt x="534" y="6"/>
                    <a:pt x="356" y="6"/>
                  </a:cubicBezTo>
                  <a:cubicBezTo>
                    <a:pt x="342" y="3"/>
                    <a:pt x="327" y="1"/>
                    <a:pt x="31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3" name="Google Shape;3553;p79"/>
            <p:cNvSpPr/>
            <p:nvPr/>
          </p:nvSpPr>
          <p:spPr>
            <a:xfrm>
              <a:off x="7443080" y="2916876"/>
              <a:ext cx="432192" cy="190289"/>
            </a:xfrm>
            <a:custGeom>
              <a:rect b="b" l="l" r="r" t="t"/>
              <a:pathLst>
                <a:path extrusionOk="0" h="2549" w="5789">
                  <a:moveTo>
                    <a:pt x="5486" y="1"/>
                  </a:moveTo>
                  <a:cubicBezTo>
                    <a:pt x="5415" y="1"/>
                    <a:pt x="5344" y="27"/>
                    <a:pt x="5290" y="81"/>
                  </a:cubicBezTo>
                  <a:cubicBezTo>
                    <a:pt x="4071" y="1300"/>
                    <a:pt x="2399" y="1972"/>
                    <a:pt x="707" y="1972"/>
                  </a:cubicBezTo>
                  <a:cubicBezTo>
                    <a:pt x="622" y="1972"/>
                    <a:pt x="536" y="1970"/>
                    <a:pt x="451" y="1966"/>
                  </a:cubicBezTo>
                  <a:cubicBezTo>
                    <a:pt x="439" y="1965"/>
                    <a:pt x="428" y="1965"/>
                    <a:pt x="417" y="1965"/>
                  </a:cubicBezTo>
                  <a:cubicBezTo>
                    <a:pt x="56" y="1965"/>
                    <a:pt x="1" y="2501"/>
                    <a:pt x="380" y="2536"/>
                  </a:cubicBezTo>
                  <a:cubicBezTo>
                    <a:pt x="524" y="2544"/>
                    <a:pt x="670" y="2548"/>
                    <a:pt x="817" y="2548"/>
                  </a:cubicBezTo>
                  <a:cubicBezTo>
                    <a:pt x="1323" y="2548"/>
                    <a:pt x="1841" y="2496"/>
                    <a:pt x="2337" y="2358"/>
                  </a:cubicBezTo>
                  <a:cubicBezTo>
                    <a:pt x="3618" y="2073"/>
                    <a:pt x="4792" y="1433"/>
                    <a:pt x="5682" y="472"/>
                  </a:cubicBezTo>
                  <a:cubicBezTo>
                    <a:pt x="5788" y="365"/>
                    <a:pt x="5788" y="187"/>
                    <a:pt x="5682" y="81"/>
                  </a:cubicBezTo>
                  <a:cubicBezTo>
                    <a:pt x="5628" y="27"/>
                    <a:pt x="5557" y="1"/>
                    <a:pt x="548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4" name="Google Shape;3554;p79"/>
            <p:cNvSpPr/>
            <p:nvPr/>
          </p:nvSpPr>
          <p:spPr>
            <a:xfrm>
              <a:off x="7606874" y="3049688"/>
              <a:ext cx="255105" cy="138256"/>
            </a:xfrm>
            <a:custGeom>
              <a:rect b="b" l="l" r="r" t="t"/>
              <a:pathLst>
                <a:path extrusionOk="0" h="1852" w="3417">
                  <a:moveTo>
                    <a:pt x="325" y="0"/>
                  </a:moveTo>
                  <a:cubicBezTo>
                    <a:pt x="300" y="0"/>
                    <a:pt x="275" y="3"/>
                    <a:pt x="250" y="10"/>
                  </a:cubicBezTo>
                  <a:cubicBezTo>
                    <a:pt x="107" y="45"/>
                    <a:pt x="1" y="187"/>
                    <a:pt x="36" y="330"/>
                  </a:cubicBezTo>
                  <a:cubicBezTo>
                    <a:pt x="285" y="828"/>
                    <a:pt x="677" y="1255"/>
                    <a:pt x="1139" y="1540"/>
                  </a:cubicBezTo>
                  <a:cubicBezTo>
                    <a:pt x="1514" y="1739"/>
                    <a:pt x="1941" y="1851"/>
                    <a:pt x="2371" y="1851"/>
                  </a:cubicBezTo>
                  <a:cubicBezTo>
                    <a:pt x="2554" y="1851"/>
                    <a:pt x="2738" y="1831"/>
                    <a:pt x="2918" y="1789"/>
                  </a:cubicBezTo>
                  <a:cubicBezTo>
                    <a:pt x="3025" y="1789"/>
                    <a:pt x="3096" y="1753"/>
                    <a:pt x="3167" y="1717"/>
                  </a:cubicBezTo>
                  <a:cubicBezTo>
                    <a:pt x="3345" y="1682"/>
                    <a:pt x="3417" y="1504"/>
                    <a:pt x="3381" y="1362"/>
                  </a:cubicBezTo>
                  <a:cubicBezTo>
                    <a:pt x="3322" y="1244"/>
                    <a:pt x="3214" y="1175"/>
                    <a:pt x="3098" y="1175"/>
                  </a:cubicBezTo>
                  <a:cubicBezTo>
                    <a:pt x="3074" y="1175"/>
                    <a:pt x="3050" y="1178"/>
                    <a:pt x="3025" y="1184"/>
                  </a:cubicBezTo>
                  <a:cubicBezTo>
                    <a:pt x="2793" y="1257"/>
                    <a:pt x="2578" y="1289"/>
                    <a:pt x="2379" y="1289"/>
                  </a:cubicBezTo>
                  <a:cubicBezTo>
                    <a:pt x="1234" y="1289"/>
                    <a:pt x="631" y="243"/>
                    <a:pt x="570" y="152"/>
                  </a:cubicBezTo>
                  <a:cubicBezTo>
                    <a:pt x="541" y="64"/>
                    <a:pt x="439" y="0"/>
                    <a:pt x="32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5" name="Google Shape;3555;p79"/>
            <p:cNvSpPr/>
            <p:nvPr/>
          </p:nvSpPr>
          <p:spPr>
            <a:xfrm>
              <a:off x="7296084" y="2651851"/>
              <a:ext cx="169995" cy="157591"/>
            </a:xfrm>
            <a:custGeom>
              <a:rect b="b" l="l" r="r" t="t"/>
              <a:pathLst>
                <a:path extrusionOk="0" h="2111" w="2277">
                  <a:moveTo>
                    <a:pt x="1045" y="0"/>
                  </a:moveTo>
                  <a:cubicBezTo>
                    <a:pt x="637" y="0"/>
                    <a:pt x="226" y="233"/>
                    <a:pt x="72" y="713"/>
                  </a:cubicBezTo>
                  <a:cubicBezTo>
                    <a:pt x="36" y="891"/>
                    <a:pt x="1" y="1069"/>
                    <a:pt x="36" y="1247"/>
                  </a:cubicBezTo>
                  <a:cubicBezTo>
                    <a:pt x="141" y="1846"/>
                    <a:pt x="586" y="2111"/>
                    <a:pt x="1035" y="2111"/>
                  </a:cubicBezTo>
                  <a:cubicBezTo>
                    <a:pt x="1652" y="2111"/>
                    <a:pt x="2276" y="1609"/>
                    <a:pt x="2029" y="784"/>
                  </a:cubicBezTo>
                  <a:cubicBezTo>
                    <a:pt x="1918" y="268"/>
                    <a:pt x="1483" y="0"/>
                    <a:pt x="104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6" name="Google Shape;3556;p79"/>
            <p:cNvSpPr/>
            <p:nvPr/>
          </p:nvSpPr>
          <p:spPr>
            <a:xfrm>
              <a:off x="7301385" y="2652224"/>
              <a:ext cx="124977" cy="70845"/>
            </a:xfrm>
            <a:custGeom>
              <a:rect b="b" l="l" r="r" t="t"/>
              <a:pathLst>
                <a:path extrusionOk="0" h="949" w="1674">
                  <a:moveTo>
                    <a:pt x="991" y="0"/>
                  </a:moveTo>
                  <a:cubicBezTo>
                    <a:pt x="569" y="0"/>
                    <a:pt x="161" y="252"/>
                    <a:pt x="1" y="708"/>
                  </a:cubicBezTo>
                  <a:cubicBezTo>
                    <a:pt x="188" y="868"/>
                    <a:pt x="435" y="948"/>
                    <a:pt x="666" y="948"/>
                  </a:cubicBezTo>
                  <a:cubicBezTo>
                    <a:pt x="744" y="948"/>
                    <a:pt x="819" y="939"/>
                    <a:pt x="890" y="922"/>
                  </a:cubicBezTo>
                  <a:cubicBezTo>
                    <a:pt x="1246" y="850"/>
                    <a:pt x="1531" y="601"/>
                    <a:pt x="1638" y="245"/>
                  </a:cubicBezTo>
                  <a:lnTo>
                    <a:pt x="1673" y="245"/>
                  </a:lnTo>
                  <a:cubicBezTo>
                    <a:pt x="1469" y="79"/>
                    <a:pt x="1228" y="0"/>
                    <a:pt x="99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7" name="Google Shape;3557;p79"/>
            <p:cNvSpPr/>
            <p:nvPr/>
          </p:nvSpPr>
          <p:spPr>
            <a:xfrm>
              <a:off x="7428597" y="2502242"/>
              <a:ext cx="178357" cy="137286"/>
            </a:xfrm>
            <a:custGeom>
              <a:rect b="b" l="l" r="r" t="t"/>
              <a:pathLst>
                <a:path extrusionOk="0" h="1839" w="2389">
                  <a:moveTo>
                    <a:pt x="1345" y="0"/>
                  </a:moveTo>
                  <a:cubicBezTo>
                    <a:pt x="1168" y="0"/>
                    <a:pt x="988" y="49"/>
                    <a:pt x="823" y="155"/>
                  </a:cubicBezTo>
                  <a:cubicBezTo>
                    <a:pt x="1" y="649"/>
                    <a:pt x="952" y="1839"/>
                    <a:pt x="1693" y="1839"/>
                  </a:cubicBezTo>
                  <a:cubicBezTo>
                    <a:pt x="1914" y="1839"/>
                    <a:pt x="2116" y="1733"/>
                    <a:pt x="2246" y="1472"/>
                  </a:cubicBezTo>
                  <a:cubicBezTo>
                    <a:pt x="2353" y="1294"/>
                    <a:pt x="2389" y="1080"/>
                    <a:pt x="2353" y="867"/>
                  </a:cubicBezTo>
                  <a:cubicBezTo>
                    <a:pt x="2275" y="349"/>
                    <a:pt x="1820" y="0"/>
                    <a:pt x="134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8" name="Google Shape;3558;p79"/>
            <p:cNvSpPr/>
            <p:nvPr/>
          </p:nvSpPr>
          <p:spPr>
            <a:xfrm>
              <a:off x="7490039" y="2502242"/>
              <a:ext cx="114301" cy="76146"/>
            </a:xfrm>
            <a:custGeom>
              <a:rect b="b" l="l" r="r" t="t"/>
              <a:pathLst>
                <a:path extrusionOk="0" h="1020" w="1531">
                  <a:moveTo>
                    <a:pt x="522" y="0"/>
                  </a:moveTo>
                  <a:cubicBezTo>
                    <a:pt x="345" y="0"/>
                    <a:pt x="165" y="49"/>
                    <a:pt x="0" y="155"/>
                  </a:cubicBezTo>
                  <a:cubicBezTo>
                    <a:pt x="36" y="475"/>
                    <a:pt x="249" y="760"/>
                    <a:pt x="534" y="902"/>
                  </a:cubicBezTo>
                  <a:cubicBezTo>
                    <a:pt x="678" y="983"/>
                    <a:pt x="830" y="1019"/>
                    <a:pt x="982" y="1019"/>
                  </a:cubicBezTo>
                  <a:cubicBezTo>
                    <a:pt x="1167" y="1019"/>
                    <a:pt x="1354" y="965"/>
                    <a:pt x="1530" y="867"/>
                  </a:cubicBezTo>
                  <a:cubicBezTo>
                    <a:pt x="1452" y="349"/>
                    <a:pt x="997" y="0"/>
                    <a:pt x="522"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9" name="Google Shape;3559;p79"/>
            <p:cNvSpPr/>
            <p:nvPr/>
          </p:nvSpPr>
          <p:spPr>
            <a:xfrm>
              <a:off x="7654355" y="2496942"/>
              <a:ext cx="175744" cy="154157"/>
            </a:xfrm>
            <a:custGeom>
              <a:rect b="b" l="l" r="r" t="t"/>
              <a:pathLst>
                <a:path extrusionOk="0" h="2065" w="2354">
                  <a:moveTo>
                    <a:pt x="1310" y="0"/>
                  </a:moveTo>
                  <a:cubicBezTo>
                    <a:pt x="1133" y="0"/>
                    <a:pt x="952" y="49"/>
                    <a:pt x="788" y="155"/>
                  </a:cubicBezTo>
                  <a:cubicBezTo>
                    <a:pt x="646" y="262"/>
                    <a:pt x="503" y="404"/>
                    <a:pt x="432" y="546"/>
                  </a:cubicBezTo>
                  <a:cubicBezTo>
                    <a:pt x="0" y="1362"/>
                    <a:pt x="685" y="2065"/>
                    <a:pt x="1373" y="2065"/>
                  </a:cubicBezTo>
                  <a:cubicBezTo>
                    <a:pt x="1705" y="2065"/>
                    <a:pt x="2038" y="1901"/>
                    <a:pt x="2247" y="1507"/>
                  </a:cubicBezTo>
                  <a:cubicBezTo>
                    <a:pt x="2318" y="1294"/>
                    <a:pt x="2354" y="1080"/>
                    <a:pt x="2318" y="867"/>
                  </a:cubicBezTo>
                  <a:cubicBezTo>
                    <a:pt x="2240" y="349"/>
                    <a:pt x="1785" y="0"/>
                    <a:pt x="131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0" name="Google Shape;3560;p79"/>
            <p:cNvSpPr/>
            <p:nvPr/>
          </p:nvSpPr>
          <p:spPr>
            <a:xfrm>
              <a:off x="7713108" y="2496942"/>
              <a:ext cx="114301" cy="76295"/>
            </a:xfrm>
            <a:custGeom>
              <a:rect b="b" l="l" r="r" t="t"/>
              <a:pathLst>
                <a:path extrusionOk="0" h="1022" w="1531">
                  <a:moveTo>
                    <a:pt x="523" y="0"/>
                  </a:moveTo>
                  <a:cubicBezTo>
                    <a:pt x="346" y="0"/>
                    <a:pt x="165" y="49"/>
                    <a:pt x="1" y="155"/>
                  </a:cubicBezTo>
                  <a:cubicBezTo>
                    <a:pt x="79" y="673"/>
                    <a:pt x="534" y="1022"/>
                    <a:pt x="1009" y="1022"/>
                  </a:cubicBezTo>
                  <a:cubicBezTo>
                    <a:pt x="1186" y="1022"/>
                    <a:pt x="1367" y="973"/>
                    <a:pt x="1531" y="867"/>
                  </a:cubicBezTo>
                  <a:cubicBezTo>
                    <a:pt x="1453" y="349"/>
                    <a:pt x="998" y="0"/>
                    <a:pt x="523"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1" name="Google Shape;3561;p79"/>
            <p:cNvSpPr/>
            <p:nvPr/>
          </p:nvSpPr>
          <p:spPr>
            <a:xfrm>
              <a:off x="7803143" y="2627215"/>
              <a:ext cx="198664" cy="154755"/>
            </a:xfrm>
            <a:custGeom>
              <a:rect b="b" l="l" r="r" t="t"/>
              <a:pathLst>
                <a:path extrusionOk="0" h="2073" w="2661">
                  <a:moveTo>
                    <a:pt x="1477" y="0"/>
                  </a:moveTo>
                  <a:cubicBezTo>
                    <a:pt x="1426" y="0"/>
                    <a:pt x="1374" y="4"/>
                    <a:pt x="1321" y="11"/>
                  </a:cubicBezTo>
                  <a:cubicBezTo>
                    <a:pt x="1143" y="47"/>
                    <a:pt x="965" y="118"/>
                    <a:pt x="823" y="225"/>
                  </a:cubicBezTo>
                  <a:cubicBezTo>
                    <a:pt x="0" y="934"/>
                    <a:pt x="670" y="2073"/>
                    <a:pt x="1499" y="2073"/>
                  </a:cubicBezTo>
                  <a:cubicBezTo>
                    <a:pt x="1709" y="2073"/>
                    <a:pt x="1930" y="1999"/>
                    <a:pt x="2140" y="1826"/>
                  </a:cubicBezTo>
                  <a:cubicBezTo>
                    <a:pt x="2317" y="1683"/>
                    <a:pt x="2424" y="1470"/>
                    <a:pt x="2495" y="1257"/>
                  </a:cubicBezTo>
                  <a:cubicBezTo>
                    <a:pt x="2661" y="628"/>
                    <a:pt x="2150" y="0"/>
                    <a:pt x="147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2" name="Google Shape;3562;p79"/>
            <p:cNvSpPr/>
            <p:nvPr/>
          </p:nvSpPr>
          <p:spPr>
            <a:xfrm>
              <a:off x="7889370" y="2627215"/>
              <a:ext cx="112434" cy="97347"/>
            </a:xfrm>
            <a:custGeom>
              <a:rect b="b" l="l" r="r" t="t"/>
              <a:pathLst>
                <a:path extrusionOk="0" h="1304" w="1506">
                  <a:moveTo>
                    <a:pt x="322" y="0"/>
                  </a:moveTo>
                  <a:cubicBezTo>
                    <a:pt x="271" y="0"/>
                    <a:pt x="219" y="4"/>
                    <a:pt x="166" y="11"/>
                  </a:cubicBezTo>
                  <a:cubicBezTo>
                    <a:pt x="1" y="673"/>
                    <a:pt x="512" y="1303"/>
                    <a:pt x="1185" y="1303"/>
                  </a:cubicBezTo>
                  <a:cubicBezTo>
                    <a:pt x="1236" y="1303"/>
                    <a:pt x="1288" y="1300"/>
                    <a:pt x="1340" y="1292"/>
                  </a:cubicBezTo>
                  <a:cubicBezTo>
                    <a:pt x="1506" y="631"/>
                    <a:pt x="995" y="0"/>
                    <a:pt x="322"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3" name="Google Shape;3563;p79"/>
            <p:cNvSpPr/>
            <p:nvPr/>
          </p:nvSpPr>
          <p:spPr>
            <a:xfrm>
              <a:off x="7781941" y="2841773"/>
              <a:ext cx="195677" cy="152739"/>
            </a:xfrm>
            <a:custGeom>
              <a:rect b="b" l="l" r="r" t="t"/>
              <a:pathLst>
                <a:path extrusionOk="0" h="2046" w="2621">
                  <a:moveTo>
                    <a:pt x="1512" y="0"/>
                  </a:moveTo>
                  <a:cubicBezTo>
                    <a:pt x="1449" y="0"/>
                    <a:pt x="1385" y="6"/>
                    <a:pt x="1321" y="19"/>
                  </a:cubicBezTo>
                  <a:cubicBezTo>
                    <a:pt x="1143" y="19"/>
                    <a:pt x="965" y="90"/>
                    <a:pt x="822" y="233"/>
                  </a:cubicBezTo>
                  <a:cubicBezTo>
                    <a:pt x="0" y="913"/>
                    <a:pt x="669" y="2045"/>
                    <a:pt x="1497" y="2045"/>
                  </a:cubicBezTo>
                  <a:cubicBezTo>
                    <a:pt x="1708" y="2045"/>
                    <a:pt x="1929" y="1972"/>
                    <a:pt x="2139" y="1798"/>
                  </a:cubicBezTo>
                  <a:cubicBezTo>
                    <a:pt x="2317" y="1656"/>
                    <a:pt x="2424" y="1478"/>
                    <a:pt x="2459" y="1265"/>
                  </a:cubicBezTo>
                  <a:cubicBezTo>
                    <a:pt x="2621" y="618"/>
                    <a:pt x="2136"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4" name="Google Shape;3564;p79"/>
            <p:cNvSpPr/>
            <p:nvPr/>
          </p:nvSpPr>
          <p:spPr>
            <a:xfrm>
              <a:off x="7875185" y="2841773"/>
              <a:ext cx="102430" cy="94809"/>
            </a:xfrm>
            <a:custGeom>
              <a:rect b="b" l="l" r="r" t="t"/>
              <a:pathLst>
                <a:path extrusionOk="0" h="1270" w="1372">
                  <a:moveTo>
                    <a:pt x="263" y="0"/>
                  </a:moveTo>
                  <a:cubicBezTo>
                    <a:pt x="200" y="0"/>
                    <a:pt x="136" y="6"/>
                    <a:pt x="72" y="19"/>
                  </a:cubicBezTo>
                  <a:cubicBezTo>
                    <a:pt x="0" y="304"/>
                    <a:pt x="72" y="660"/>
                    <a:pt x="285" y="909"/>
                  </a:cubicBezTo>
                  <a:cubicBezTo>
                    <a:pt x="477" y="1132"/>
                    <a:pt x="783" y="1270"/>
                    <a:pt x="1101" y="1270"/>
                  </a:cubicBezTo>
                  <a:cubicBezTo>
                    <a:pt x="1138" y="1270"/>
                    <a:pt x="1174" y="1268"/>
                    <a:pt x="1210" y="1265"/>
                  </a:cubicBezTo>
                  <a:cubicBezTo>
                    <a:pt x="1372" y="618"/>
                    <a:pt x="887" y="0"/>
                    <a:pt x="263"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5" name="Google Shape;3565;p79"/>
            <p:cNvSpPr/>
            <p:nvPr/>
          </p:nvSpPr>
          <p:spPr>
            <a:xfrm>
              <a:off x="7775595" y="3086045"/>
              <a:ext cx="211430" cy="153560"/>
            </a:xfrm>
            <a:custGeom>
              <a:rect b="b" l="l" r="r" t="t"/>
              <a:pathLst>
                <a:path extrusionOk="0" h="2057" w="2832">
                  <a:moveTo>
                    <a:pt x="1429" y="0"/>
                  </a:moveTo>
                  <a:cubicBezTo>
                    <a:pt x="1248" y="0"/>
                    <a:pt x="1058" y="50"/>
                    <a:pt x="872" y="163"/>
                  </a:cubicBezTo>
                  <a:cubicBezTo>
                    <a:pt x="0" y="744"/>
                    <a:pt x="476" y="2057"/>
                    <a:pt x="1395" y="2057"/>
                  </a:cubicBezTo>
                  <a:cubicBezTo>
                    <a:pt x="1489" y="2057"/>
                    <a:pt x="1588" y="2043"/>
                    <a:pt x="1690" y="2013"/>
                  </a:cubicBezTo>
                  <a:cubicBezTo>
                    <a:pt x="1904" y="1978"/>
                    <a:pt x="2082" y="1835"/>
                    <a:pt x="2224" y="1693"/>
                  </a:cubicBezTo>
                  <a:cubicBezTo>
                    <a:pt x="2832" y="941"/>
                    <a:pt x="2216" y="0"/>
                    <a:pt x="142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6" name="Google Shape;3566;p79"/>
            <p:cNvSpPr/>
            <p:nvPr/>
          </p:nvSpPr>
          <p:spPr>
            <a:xfrm>
              <a:off x="7869885" y="3090226"/>
              <a:ext cx="106312" cy="119593"/>
            </a:xfrm>
            <a:custGeom>
              <a:rect b="b" l="l" r="r" t="t"/>
              <a:pathLst>
                <a:path extrusionOk="0" h="1602" w="1424">
                  <a:moveTo>
                    <a:pt x="463" y="0"/>
                  </a:moveTo>
                  <a:lnTo>
                    <a:pt x="463" y="0"/>
                  </a:lnTo>
                  <a:cubicBezTo>
                    <a:pt x="0" y="570"/>
                    <a:pt x="249" y="1423"/>
                    <a:pt x="961" y="1601"/>
                  </a:cubicBezTo>
                  <a:cubicBezTo>
                    <a:pt x="1423" y="1032"/>
                    <a:pt x="1139" y="214"/>
                    <a:pt x="463"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567" name="Google Shape;3567;p79"/>
          <p:cNvSpPr/>
          <p:nvPr/>
        </p:nvSpPr>
        <p:spPr>
          <a:xfrm flipH="1">
            <a:off x="4337429" y="990105"/>
            <a:ext cx="48294" cy="48353"/>
          </a:xfrm>
          <a:custGeom>
            <a:rect b="b" l="l" r="r" t="t"/>
            <a:pathLst>
              <a:path extrusionOk="0" h="820" w="819">
                <a:moveTo>
                  <a:pt x="391" y="1"/>
                </a:moveTo>
                <a:cubicBezTo>
                  <a:pt x="178" y="1"/>
                  <a:pt x="0" y="179"/>
                  <a:pt x="0" y="428"/>
                </a:cubicBezTo>
                <a:cubicBezTo>
                  <a:pt x="0" y="641"/>
                  <a:pt x="178" y="819"/>
                  <a:pt x="391" y="819"/>
                </a:cubicBezTo>
                <a:cubicBezTo>
                  <a:pt x="641" y="819"/>
                  <a:pt x="818" y="641"/>
                  <a:pt x="818" y="428"/>
                </a:cubicBezTo>
                <a:cubicBezTo>
                  <a:pt x="818" y="179"/>
                  <a:pt x="641" y="1"/>
                  <a:pt x="39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8" name="Google Shape;3568;p79"/>
          <p:cNvSpPr/>
          <p:nvPr/>
        </p:nvSpPr>
        <p:spPr>
          <a:xfrm flipH="1">
            <a:off x="3586307" y="1476878"/>
            <a:ext cx="46231" cy="48294"/>
          </a:xfrm>
          <a:custGeom>
            <a:rect b="b" l="l" r="r" t="t"/>
            <a:pathLst>
              <a:path extrusionOk="0" h="819" w="784">
                <a:moveTo>
                  <a:pt x="392" y="1"/>
                </a:moveTo>
                <a:cubicBezTo>
                  <a:pt x="179" y="1"/>
                  <a:pt x="1" y="178"/>
                  <a:pt x="1" y="392"/>
                </a:cubicBezTo>
                <a:cubicBezTo>
                  <a:pt x="1" y="641"/>
                  <a:pt x="179" y="819"/>
                  <a:pt x="392" y="819"/>
                </a:cubicBezTo>
                <a:cubicBezTo>
                  <a:pt x="605" y="819"/>
                  <a:pt x="783" y="641"/>
                  <a:pt x="783" y="392"/>
                </a:cubicBezTo>
                <a:cubicBezTo>
                  <a:pt x="783" y="178"/>
                  <a:pt x="605" y="1"/>
                  <a:pt x="39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9" name="Google Shape;3569;p79"/>
          <p:cNvSpPr/>
          <p:nvPr/>
        </p:nvSpPr>
        <p:spPr>
          <a:xfrm flipH="1">
            <a:off x="3613608" y="1705552"/>
            <a:ext cx="67164" cy="57434"/>
          </a:xfrm>
          <a:custGeom>
            <a:rect b="b" l="l" r="r" t="t"/>
            <a:pathLst>
              <a:path extrusionOk="0" h="974" w="1139">
                <a:moveTo>
                  <a:pt x="641" y="1"/>
                </a:moveTo>
                <a:cubicBezTo>
                  <a:pt x="214" y="1"/>
                  <a:pt x="0" y="535"/>
                  <a:pt x="285" y="819"/>
                </a:cubicBezTo>
                <a:cubicBezTo>
                  <a:pt x="392" y="926"/>
                  <a:pt x="522" y="973"/>
                  <a:pt x="649" y="973"/>
                </a:cubicBezTo>
                <a:cubicBezTo>
                  <a:pt x="902" y="973"/>
                  <a:pt x="1139" y="784"/>
                  <a:pt x="1139" y="499"/>
                </a:cubicBezTo>
                <a:cubicBezTo>
                  <a:pt x="1139" y="214"/>
                  <a:pt x="925" y="1"/>
                  <a:pt x="64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0" name="Google Shape;3570;p79"/>
          <p:cNvSpPr/>
          <p:nvPr/>
        </p:nvSpPr>
        <p:spPr>
          <a:xfrm flipH="1">
            <a:off x="4404592" y="2924578"/>
            <a:ext cx="77660" cy="77660"/>
          </a:xfrm>
          <a:custGeom>
            <a:rect b="b" l="l" r="r" t="t"/>
            <a:pathLst>
              <a:path extrusionOk="0" h="1317" w="1317">
                <a:moveTo>
                  <a:pt x="676" y="0"/>
                </a:moveTo>
                <a:cubicBezTo>
                  <a:pt x="321" y="0"/>
                  <a:pt x="0" y="285"/>
                  <a:pt x="0" y="676"/>
                </a:cubicBezTo>
                <a:cubicBezTo>
                  <a:pt x="0" y="1032"/>
                  <a:pt x="321" y="1317"/>
                  <a:pt x="676" y="1317"/>
                </a:cubicBezTo>
                <a:cubicBezTo>
                  <a:pt x="1032" y="1317"/>
                  <a:pt x="1317" y="1032"/>
                  <a:pt x="1317" y="676"/>
                </a:cubicBezTo>
                <a:cubicBezTo>
                  <a:pt x="1317" y="285"/>
                  <a:pt x="1032" y="0"/>
                  <a:pt x="67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1" name="Google Shape;3571;p79"/>
          <p:cNvSpPr/>
          <p:nvPr/>
        </p:nvSpPr>
        <p:spPr>
          <a:xfrm flipH="1">
            <a:off x="4404592" y="3916934"/>
            <a:ext cx="79783" cy="66633"/>
          </a:xfrm>
          <a:custGeom>
            <a:rect b="b" l="l" r="r" t="t"/>
            <a:pathLst>
              <a:path extrusionOk="0" h="1130" w="1353">
                <a:moveTo>
                  <a:pt x="784" y="1"/>
                </a:moveTo>
                <a:cubicBezTo>
                  <a:pt x="285" y="1"/>
                  <a:pt x="1" y="606"/>
                  <a:pt x="392" y="962"/>
                </a:cubicBezTo>
                <a:cubicBezTo>
                  <a:pt x="508" y="1077"/>
                  <a:pt x="650" y="1129"/>
                  <a:pt x="789" y="1129"/>
                </a:cubicBezTo>
                <a:cubicBezTo>
                  <a:pt x="1077" y="1129"/>
                  <a:pt x="1353" y="906"/>
                  <a:pt x="1353" y="570"/>
                </a:cubicBezTo>
                <a:cubicBezTo>
                  <a:pt x="1353" y="250"/>
                  <a:pt x="1104" y="1"/>
                  <a:pt x="78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2" name="Google Shape;3572;p79"/>
          <p:cNvSpPr/>
          <p:nvPr/>
        </p:nvSpPr>
        <p:spPr>
          <a:xfrm flipH="1">
            <a:off x="4108754" y="4202275"/>
            <a:ext cx="67164" cy="57434"/>
          </a:xfrm>
          <a:custGeom>
            <a:rect b="b" l="l" r="r" t="t"/>
            <a:pathLst>
              <a:path extrusionOk="0" h="974" w="1139">
                <a:moveTo>
                  <a:pt x="641" y="1"/>
                </a:moveTo>
                <a:cubicBezTo>
                  <a:pt x="214" y="1"/>
                  <a:pt x="0" y="535"/>
                  <a:pt x="320" y="819"/>
                </a:cubicBezTo>
                <a:cubicBezTo>
                  <a:pt x="415" y="926"/>
                  <a:pt x="538" y="973"/>
                  <a:pt x="659" y="973"/>
                </a:cubicBezTo>
                <a:cubicBezTo>
                  <a:pt x="902" y="973"/>
                  <a:pt x="1139" y="784"/>
                  <a:pt x="1139" y="499"/>
                </a:cubicBezTo>
                <a:cubicBezTo>
                  <a:pt x="1139" y="214"/>
                  <a:pt x="925" y="1"/>
                  <a:pt x="64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3" name="Google Shape;3573;p79"/>
          <p:cNvSpPr/>
          <p:nvPr/>
        </p:nvSpPr>
        <p:spPr>
          <a:xfrm flipH="1">
            <a:off x="4433957" y="4221204"/>
            <a:ext cx="88156" cy="76658"/>
          </a:xfrm>
          <a:custGeom>
            <a:rect b="b" l="l" r="r" t="t"/>
            <a:pathLst>
              <a:path extrusionOk="0" h="1300" w="1495">
                <a:moveTo>
                  <a:pt x="854" y="0"/>
                </a:moveTo>
                <a:cubicBezTo>
                  <a:pt x="285" y="0"/>
                  <a:pt x="0" y="712"/>
                  <a:pt x="392" y="1103"/>
                </a:cubicBezTo>
                <a:cubicBezTo>
                  <a:pt x="528" y="1240"/>
                  <a:pt x="690" y="1300"/>
                  <a:pt x="848" y="1300"/>
                </a:cubicBezTo>
                <a:cubicBezTo>
                  <a:pt x="1182" y="1300"/>
                  <a:pt x="1495" y="1028"/>
                  <a:pt x="1495" y="641"/>
                </a:cubicBezTo>
                <a:cubicBezTo>
                  <a:pt x="1495" y="285"/>
                  <a:pt x="1210" y="0"/>
                  <a:pt x="85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4" name="Google Shape;3574;p79"/>
          <p:cNvSpPr/>
          <p:nvPr/>
        </p:nvSpPr>
        <p:spPr>
          <a:xfrm flipH="1">
            <a:off x="1614095" y="4269439"/>
            <a:ext cx="75596" cy="75596"/>
          </a:xfrm>
          <a:custGeom>
            <a:rect b="b" l="l" r="r" t="t"/>
            <a:pathLst>
              <a:path extrusionOk="0" h="1282" w="1282">
                <a:moveTo>
                  <a:pt x="641" y="0"/>
                </a:moveTo>
                <a:cubicBezTo>
                  <a:pt x="285" y="0"/>
                  <a:pt x="0" y="285"/>
                  <a:pt x="0" y="641"/>
                </a:cubicBezTo>
                <a:cubicBezTo>
                  <a:pt x="0" y="997"/>
                  <a:pt x="285" y="1281"/>
                  <a:pt x="641" y="1281"/>
                </a:cubicBezTo>
                <a:cubicBezTo>
                  <a:pt x="997" y="1281"/>
                  <a:pt x="1281" y="997"/>
                  <a:pt x="1281" y="641"/>
                </a:cubicBezTo>
                <a:cubicBezTo>
                  <a:pt x="1281" y="285"/>
                  <a:pt x="997" y="0"/>
                  <a:pt x="64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5" name="Google Shape;3575;p79"/>
          <p:cNvSpPr/>
          <p:nvPr/>
        </p:nvSpPr>
        <p:spPr>
          <a:xfrm flipH="1">
            <a:off x="1041348" y="4288308"/>
            <a:ext cx="86034" cy="86093"/>
          </a:xfrm>
          <a:custGeom>
            <a:rect b="b" l="l" r="r" t="t"/>
            <a:pathLst>
              <a:path extrusionOk="0" h="1460" w="1459">
                <a:moveTo>
                  <a:pt x="747" y="1"/>
                </a:moveTo>
                <a:cubicBezTo>
                  <a:pt x="320" y="1"/>
                  <a:pt x="0" y="321"/>
                  <a:pt x="0" y="712"/>
                </a:cubicBezTo>
                <a:cubicBezTo>
                  <a:pt x="0" y="1139"/>
                  <a:pt x="320" y="1460"/>
                  <a:pt x="747" y="1460"/>
                </a:cubicBezTo>
                <a:cubicBezTo>
                  <a:pt x="1139" y="1460"/>
                  <a:pt x="1459" y="1139"/>
                  <a:pt x="1459" y="712"/>
                </a:cubicBezTo>
                <a:cubicBezTo>
                  <a:pt x="1459" y="321"/>
                  <a:pt x="1139" y="1"/>
                  <a:pt x="74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6" name="Google Shape;3576;p79"/>
          <p:cNvSpPr/>
          <p:nvPr/>
        </p:nvSpPr>
        <p:spPr>
          <a:xfrm flipH="1">
            <a:off x="944819" y="2744139"/>
            <a:ext cx="48294" cy="48294"/>
          </a:xfrm>
          <a:custGeom>
            <a:rect b="b" l="l" r="r" t="t"/>
            <a:pathLst>
              <a:path extrusionOk="0" h="819" w="819">
                <a:moveTo>
                  <a:pt x="392" y="0"/>
                </a:moveTo>
                <a:cubicBezTo>
                  <a:pt x="178" y="0"/>
                  <a:pt x="0" y="178"/>
                  <a:pt x="0" y="392"/>
                </a:cubicBezTo>
                <a:cubicBezTo>
                  <a:pt x="0" y="641"/>
                  <a:pt x="178" y="819"/>
                  <a:pt x="392" y="819"/>
                </a:cubicBezTo>
                <a:cubicBezTo>
                  <a:pt x="605" y="819"/>
                  <a:pt x="819" y="641"/>
                  <a:pt x="819" y="392"/>
                </a:cubicBezTo>
                <a:cubicBezTo>
                  <a:pt x="819" y="178"/>
                  <a:pt x="605" y="0"/>
                  <a:pt x="39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7" name="Google Shape;3577;p79"/>
          <p:cNvSpPr/>
          <p:nvPr/>
        </p:nvSpPr>
        <p:spPr>
          <a:xfrm flipH="1">
            <a:off x="812615" y="3021048"/>
            <a:ext cx="67223" cy="57375"/>
          </a:xfrm>
          <a:custGeom>
            <a:rect b="b" l="l" r="r" t="t"/>
            <a:pathLst>
              <a:path extrusionOk="0" h="973" w="1140">
                <a:moveTo>
                  <a:pt x="641" y="1"/>
                </a:moveTo>
                <a:cubicBezTo>
                  <a:pt x="214" y="1"/>
                  <a:pt x="1" y="499"/>
                  <a:pt x="321" y="819"/>
                </a:cubicBezTo>
                <a:cubicBezTo>
                  <a:pt x="415" y="925"/>
                  <a:pt x="535" y="972"/>
                  <a:pt x="655" y="972"/>
                </a:cubicBezTo>
                <a:cubicBezTo>
                  <a:pt x="899" y="972"/>
                  <a:pt x="1139" y="774"/>
                  <a:pt x="1139" y="464"/>
                </a:cubicBezTo>
                <a:cubicBezTo>
                  <a:pt x="1139" y="214"/>
                  <a:pt x="926" y="1"/>
                  <a:pt x="64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8" name="Google Shape;3578;p79"/>
          <p:cNvSpPr/>
          <p:nvPr/>
        </p:nvSpPr>
        <p:spPr>
          <a:xfrm flipH="1">
            <a:off x="1813403" y="1382472"/>
            <a:ext cx="144824" cy="123419"/>
          </a:xfrm>
          <a:custGeom>
            <a:rect b="b" l="l" r="r" t="t"/>
            <a:pathLst>
              <a:path extrusionOk="0" h="2093" w="2456">
                <a:moveTo>
                  <a:pt x="1423" y="0"/>
                </a:moveTo>
                <a:cubicBezTo>
                  <a:pt x="463" y="0"/>
                  <a:pt x="0" y="1103"/>
                  <a:pt x="676" y="1779"/>
                </a:cubicBezTo>
                <a:cubicBezTo>
                  <a:pt x="881" y="1996"/>
                  <a:pt x="1138" y="2092"/>
                  <a:pt x="1392" y="2092"/>
                </a:cubicBezTo>
                <a:cubicBezTo>
                  <a:pt x="1930" y="2092"/>
                  <a:pt x="2455" y="1661"/>
                  <a:pt x="2455" y="1032"/>
                </a:cubicBezTo>
                <a:cubicBezTo>
                  <a:pt x="2455" y="463"/>
                  <a:pt x="1993" y="0"/>
                  <a:pt x="142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9" name="Google Shape;3579;p79"/>
          <p:cNvSpPr/>
          <p:nvPr/>
        </p:nvSpPr>
        <p:spPr>
          <a:xfrm flipH="1">
            <a:off x="2379274" y="1045994"/>
            <a:ext cx="104962" cy="104962"/>
          </a:xfrm>
          <a:custGeom>
            <a:rect b="b" l="l" r="r" t="t"/>
            <a:pathLst>
              <a:path extrusionOk="0" h="1780" w="1780">
                <a:moveTo>
                  <a:pt x="890" y="1"/>
                </a:moveTo>
                <a:cubicBezTo>
                  <a:pt x="392" y="1"/>
                  <a:pt x="1" y="392"/>
                  <a:pt x="1" y="890"/>
                </a:cubicBezTo>
                <a:cubicBezTo>
                  <a:pt x="1" y="1389"/>
                  <a:pt x="392" y="1780"/>
                  <a:pt x="890" y="1780"/>
                </a:cubicBezTo>
                <a:cubicBezTo>
                  <a:pt x="1353" y="1780"/>
                  <a:pt x="1780" y="1389"/>
                  <a:pt x="1780" y="890"/>
                </a:cubicBezTo>
                <a:cubicBezTo>
                  <a:pt x="1780" y="392"/>
                  <a:pt x="1353" y="1"/>
                  <a:pt x="89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580" name="Google Shape;3580;p79"/>
          <p:cNvGrpSpPr/>
          <p:nvPr/>
        </p:nvGrpSpPr>
        <p:grpSpPr>
          <a:xfrm>
            <a:off x="1115371" y="1591982"/>
            <a:ext cx="3200765" cy="2724715"/>
            <a:chOff x="4756980" y="1526175"/>
            <a:chExt cx="3317198" cy="2823831"/>
          </a:xfrm>
        </p:grpSpPr>
        <p:sp>
          <p:nvSpPr>
            <p:cNvPr id="3581" name="Google Shape;3581;p79"/>
            <p:cNvSpPr/>
            <p:nvPr/>
          </p:nvSpPr>
          <p:spPr>
            <a:xfrm>
              <a:off x="6003248" y="1526175"/>
              <a:ext cx="619041" cy="781614"/>
            </a:xfrm>
            <a:custGeom>
              <a:rect b="b" l="l" r="r" t="t"/>
              <a:pathLst>
                <a:path extrusionOk="0" h="13255" w="10498">
                  <a:moveTo>
                    <a:pt x="6548" y="1"/>
                  </a:moveTo>
                  <a:cubicBezTo>
                    <a:pt x="6076" y="1"/>
                    <a:pt x="5617" y="149"/>
                    <a:pt x="5231" y="445"/>
                  </a:cubicBezTo>
                  <a:cubicBezTo>
                    <a:pt x="4164" y="1584"/>
                    <a:pt x="3879" y="6423"/>
                    <a:pt x="3915" y="6779"/>
                  </a:cubicBezTo>
                  <a:cubicBezTo>
                    <a:pt x="3950" y="7099"/>
                    <a:pt x="3381" y="6992"/>
                    <a:pt x="1993" y="7775"/>
                  </a:cubicBezTo>
                  <a:cubicBezTo>
                    <a:pt x="1175" y="8273"/>
                    <a:pt x="499" y="8949"/>
                    <a:pt x="1" y="9768"/>
                  </a:cubicBezTo>
                  <a:lnTo>
                    <a:pt x="7829" y="13255"/>
                  </a:lnTo>
                  <a:cubicBezTo>
                    <a:pt x="7829" y="13255"/>
                    <a:pt x="10426" y="11404"/>
                    <a:pt x="10462" y="9768"/>
                  </a:cubicBezTo>
                  <a:cubicBezTo>
                    <a:pt x="10497" y="9056"/>
                    <a:pt x="9786" y="8593"/>
                    <a:pt x="9003" y="8273"/>
                  </a:cubicBezTo>
                  <a:cubicBezTo>
                    <a:pt x="8006" y="7846"/>
                    <a:pt x="6832" y="7562"/>
                    <a:pt x="6761" y="7170"/>
                  </a:cubicBezTo>
                  <a:cubicBezTo>
                    <a:pt x="6654" y="6423"/>
                    <a:pt x="9465" y="2153"/>
                    <a:pt x="9714" y="1442"/>
                  </a:cubicBezTo>
                  <a:cubicBezTo>
                    <a:pt x="9857" y="908"/>
                    <a:pt x="8220" y="125"/>
                    <a:pt x="6832" y="18"/>
                  </a:cubicBezTo>
                  <a:cubicBezTo>
                    <a:pt x="6737" y="7"/>
                    <a:pt x="6643" y="1"/>
                    <a:pt x="654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2" name="Google Shape;3582;p79"/>
            <p:cNvSpPr/>
            <p:nvPr/>
          </p:nvSpPr>
          <p:spPr>
            <a:xfrm>
              <a:off x="6003248" y="1526175"/>
              <a:ext cx="619041" cy="781614"/>
            </a:xfrm>
            <a:custGeom>
              <a:rect b="b" l="l" r="r" t="t"/>
              <a:pathLst>
                <a:path extrusionOk="0" h="13255" w="10498">
                  <a:moveTo>
                    <a:pt x="6548" y="1"/>
                  </a:moveTo>
                  <a:cubicBezTo>
                    <a:pt x="6076" y="1"/>
                    <a:pt x="5617" y="149"/>
                    <a:pt x="5231" y="445"/>
                  </a:cubicBezTo>
                  <a:cubicBezTo>
                    <a:pt x="4164" y="1584"/>
                    <a:pt x="3879" y="6423"/>
                    <a:pt x="3915" y="6779"/>
                  </a:cubicBezTo>
                  <a:cubicBezTo>
                    <a:pt x="3950" y="7099"/>
                    <a:pt x="3381" y="6992"/>
                    <a:pt x="1993" y="7775"/>
                  </a:cubicBezTo>
                  <a:cubicBezTo>
                    <a:pt x="1175" y="8273"/>
                    <a:pt x="499" y="8949"/>
                    <a:pt x="1" y="9768"/>
                  </a:cubicBezTo>
                  <a:lnTo>
                    <a:pt x="7829" y="13255"/>
                  </a:lnTo>
                  <a:cubicBezTo>
                    <a:pt x="7829" y="13255"/>
                    <a:pt x="10426" y="11404"/>
                    <a:pt x="10462" y="9768"/>
                  </a:cubicBezTo>
                  <a:cubicBezTo>
                    <a:pt x="10497" y="9056"/>
                    <a:pt x="9786" y="8593"/>
                    <a:pt x="9003" y="8238"/>
                  </a:cubicBezTo>
                  <a:cubicBezTo>
                    <a:pt x="8496" y="8624"/>
                    <a:pt x="7875" y="8944"/>
                    <a:pt x="7250" y="8944"/>
                  </a:cubicBezTo>
                  <a:cubicBezTo>
                    <a:pt x="6954" y="8944"/>
                    <a:pt x="6656" y="8872"/>
                    <a:pt x="6370" y="8700"/>
                  </a:cubicBezTo>
                  <a:cubicBezTo>
                    <a:pt x="4662" y="7633"/>
                    <a:pt x="5267" y="7028"/>
                    <a:pt x="5978" y="3150"/>
                  </a:cubicBezTo>
                  <a:cubicBezTo>
                    <a:pt x="6156" y="2082"/>
                    <a:pt x="6441" y="1050"/>
                    <a:pt x="6832" y="18"/>
                  </a:cubicBezTo>
                  <a:cubicBezTo>
                    <a:pt x="6737" y="7"/>
                    <a:pt x="6643" y="1"/>
                    <a:pt x="6548" y="1"/>
                  </a:cubicBezTo>
                  <a:close/>
                </a:path>
              </a:pathLst>
            </a:custGeom>
            <a:solidFill>
              <a:srgbClr val="3827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3" name="Google Shape;3583;p79"/>
            <p:cNvSpPr/>
            <p:nvPr/>
          </p:nvSpPr>
          <p:spPr>
            <a:xfrm>
              <a:off x="6198783" y="1711095"/>
              <a:ext cx="314415" cy="114102"/>
            </a:xfrm>
            <a:custGeom>
              <a:rect b="b" l="l" r="r" t="t"/>
              <a:pathLst>
                <a:path extrusionOk="0" h="1935" w="5332">
                  <a:moveTo>
                    <a:pt x="632" y="1"/>
                  </a:moveTo>
                  <a:cubicBezTo>
                    <a:pt x="270" y="1"/>
                    <a:pt x="1" y="506"/>
                    <a:pt x="350" y="796"/>
                  </a:cubicBezTo>
                  <a:cubicBezTo>
                    <a:pt x="1310" y="1472"/>
                    <a:pt x="2449" y="1899"/>
                    <a:pt x="3623" y="1935"/>
                  </a:cubicBezTo>
                  <a:cubicBezTo>
                    <a:pt x="4050" y="1935"/>
                    <a:pt x="4441" y="1899"/>
                    <a:pt x="4797" y="1757"/>
                  </a:cubicBezTo>
                  <a:cubicBezTo>
                    <a:pt x="5331" y="1600"/>
                    <a:pt x="5144" y="861"/>
                    <a:pt x="4702" y="861"/>
                  </a:cubicBezTo>
                  <a:cubicBezTo>
                    <a:pt x="4643" y="861"/>
                    <a:pt x="4579" y="874"/>
                    <a:pt x="4513" y="903"/>
                  </a:cubicBezTo>
                  <a:cubicBezTo>
                    <a:pt x="4219" y="1009"/>
                    <a:pt x="3918" y="1053"/>
                    <a:pt x="3619" y="1053"/>
                  </a:cubicBezTo>
                  <a:cubicBezTo>
                    <a:pt x="2214" y="1053"/>
                    <a:pt x="883" y="85"/>
                    <a:pt x="883" y="85"/>
                  </a:cubicBezTo>
                  <a:cubicBezTo>
                    <a:pt x="799" y="26"/>
                    <a:pt x="713" y="1"/>
                    <a:pt x="632" y="1"/>
                  </a:cubicBezTo>
                  <a:close/>
                </a:path>
              </a:pathLst>
            </a:custGeom>
            <a:solidFill>
              <a:srgbClr val="2116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4" name="Google Shape;3584;p79"/>
            <p:cNvSpPr/>
            <p:nvPr/>
          </p:nvSpPr>
          <p:spPr>
            <a:xfrm>
              <a:off x="6198370" y="1852085"/>
              <a:ext cx="274258" cy="78427"/>
            </a:xfrm>
            <a:custGeom>
              <a:rect b="b" l="l" r="r" t="t"/>
              <a:pathLst>
                <a:path extrusionOk="0" h="1330" w="4651">
                  <a:moveTo>
                    <a:pt x="515" y="0"/>
                  </a:moveTo>
                  <a:cubicBezTo>
                    <a:pt x="340" y="0"/>
                    <a:pt x="186" y="99"/>
                    <a:pt x="108" y="256"/>
                  </a:cubicBezTo>
                  <a:cubicBezTo>
                    <a:pt x="1" y="469"/>
                    <a:pt x="108" y="754"/>
                    <a:pt x="321" y="825"/>
                  </a:cubicBezTo>
                  <a:cubicBezTo>
                    <a:pt x="1068" y="1145"/>
                    <a:pt x="1887" y="1323"/>
                    <a:pt x="2669" y="1323"/>
                  </a:cubicBezTo>
                  <a:cubicBezTo>
                    <a:pt x="2734" y="1328"/>
                    <a:pt x="2798" y="1330"/>
                    <a:pt x="2862" y="1330"/>
                  </a:cubicBezTo>
                  <a:cubicBezTo>
                    <a:pt x="3296" y="1330"/>
                    <a:pt x="3725" y="1229"/>
                    <a:pt x="4128" y="1074"/>
                  </a:cubicBezTo>
                  <a:cubicBezTo>
                    <a:pt x="4651" y="889"/>
                    <a:pt x="4430" y="200"/>
                    <a:pt x="3992" y="200"/>
                  </a:cubicBezTo>
                  <a:cubicBezTo>
                    <a:pt x="3924" y="200"/>
                    <a:pt x="3850" y="217"/>
                    <a:pt x="3772" y="256"/>
                  </a:cubicBezTo>
                  <a:cubicBezTo>
                    <a:pt x="3435" y="396"/>
                    <a:pt x="3064" y="448"/>
                    <a:pt x="2699" y="448"/>
                  </a:cubicBezTo>
                  <a:cubicBezTo>
                    <a:pt x="1678" y="448"/>
                    <a:pt x="712" y="42"/>
                    <a:pt x="712" y="42"/>
                  </a:cubicBezTo>
                  <a:cubicBezTo>
                    <a:pt x="646" y="13"/>
                    <a:pt x="579" y="0"/>
                    <a:pt x="515" y="0"/>
                  </a:cubicBezTo>
                  <a:close/>
                </a:path>
              </a:pathLst>
            </a:custGeom>
            <a:solidFill>
              <a:srgbClr val="2116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5" name="Google Shape;3585;p79"/>
            <p:cNvSpPr/>
            <p:nvPr/>
          </p:nvSpPr>
          <p:spPr>
            <a:xfrm>
              <a:off x="6429049" y="1679489"/>
              <a:ext cx="438246" cy="246720"/>
            </a:xfrm>
            <a:custGeom>
              <a:rect b="b" l="l" r="r" t="t"/>
              <a:pathLst>
                <a:path extrusionOk="0" h="4184" w="7432">
                  <a:moveTo>
                    <a:pt x="4470" y="870"/>
                  </a:moveTo>
                  <a:cubicBezTo>
                    <a:pt x="4603" y="873"/>
                    <a:pt x="4703" y="910"/>
                    <a:pt x="4771" y="1012"/>
                  </a:cubicBezTo>
                  <a:cubicBezTo>
                    <a:pt x="4842" y="1083"/>
                    <a:pt x="4806" y="1332"/>
                    <a:pt x="4593" y="1724"/>
                  </a:cubicBezTo>
                  <a:cubicBezTo>
                    <a:pt x="4344" y="2044"/>
                    <a:pt x="4059" y="2293"/>
                    <a:pt x="3703" y="2471"/>
                  </a:cubicBezTo>
                  <a:cubicBezTo>
                    <a:pt x="3596" y="2257"/>
                    <a:pt x="3561" y="2044"/>
                    <a:pt x="3561" y="1830"/>
                  </a:cubicBezTo>
                  <a:cubicBezTo>
                    <a:pt x="3561" y="1404"/>
                    <a:pt x="3810" y="1048"/>
                    <a:pt x="4201" y="941"/>
                  </a:cubicBezTo>
                  <a:cubicBezTo>
                    <a:pt x="4269" y="907"/>
                    <a:pt x="4369" y="873"/>
                    <a:pt x="4470" y="870"/>
                  </a:cubicBezTo>
                  <a:close/>
                  <a:moveTo>
                    <a:pt x="4437" y="0"/>
                  </a:moveTo>
                  <a:cubicBezTo>
                    <a:pt x="4249" y="0"/>
                    <a:pt x="4059" y="40"/>
                    <a:pt x="3881" y="123"/>
                  </a:cubicBezTo>
                  <a:cubicBezTo>
                    <a:pt x="3134" y="336"/>
                    <a:pt x="2671" y="1048"/>
                    <a:pt x="2671" y="1830"/>
                  </a:cubicBezTo>
                  <a:cubicBezTo>
                    <a:pt x="2671" y="2115"/>
                    <a:pt x="2707" y="2435"/>
                    <a:pt x="2814" y="2720"/>
                  </a:cubicBezTo>
                  <a:cubicBezTo>
                    <a:pt x="2639" y="2738"/>
                    <a:pt x="2462" y="2747"/>
                    <a:pt x="2284" y="2747"/>
                  </a:cubicBezTo>
                  <a:cubicBezTo>
                    <a:pt x="1772" y="2747"/>
                    <a:pt x="1251" y="2674"/>
                    <a:pt x="750" y="2542"/>
                  </a:cubicBezTo>
                  <a:cubicBezTo>
                    <a:pt x="716" y="2535"/>
                    <a:pt x="683" y="2532"/>
                    <a:pt x="652" y="2532"/>
                  </a:cubicBezTo>
                  <a:cubicBezTo>
                    <a:pt x="188" y="2532"/>
                    <a:pt x="1" y="3229"/>
                    <a:pt x="501" y="3396"/>
                  </a:cubicBezTo>
                  <a:cubicBezTo>
                    <a:pt x="1029" y="3559"/>
                    <a:pt x="1581" y="3640"/>
                    <a:pt x="2137" y="3640"/>
                  </a:cubicBezTo>
                  <a:cubicBezTo>
                    <a:pt x="2553" y="3640"/>
                    <a:pt x="2971" y="3594"/>
                    <a:pt x="3383" y="3503"/>
                  </a:cubicBezTo>
                  <a:cubicBezTo>
                    <a:pt x="3418" y="3574"/>
                    <a:pt x="3490" y="3610"/>
                    <a:pt x="3525" y="3645"/>
                  </a:cubicBezTo>
                  <a:cubicBezTo>
                    <a:pt x="4014" y="4004"/>
                    <a:pt x="4593" y="4183"/>
                    <a:pt x="5207" y="4183"/>
                  </a:cubicBezTo>
                  <a:cubicBezTo>
                    <a:pt x="5263" y="4183"/>
                    <a:pt x="5319" y="4182"/>
                    <a:pt x="5375" y="4179"/>
                  </a:cubicBezTo>
                  <a:cubicBezTo>
                    <a:pt x="5874" y="4179"/>
                    <a:pt x="6407" y="4108"/>
                    <a:pt x="6905" y="3965"/>
                  </a:cubicBezTo>
                  <a:cubicBezTo>
                    <a:pt x="7431" y="3834"/>
                    <a:pt x="7259" y="3095"/>
                    <a:pt x="6781" y="3095"/>
                  </a:cubicBezTo>
                  <a:cubicBezTo>
                    <a:pt x="6741" y="3095"/>
                    <a:pt x="6700" y="3101"/>
                    <a:pt x="6656" y="3111"/>
                  </a:cubicBezTo>
                  <a:cubicBezTo>
                    <a:pt x="6283" y="3254"/>
                    <a:pt x="5891" y="3325"/>
                    <a:pt x="5504" y="3325"/>
                  </a:cubicBezTo>
                  <a:cubicBezTo>
                    <a:pt x="5117" y="3325"/>
                    <a:pt x="4735" y="3254"/>
                    <a:pt x="4379" y="3111"/>
                  </a:cubicBezTo>
                  <a:cubicBezTo>
                    <a:pt x="4735" y="2898"/>
                    <a:pt x="5055" y="2578"/>
                    <a:pt x="5304" y="2222"/>
                  </a:cubicBezTo>
                  <a:cubicBezTo>
                    <a:pt x="5909" y="1297"/>
                    <a:pt x="5660" y="727"/>
                    <a:pt x="5447" y="443"/>
                  </a:cubicBezTo>
                  <a:cubicBezTo>
                    <a:pt x="5186" y="158"/>
                    <a:pt x="4814" y="0"/>
                    <a:pt x="4437" y="0"/>
                  </a:cubicBezTo>
                  <a:close/>
                </a:path>
              </a:pathLst>
            </a:custGeom>
            <a:solidFill>
              <a:srgbClr val="2116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6" name="Google Shape;3586;p79"/>
            <p:cNvSpPr/>
            <p:nvPr/>
          </p:nvSpPr>
          <p:spPr>
            <a:xfrm>
              <a:off x="4756980" y="2260255"/>
              <a:ext cx="929564" cy="1771266"/>
            </a:xfrm>
            <a:custGeom>
              <a:rect b="b" l="l" r="r" t="t"/>
              <a:pathLst>
                <a:path extrusionOk="0" h="30038" w="15764">
                  <a:moveTo>
                    <a:pt x="13027" y="1"/>
                  </a:moveTo>
                  <a:cubicBezTo>
                    <a:pt x="12669" y="1"/>
                    <a:pt x="12310" y="43"/>
                    <a:pt x="11956" y="129"/>
                  </a:cubicBezTo>
                  <a:cubicBezTo>
                    <a:pt x="10497" y="485"/>
                    <a:pt x="9181" y="1268"/>
                    <a:pt x="8113" y="2335"/>
                  </a:cubicBezTo>
                  <a:cubicBezTo>
                    <a:pt x="4093" y="6143"/>
                    <a:pt x="1" y="16461"/>
                    <a:pt x="1744" y="23470"/>
                  </a:cubicBezTo>
                  <a:cubicBezTo>
                    <a:pt x="1922" y="24182"/>
                    <a:pt x="2171" y="24894"/>
                    <a:pt x="2491" y="25570"/>
                  </a:cubicBezTo>
                  <a:cubicBezTo>
                    <a:pt x="4269" y="29181"/>
                    <a:pt x="6804" y="30037"/>
                    <a:pt x="8809" y="30037"/>
                  </a:cubicBezTo>
                  <a:cubicBezTo>
                    <a:pt x="10616" y="30037"/>
                    <a:pt x="11991" y="29341"/>
                    <a:pt x="11991" y="29341"/>
                  </a:cubicBezTo>
                  <a:cubicBezTo>
                    <a:pt x="11991" y="29341"/>
                    <a:pt x="8789" y="12654"/>
                    <a:pt x="15763" y="912"/>
                  </a:cubicBezTo>
                  <a:cubicBezTo>
                    <a:pt x="14957" y="314"/>
                    <a:pt x="13998" y="1"/>
                    <a:pt x="13027" y="1"/>
                  </a:cubicBezTo>
                  <a:close/>
                </a:path>
              </a:pathLst>
            </a:custGeom>
            <a:solidFill>
              <a:srgbClr val="D86F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7" name="Google Shape;3587;p79"/>
            <p:cNvSpPr/>
            <p:nvPr/>
          </p:nvSpPr>
          <p:spPr>
            <a:xfrm>
              <a:off x="4859818" y="2261494"/>
              <a:ext cx="826724" cy="1770027"/>
            </a:xfrm>
            <a:custGeom>
              <a:rect b="b" l="l" r="r" t="t"/>
              <a:pathLst>
                <a:path extrusionOk="0" h="30017" w="14020">
                  <a:moveTo>
                    <a:pt x="11223" y="1"/>
                  </a:moveTo>
                  <a:cubicBezTo>
                    <a:pt x="10885" y="1"/>
                    <a:pt x="10546" y="36"/>
                    <a:pt x="10212" y="108"/>
                  </a:cubicBezTo>
                  <a:cubicBezTo>
                    <a:pt x="8646" y="1959"/>
                    <a:pt x="6796" y="5588"/>
                    <a:pt x="5800" y="12882"/>
                  </a:cubicBezTo>
                  <a:cubicBezTo>
                    <a:pt x="4610" y="21694"/>
                    <a:pt x="3104" y="23782"/>
                    <a:pt x="1372" y="23782"/>
                  </a:cubicBezTo>
                  <a:cubicBezTo>
                    <a:pt x="929" y="23782"/>
                    <a:pt x="471" y="23645"/>
                    <a:pt x="0" y="23449"/>
                  </a:cubicBezTo>
                  <a:lnTo>
                    <a:pt x="0" y="23449"/>
                  </a:lnTo>
                  <a:cubicBezTo>
                    <a:pt x="178" y="24161"/>
                    <a:pt x="427" y="24873"/>
                    <a:pt x="747" y="25549"/>
                  </a:cubicBezTo>
                  <a:cubicBezTo>
                    <a:pt x="2525" y="29160"/>
                    <a:pt x="5060" y="30016"/>
                    <a:pt x="7065" y="30016"/>
                  </a:cubicBezTo>
                  <a:cubicBezTo>
                    <a:pt x="8872" y="30016"/>
                    <a:pt x="10247" y="29320"/>
                    <a:pt x="10247" y="29320"/>
                  </a:cubicBezTo>
                  <a:cubicBezTo>
                    <a:pt x="10247" y="29320"/>
                    <a:pt x="7045" y="12633"/>
                    <a:pt x="14019" y="891"/>
                  </a:cubicBezTo>
                  <a:cubicBezTo>
                    <a:pt x="13196" y="307"/>
                    <a:pt x="12215" y="1"/>
                    <a:pt x="1122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8" name="Google Shape;3588;p79"/>
            <p:cNvSpPr/>
            <p:nvPr/>
          </p:nvSpPr>
          <p:spPr>
            <a:xfrm>
              <a:off x="7088005" y="2179647"/>
              <a:ext cx="986172" cy="1874872"/>
            </a:xfrm>
            <a:custGeom>
              <a:rect b="b" l="l" r="r" t="t"/>
              <a:pathLst>
                <a:path extrusionOk="0" h="31795" w="16724">
                  <a:moveTo>
                    <a:pt x="4543" y="0"/>
                  </a:moveTo>
                  <a:cubicBezTo>
                    <a:pt x="4090" y="0"/>
                    <a:pt x="3631" y="47"/>
                    <a:pt x="3167" y="144"/>
                  </a:cubicBezTo>
                  <a:cubicBezTo>
                    <a:pt x="2028" y="393"/>
                    <a:pt x="961" y="856"/>
                    <a:pt x="0" y="1532"/>
                  </a:cubicBezTo>
                  <a:cubicBezTo>
                    <a:pt x="0" y="1532"/>
                    <a:pt x="3950" y="23770"/>
                    <a:pt x="2348" y="27755"/>
                  </a:cubicBezTo>
                  <a:cubicBezTo>
                    <a:pt x="3599" y="30255"/>
                    <a:pt x="6139" y="31795"/>
                    <a:pt x="8860" y="31795"/>
                  </a:cubicBezTo>
                  <a:cubicBezTo>
                    <a:pt x="9237" y="31795"/>
                    <a:pt x="9617" y="31765"/>
                    <a:pt x="9998" y="31705"/>
                  </a:cubicBezTo>
                  <a:cubicBezTo>
                    <a:pt x="12525" y="31349"/>
                    <a:pt x="14375" y="29392"/>
                    <a:pt x="15407" y="26439"/>
                  </a:cubicBezTo>
                  <a:cubicBezTo>
                    <a:pt x="16652" y="22952"/>
                    <a:pt x="16723" y="18077"/>
                    <a:pt x="15442" y="12847"/>
                  </a:cubicBezTo>
                  <a:cubicBezTo>
                    <a:pt x="13554" y="5426"/>
                    <a:pt x="9404" y="0"/>
                    <a:pt x="454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9" name="Google Shape;3589;p79"/>
            <p:cNvSpPr/>
            <p:nvPr/>
          </p:nvSpPr>
          <p:spPr>
            <a:xfrm>
              <a:off x="7088005" y="2188139"/>
              <a:ext cx="908512" cy="1866380"/>
            </a:xfrm>
            <a:custGeom>
              <a:rect b="b" l="l" r="r" t="t"/>
              <a:pathLst>
                <a:path extrusionOk="0" h="31651" w="15407">
                  <a:moveTo>
                    <a:pt x="3167" y="0"/>
                  </a:moveTo>
                  <a:cubicBezTo>
                    <a:pt x="2028" y="249"/>
                    <a:pt x="961" y="712"/>
                    <a:pt x="0" y="1388"/>
                  </a:cubicBezTo>
                  <a:cubicBezTo>
                    <a:pt x="0" y="1388"/>
                    <a:pt x="3950" y="23626"/>
                    <a:pt x="2348" y="27611"/>
                  </a:cubicBezTo>
                  <a:cubicBezTo>
                    <a:pt x="3599" y="30111"/>
                    <a:pt x="6139" y="31651"/>
                    <a:pt x="8860" y="31651"/>
                  </a:cubicBezTo>
                  <a:cubicBezTo>
                    <a:pt x="9237" y="31651"/>
                    <a:pt x="9617" y="31621"/>
                    <a:pt x="9998" y="31561"/>
                  </a:cubicBezTo>
                  <a:cubicBezTo>
                    <a:pt x="12525" y="31205"/>
                    <a:pt x="14375" y="29248"/>
                    <a:pt x="15407" y="26295"/>
                  </a:cubicBezTo>
                  <a:lnTo>
                    <a:pt x="15407" y="26295"/>
                  </a:lnTo>
                  <a:cubicBezTo>
                    <a:pt x="14969" y="26366"/>
                    <a:pt x="14543" y="26404"/>
                    <a:pt x="14130" y="26404"/>
                  </a:cubicBezTo>
                  <a:cubicBezTo>
                    <a:pt x="10453" y="26404"/>
                    <a:pt x="7834" y="23433"/>
                    <a:pt x="7259" y="15371"/>
                  </a:cubicBezTo>
                  <a:cubicBezTo>
                    <a:pt x="6654" y="6939"/>
                    <a:pt x="4448" y="2135"/>
                    <a:pt x="3167" y="0"/>
                  </a:cubicBezTo>
                  <a:close/>
                </a:path>
              </a:pathLst>
            </a:custGeom>
            <a:solidFill>
              <a:srgbClr val="D86F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0" name="Google Shape;3590;p79"/>
            <p:cNvSpPr/>
            <p:nvPr/>
          </p:nvSpPr>
          <p:spPr>
            <a:xfrm>
              <a:off x="6401924" y="2045379"/>
              <a:ext cx="946310" cy="2219065"/>
            </a:xfrm>
            <a:custGeom>
              <a:rect b="b" l="l" r="r" t="t"/>
              <a:pathLst>
                <a:path extrusionOk="0" h="37632" w="16048">
                  <a:moveTo>
                    <a:pt x="6303" y="1"/>
                  </a:moveTo>
                  <a:cubicBezTo>
                    <a:pt x="4711" y="1"/>
                    <a:pt x="3135" y="563"/>
                    <a:pt x="1922" y="1639"/>
                  </a:cubicBezTo>
                  <a:cubicBezTo>
                    <a:pt x="1139" y="2279"/>
                    <a:pt x="498" y="3026"/>
                    <a:pt x="0" y="3916"/>
                  </a:cubicBezTo>
                  <a:cubicBezTo>
                    <a:pt x="2598" y="8506"/>
                    <a:pt x="178" y="33732"/>
                    <a:pt x="178" y="33732"/>
                  </a:cubicBezTo>
                  <a:cubicBezTo>
                    <a:pt x="178" y="33732"/>
                    <a:pt x="178" y="37632"/>
                    <a:pt x="6896" y="37632"/>
                  </a:cubicBezTo>
                  <a:cubicBezTo>
                    <a:pt x="7353" y="37632"/>
                    <a:pt x="7841" y="37614"/>
                    <a:pt x="8362" y="37575"/>
                  </a:cubicBezTo>
                  <a:cubicBezTo>
                    <a:pt x="12667" y="37291"/>
                    <a:pt x="14588" y="33946"/>
                    <a:pt x="15336" y="29392"/>
                  </a:cubicBezTo>
                  <a:cubicBezTo>
                    <a:pt x="16047" y="25264"/>
                    <a:pt x="15834" y="20105"/>
                    <a:pt x="15656" y="15230"/>
                  </a:cubicBezTo>
                  <a:cubicBezTo>
                    <a:pt x="15336" y="4912"/>
                    <a:pt x="12880" y="1141"/>
                    <a:pt x="7686" y="144"/>
                  </a:cubicBezTo>
                  <a:cubicBezTo>
                    <a:pt x="7229" y="48"/>
                    <a:pt x="6766" y="1"/>
                    <a:pt x="630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1" name="Google Shape;3591;p79"/>
            <p:cNvSpPr/>
            <p:nvPr/>
          </p:nvSpPr>
          <p:spPr>
            <a:xfrm>
              <a:off x="6401924" y="2141967"/>
              <a:ext cx="904326" cy="2122476"/>
            </a:xfrm>
            <a:custGeom>
              <a:rect b="b" l="l" r="r" t="t"/>
              <a:pathLst>
                <a:path extrusionOk="0" h="35994" w="15336">
                  <a:moveTo>
                    <a:pt x="1922" y="1"/>
                  </a:moveTo>
                  <a:cubicBezTo>
                    <a:pt x="1139" y="641"/>
                    <a:pt x="498" y="1388"/>
                    <a:pt x="0" y="2278"/>
                  </a:cubicBezTo>
                  <a:cubicBezTo>
                    <a:pt x="2598" y="6868"/>
                    <a:pt x="178" y="32094"/>
                    <a:pt x="178" y="32094"/>
                  </a:cubicBezTo>
                  <a:cubicBezTo>
                    <a:pt x="178" y="32094"/>
                    <a:pt x="178" y="35994"/>
                    <a:pt x="6896" y="35994"/>
                  </a:cubicBezTo>
                  <a:cubicBezTo>
                    <a:pt x="7353" y="35994"/>
                    <a:pt x="7841" y="35976"/>
                    <a:pt x="8362" y="35937"/>
                  </a:cubicBezTo>
                  <a:cubicBezTo>
                    <a:pt x="12667" y="35653"/>
                    <a:pt x="14588" y="32308"/>
                    <a:pt x="15336" y="27754"/>
                  </a:cubicBezTo>
                  <a:lnTo>
                    <a:pt x="15336" y="27754"/>
                  </a:lnTo>
                  <a:cubicBezTo>
                    <a:pt x="13379" y="29931"/>
                    <a:pt x="10582" y="32473"/>
                    <a:pt x="8361" y="32473"/>
                  </a:cubicBezTo>
                  <a:cubicBezTo>
                    <a:pt x="8078" y="32473"/>
                    <a:pt x="7805" y="32432"/>
                    <a:pt x="7543" y="32344"/>
                  </a:cubicBezTo>
                  <a:cubicBezTo>
                    <a:pt x="3629" y="31027"/>
                    <a:pt x="6191" y="21776"/>
                    <a:pt x="5408" y="11209"/>
                  </a:cubicBezTo>
                  <a:cubicBezTo>
                    <a:pt x="4875" y="4270"/>
                    <a:pt x="3096" y="1246"/>
                    <a:pt x="1922" y="1"/>
                  </a:cubicBezTo>
                  <a:close/>
                </a:path>
              </a:pathLst>
            </a:custGeom>
            <a:solidFill>
              <a:srgbClr val="D86F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2" name="Google Shape;3592;p79"/>
            <p:cNvSpPr/>
            <p:nvPr/>
          </p:nvSpPr>
          <p:spPr>
            <a:xfrm>
              <a:off x="5252126" y="2057527"/>
              <a:ext cx="1525430" cy="2292479"/>
            </a:xfrm>
            <a:custGeom>
              <a:rect b="b" l="l" r="r" t="t"/>
              <a:pathLst>
                <a:path extrusionOk="0" h="38877" w="25869">
                  <a:moveTo>
                    <a:pt x="14027" y="0"/>
                  </a:moveTo>
                  <a:cubicBezTo>
                    <a:pt x="13907" y="0"/>
                    <a:pt x="13786" y="3"/>
                    <a:pt x="13664" y="9"/>
                  </a:cubicBezTo>
                  <a:cubicBezTo>
                    <a:pt x="8611" y="258"/>
                    <a:pt x="3594" y="5347"/>
                    <a:pt x="1922" y="14847"/>
                  </a:cubicBezTo>
                  <a:cubicBezTo>
                    <a:pt x="1" y="25663"/>
                    <a:pt x="392" y="37974"/>
                    <a:pt x="10284" y="38792"/>
                  </a:cubicBezTo>
                  <a:cubicBezTo>
                    <a:pt x="10913" y="38849"/>
                    <a:pt x="11505" y="38876"/>
                    <a:pt x="12063" y="38876"/>
                  </a:cubicBezTo>
                  <a:cubicBezTo>
                    <a:pt x="17833" y="38876"/>
                    <a:pt x="19839" y="35933"/>
                    <a:pt x="20780" y="31747"/>
                  </a:cubicBezTo>
                  <a:cubicBezTo>
                    <a:pt x="21171" y="29826"/>
                    <a:pt x="21456" y="27869"/>
                    <a:pt x="21598" y="25912"/>
                  </a:cubicBezTo>
                  <a:cubicBezTo>
                    <a:pt x="22417" y="17373"/>
                    <a:pt x="25868" y="2358"/>
                    <a:pt x="15728" y="187"/>
                  </a:cubicBezTo>
                  <a:cubicBezTo>
                    <a:pt x="15168" y="69"/>
                    <a:pt x="14607" y="0"/>
                    <a:pt x="1402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3" name="Google Shape;3593;p79"/>
            <p:cNvSpPr/>
            <p:nvPr/>
          </p:nvSpPr>
          <p:spPr>
            <a:xfrm>
              <a:off x="5252126" y="2058057"/>
              <a:ext cx="1225404" cy="2291949"/>
            </a:xfrm>
            <a:custGeom>
              <a:rect b="b" l="l" r="r" t="t"/>
              <a:pathLst>
                <a:path extrusionOk="0" h="38868" w="20781">
                  <a:moveTo>
                    <a:pt x="13664" y="0"/>
                  </a:moveTo>
                  <a:lnTo>
                    <a:pt x="13664" y="0"/>
                  </a:lnTo>
                  <a:cubicBezTo>
                    <a:pt x="8611" y="249"/>
                    <a:pt x="3594" y="5338"/>
                    <a:pt x="1922" y="14838"/>
                  </a:cubicBezTo>
                  <a:cubicBezTo>
                    <a:pt x="1" y="25654"/>
                    <a:pt x="392" y="37965"/>
                    <a:pt x="10284" y="38783"/>
                  </a:cubicBezTo>
                  <a:cubicBezTo>
                    <a:pt x="10913" y="38840"/>
                    <a:pt x="11505" y="38867"/>
                    <a:pt x="12063" y="38867"/>
                  </a:cubicBezTo>
                  <a:cubicBezTo>
                    <a:pt x="17833" y="38867"/>
                    <a:pt x="19839" y="35924"/>
                    <a:pt x="20780" y="31738"/>
                  </a:cubicBezTo>
                  <a:lnTo>
                    <a:pt x="20780" y="31738"/>
                  </a:lnTo>
                  <a:cubicBezTo>
                    <a:pt x="19080" y="32353"/>
                    <a:pt x="17404" y="32685"/>
                    <a:pt x="15828" y="32685"/>
                  </a:cubicBezTo>
                  <a:cubicBezTo>
                    <a:pt x="10741" y="32685"/>
                    <a:pt x="6698" y="29229"/>
                    <a:pt x="6263" y="20673"/>
                  </a:cubicBezTo>
                  <a:cubicBezTo>
                    <a:pt x="5801" y="10995"/>
                    <a:pt x="11280" y="2989"/>
                    <a:pt x="13664" y="0"/>
                  </a:cubicBezTo>
                  <a:close/>
                </a:path>
              </a:pathLst>
            </a:custGeom>
            <a:solidFill>
              <a:srgbClr val="D86F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594" name="Google Shape;3594;p79"/>
          <p:cNvSpPr/>
          <p:nvPr/>
        </p:nvSpPr>
        <p:spPr>
          <a:xfrm flipH="1">
            <a:off x="1718997" y="887326"/>
            <a:ext cx="142760" cy="176313"/>
          </a:xfrm>
          <a:custGeom>
            <a:rect b="b" l="l" r="r" t="t"/>
            <a:pathLst>
              <a:path extrusionOk="0" h="2990" w="2421">
                <a:moveTo>
                  <a:pt x="1139" y="0"/>
                </a:moveTo>
                <a:cubicBezTo>
                  <a:pt x="926" y="0"/>
                  <a:pt x="1139" y="783"/>
                  <a:pt x="855" y="1103"/>
                </a:cubicBezTo>
                <a:cubicBezTo>
                  <a:pt x="570" y="1424"/>
                  <a:pt x="1" y="1317"/>
                  <a:pt x="1" y="1530"/>
                </a:cubicBezTo>
                <a:cubicBezTo>
                  <a:pt x="1" y="1637"/>
                  <a:pt x="570" y="1708"/>
                  <a:pt x="819" y="1922"/>
                </a:cubicBezTo>
                <a:cubicBezTo>
                  <a:pt x="1068" y="2100"/>
                  <a:pt x="1033" y="2989"/>
                  <a:pt x="1211" y="2989"/>
                </a:cubicBezTo>
                <a:cubicBezTo>
                  <a:pt x="1389" y="2989"/>
                  <a:pt x="1317" y="2349"/>
                  <a:pt x="1460" y="2064"/>
                </a:cubicBezTo>
                <a:cubicBezTo>
                  <a:pt x="1709" y="1602"/>
                  <a:pt x="2420" y="1673"/>
                  <a:pt x="2420" y="1530"/>
                </a:cubicBezTo>
                <a:cubicBezTo>
                  <a:pt x="2420" y="1352"/>
                  <a:pt x="1958" y="1352"/>
                  <a:pt x="1602" y="1139"/>
                </a:cubicBezTo>
                <a:cubicBezTo>
                  <a:pt x="1211" y="961"/>
                  <a:pt x="1353" y="0"/>
                  <a:pt x="113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5" name="Google Shape;3595;p79"/>
          <p:cNvSpPr/>
          <p:nvPr/>
        </p:nvSpPr>
        <p:spPr>
          <a:xfrm flipH="1">
            <a:off x="3223294" y="812051"/>
            <a:ext cx="140579" cy="178377"/>
          </a:xfrm>
          <a:custGeom>
            <a:rect b="b" l="l" r="r" t="t"/>
            <a:pathLst>
              <a:path extrusionOk="0" h="3025" w="2384">
                <a:moveTo>
                  <a:pt x="1103" y="0"/>
                </a:moveTo>
                <a:cubicBezTo>
                  <a:pt x="890" y="0"/>
                  <a:pt x="1103" y="783"/>
                  <a:pt x="818" y="1139"/>
                </a:cubicBezTo>
                <a:cubicBezTo>
                  <a:pt x="534" y="1459"/>
                  <a:pt x="0" y="1352"/>
                  <a:pt x="0" y="1530"/>
                </a:cubicBezTo>
                <a:cubicBezTo>
                  <a:pt x="0" y="1673"/>
                  <a:pt x="534" y="1744"/>
                  <a:pt x="783" y="1922"/>
                </a:cubicBezTo>
                <a:cubicBezTo>
                  <a:pt x="1032" y="2135"/>
                  <a:pt x="996" y="3025"/>
                  <a:pt x="1174" y="3025"/>
                </a:cubicBezTo>
                <a:cubicBezTo>
                  <a:pt x="1352" y="3025"/>
                  <a:pt x="1281" y="2349"/>
                  <a:pt x="1423" y="2064"/>
                </a:cubicBezTo>
                <a:cubicBezTo>
                  <a:pt x="1708" y="1637"/>
                  <a:pt x="2384" y="1673"/>
                  <a:pt x="2384" y="1530"/>
                </a:cubicBezTo>
                <a:cubicBezTo>
                  <a:pt x="2384" y="1388"/>
                  <a:pt x="1921" y="1388"/>
                  <a:pt x="1566" y="1174"/>
                </a:cubicBezTo>
                <a:cubicBezTo>
                  <a:pt x="1174" y="961"/>
                  <a:pt x="1352" y="0"/>
                  <a:pt x="110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6" name="Google Shape;3596;p79"/>
          <p:cNvSpPr/>
          <p:nvPr/>
        </p:nvSpPr>
        <p:spPr>
          <a:xfrm flipH="1">
            <a:off x="850413" y="3356747"/>
            <a:ext cx="140637" cy="178436"/>
          </a:xfrm>
          <a:custGeom>
            <a:rect b="b" l="l" r="r" t="t"/>
            <a:pathLst>
              <a:path extrusionOk="0" h="3026" w="2385">
                <a:moveTo>
                  <a:pt x="1140" y="1"/>
                </a:moveTo>
                <a:cubicBezTo>
                  <a:pt x="890" y="1"/>
                  <a:pt x="1104" y="819"/>
                  <a:pt x="855" y="1139"/>
                </a:cubicBezTo>
                <a:cubicBezTo>
                  <a:pt x="570" y="1460"/>
                  <a:pt x="1" y="1353"/>
                  <a:pt x="1" y="1531"/>
                </a:cubicBezTo>
                <a:cubicBezTo>
                  <a:pt x="1" y="1673"/>
                  <a:pt x="570" y="1744"/>
                  <a:pt x="819" y="1922"/>
                </a:cubicBezTo>
                <a:cubicBezTo>
                  <a:pt x="1068" y="2136"/>
                  <a:pt x="1033" y="3025"/>
                  <a:pt x="1211" y="3025"/>
                </a:cubicBezTo>
                <a:cubicBezTo>
                  <a:pt x="1389" y="3025"/>
                  <a:pt x="1282" y="2385"/>
                  <a:pt x="1460" y="2100"/>
                </a:cubicBezTo>
                <a:cubicBezTo>
                  <a:pt x="1709" y="1638"/>
                  <a:pt x="2385" y="1709"/>
                  <a:pt x="2385" y="1531"/>
                </a:cubicBezTo>
                <a:cubicBezTo>
                  <a:pt x="2385" y="1389"/>
                  <a:pt x="1958" y="1389"/>
                  <a:pt x="1566" y="1175"/>
                </a:cubicBezTo>
                <a:cubicBezTo>
                  <a:pt x="1211" y="997"/>
                  <a:pt x="1353" y="1"/>
                  <a:pt x="114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7" name="Google Shape;3597;p79"/>
          <p:cNvSpPr/>
          <p:nvPr/>
        </p:nvSpPr>
        <p:spPr>
          <a:xfrm flipH="1">
            <a:off x="932200" y="3696633"/>
            <a:ext cx="104962" cy="134387"/>
          </a:xfrm>
          <a:custGeom>
            <a:rect b="b" l="l" r="r" t="t"/>
            <a:pathLst>
              <a:path extrusionOk="0" h="2279" w="1780">
                <a:moveTo>
                  <a:pt x="819" y="1"/>
                </a:moveTo>
                <a:cubicBezTo>
                  <a:pt x="676" y="1"/>
                  <a:pt x="819" y="606"/>
                  <a:pt x="605" y="819"/>
                </a:cubicBezTo>
                <a:cubicBezTo>
                  <a:pt x="392" y="1068"/>
                  <a:pt x="0" y="997"/>
                  <a:pt x="0" y="1140"/>
                </a:cubicBezTo>
                <a:cubicBezTo>
                  <a:pt x="0" y="1246"/>
                  <a:pt x="392" y="1317"/>
                  <a:pt x="569" y="1460"/>
                </a:cubicBezTo>
                <a:cubicBezTo>
                  <a:pt x="747" y="1602"/>
                  <a:pt x="747" y="2278"/>
                  <a:pt x="854" y="2278"/>
                </a:cubicBezTo>
                <a:cubicBezTo>
                  <a:pt x="996" y="2278"/>
                  <a:pt x="925" y="1780"/>
                  <a:pt x="1068" y="1566"/>
                </a:cubicBezTo>
                <a:cubicBezTo>
                  <a:pt x="1245" y="1211"/>
                  <a:pt x="1779" y="1282"/>
                  <a:pt x="1779" y="1140"/>
                </a:cubicBezTo>
                <a:cubicBezTo>
                  <a:pt x="1779" y="1033"/>
                  <a:pt x="1423" y="1033"/>
                  <a:pt x="1139" y="890"/>
                </a:cubicBezTo>
                <a:cubicBezTo>
                  <a:pt x="890" y="713"/>
                  <a:pt x="996" y="1"/>
                  <a:pt x="81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8" name="Google Shape;3598;p79"/>
          <p:cNvSpPr/>
          <p:nvPr/>
        </p:nvSpPr>
        <p:spPr>
          <a:xfrm flipH="1">
            <a:off x="4394096" y="3172121"/>
            <a:ext cx="104962" cy="134328"/>
          </a:xfrm>
          <a:custGeom>
            <a:rect b="b" l="l" r="r" t="t"/>
            <a:pathLst>
              <a:path extrusionOk="0" h="2278" w="1780">
                <a:moveTo>
                  <a:pt x="855" y="1"/>
                </a:moveTo>
                <a:cubicBezTo>
                  <a:pt x="677" y="1"/>
                  <a:pt x="819" y="606"/>
                  <a:pt x="641" y="855"/>
                </a:cubicBezTo>
                <a:cubicBezTo>
                  <a:pt x="428" y="1104"/>
                  <a:pt x="1" y="1033"/>
                  <a:pt x="1" y="1175"/>
                </a:cubicBezTo>
                <a:cubicBezTo>
                  <a:pt x="1" y="1246"/>
                  <a:pt x="392" y="1317"/>
                  <a:pt x="606" y="1460"/>
                </a:cubicBezTo>
                <a:cubicBezTo>
                  <a:pt x="783" y="1602"/>
                  <a:pt x="748" y="2278"/>
                  <a:pt x="890" y="2278"/>
                </a:cubicBezTo>
                <a:cubicBezTo>
                  <a:pt x="1033" y="2278"/>
                  <a:pt x="961" y="1780"/>
                  <a:pt x="1068" y="1566"/>
                </a:cubicBezTo>
                <a:cubicBezTo>
                  <a:pt x="1282" y="1246"/>
                  <a:pt x="1780" y="1282"/>
                  <a:pt x="1780" y="1175"/>
                </a:cubicBezTo>
                <a:cubicBezTo>
                  <a:pt x="1780" y="1068"/>
                  <a:pt x="1424" y="1068"/>
                  <a:pt x="1175" y="890"/>
                </a:cubicBezTo>
                <a:cubicBezTo>
                  <a:pt x="926" y="748"/>
                  <a:pt x="1033" y="1"/>
                  <a:pt x="85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9" name="Google Shape;3599;p79"/>
          <p:cNvSpPr txBox="1"/>
          <p:nvPr/>
        </p:nvSpPr>
        <p:spPr>
          <a:xfrm>
            <a:off x="5237975" y="1799938"/>
            <a:ext cx="3642300" cy="230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300">
                <a:latin typeface="Montserrat"/>
                <a:ea typeface="Montserrat"/>
                <a:cs typeface="Montserrat"/>
                <a:sym typeface="Montserrat"/>
              </a:rPr>
              <a:t>How many pumpkins were in this powerpoint? (includes this pumpkin) </a:t>
            </a:r>
            <a:endParaRPr sz="2300">
              <a:latin typeface="Montserrat"/>
              <a:ea typeface="Montserrat"/>
              <a:cs typeface="Montserrat"/>
              <a:sym typeface="Montserrat"/>
            </a:endParaRPr>
          </a:p>
          <a:p>
            <a:pPr indent="0" lvl="0" marL="0" rtl="0" algn="l">
              <a:spcBef>
                <a:spcPts val="0"/>
              </a:spcBef>
              <a:spcAft>
                <a:spcPts val="0"/>
              </a:spcAft>
              <a:buNone/>
            </a:pPr>
            <a:r>
              <a:rPr lang="en" sz="2300">
                <a:latin typeface="Montserrat"/>
                <a:ea typeface="Montserrat"/>
                <a:cs typeface="Montserrat"/>
                <a:sym typeface="Montserrat"/>
              </a:rPr>
              <a:t>Closest</a:t>
            </a:r>
            <a:r>
              <a:rPr lang="en" sz="2300">
                <a:latin typeface="Montserrat"/>
                <a:ea typeface="Montserrat"/>
                <a:cs typeface="Montserrat"/>
                <a:sym typeface="Montserrat"/>
              </a:rPr>
              <a:t> guess wins the final prize!</a:t>
            </a:r>
            <a:endParaRPr sz="2300">
              <a:latin typeface="Montserrat"/>
              <a:ea typeface="Montserrat"/>
              <a:cs typeface="Montserrat"/>
              <a:sym typeface="Montserrat"/>
            </a:endParaRPr>
          </a:p>
        </p:txBody>
      </p:sp>
      <p:sp>
        <p:nvSpPr>
          <p:cNvPr id="3600" name="Google Shape;3600;p79"/>
          <p:cNvSpPr txBox="1"/>
          <p:nvPr>
            <p:ph idx="2" type="title"/>
          </p:nvPr>
        </p:nvSpPr>
        <p:spPr>
          <a:xfrm>
            <a:off x="731400" y="218200"/>
            <a:ext cx="76812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chemeClr val="accent3"/>
                </a:solidFill>
              </a:rPr>
              <a:t>Final</a:t>
            </a:r>
            <a:r>
              <a:rPr lang="en" sz="3000">
                <a:solidFill>
                  <a:schemeClr val="accent3"/>
                </a:solidFill>
              </a:rPr>
              <a:t> </a:t>
            </a:r>
            <a:r>
              <a:rPr lang="en" sz="3000">
                <a:solidFill>
                  <a:schemeClr val="accent3"/>
                </a:solidFill>
              </a:rPr>
              <a:t>Ice Breaker!</a:t>
            </a:r>
            <a:endParaRPr sz="3000">
              <a:solidFill>
                <a:schemeClr val="accent3"/>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5" name="Shape 915"/>
        <p:cNvGrpSpPr/>
        <p:nvPr/>
      </p:nvGrpSpPr>
      <p:grpSpPr>
        <a:xfrm>
          <a:off x="0" y="0"/>
          <a:ext cx="0" cy="0"/>
          <a:chOff x="0" y="0"/>
          <a:chExt cx="0" cy="0"/>
        </a:xfrm>
      </p:grpSpPr>
      <p:sp>
        <p:nvSpPr>
          <p:cNvPr id="916" name="Google Shape;916;p37"/>
          <p:cNvSpPr txBox="1"/>
          <p:nvPr>
            <p:ph idx="4294967295" type="ctrTitle"/>
          </p:nvPr>
        </p:nvSpPr>
        <p:spPr>
          <a:xfrm flipH="1">
            <a:off x="15025" y="0"/>
            <a:ext cx="1947900" cy="881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000"/>
              <a:t>Director at Large</a:t>
            </a:r>
            <a:endParaRPr sz="2000"/>
          </a:p>
        </p:txBody>
      </p:sp>
      <p:sp>
        <p:nvSpPr>
          <p:cNvPr id="917" name="Google Shape;917;p37"/>
          <p:cNvSpPr txBox="1"/>
          <p:nvPr>
            <p:ph idx="4294967295" type="ctrTitle"/>
          </p:nvPr>
        </p:nvSpPr>
        <p:spPr>
          <a:xfrm flipH="1">
            <a:off x="3398550" y="0"/>
            <a:ext cx="2346900" cy="684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000"/>
              <a:t>Nominations and Elections Chair</a:t>
            </a:r>
            <a:endParaRPr sz="2000"/>
          </a:p>
        </p:txBody>
      </p:sp>
      <p:sp>
        <p:nvSpPr>
          <p:cNvPr id="918" name="Google Shape;918;p37"/>
          <p:cNvSpPr txBox="1"/>
          <p:nvPr>
            <p:ph idx="4294967295" type="ctrTitle"/>
          </p:nvPr>
        </p:nvSpPr>
        <p:spPr>
          <a:xfrm flipH="1">
            <a:off x="6980700" y="2772800"/>
            <a:ext cx="2163300" cy="509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000"/>
              <a:t>VNSA</a:t>
            </a:r>
            <a:r>
              <a:rPr lang="en" sz="2000"/>
              <a:t> Advisor</a:t>
            </a:r>
            <a:endParaRPr sz="2000"/>
          </a:p>
        </p:txBody>
      </p:sp>
      <p:sp>
        <p:nvSpPr>
          <p:cNvPr id="919" name="Google Shape;919;p37"/>
          <p:cNvSpPr txBox="1"/>
          <p:nvPr>
            <p:ph idx="4294967295" type="subTitle"/>
          </p:nvPr>
        </p:nvSpPr>
        <p:spPr>
          <a:xfrm flipH="1">
            <a:off x="258200" y="4723225"/>
            <a:ext cx="1672800" cy="509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400"/>
              <a:t>Brianna Kimes</a:t>
            </a:r>
            <a:endParaRPr sz="1400"/>
          </a:p>
          <a:p>
            <a:pPr indent="0" lvl="0" marL="0" rtl="0" algn="ctr">
              <a:spcBef>
                <a:spcPts val="1600"/>
              </a:spcBef>
              <a:spcAft>
                <a:spcPts val="1600"/>
              </a:spcAft>
              <a:buNone/>
            </a:pPr>
            <a:r>
              <a:t/>
            </a:r>
            <a:endParaRPr sz="1400"/>
          </a:p>
        </p:txBody>
      </p:sp>
      <p:sp>
        <p:nvSpPr>
          <p:cNvPr id="920" name="Google Shape;920;p37"/>
          <p:cNvSpPr txBox="1"/>
          <p:nvPr>
            <p:ph idx="4294967295" type="ctrTitle"/>
          </p:nvPr>
        </p:nvSpPr>
        <p:spPr>
          <a:xfrm flipH="1">
            <a:off x="15025" y="2729050"/>
            <a:ext cx="2441400" cy="755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000"/>
              <a:t>Graduate Advisor</a:t>
            </a:r>
            <a:endParaRPr sz="2000"/>
          </a:p>
        </p:txBody>
      </p:sp>
      <p:sp>
        <p:nvSpPr>
          <p:cNvPr id="921" name="Google Shape;921;p37"/>
          <p:cNvSpPr txBox="1"/>
          <p:nvPr>
            <p:ph idx="4294967295" type="ctrTitle"/>
          </p:nvPr>
        </p:nvSpPr>
        <p:spPr>
          <a:xfrm flipH="1">
            <a:off x="3294825" y="2813025"/>
            <a:ext cx="2558100" cy="755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000"/>
              <a:t>VNSA Consultant</a:t>
            </a:r>
            <a:endParaRPr sz="2000"/>
          </a:p>
        </p:txBody>
      </p:sp>
      <p:sp>
        <p:nvSpPr>
          <p:cNvPr id="922" name="Google Shape;922;p37"/>
          <p:cNvSpPr txBox="1"/>
          <p:nvPr>
            <p:ph idx="4294967295" type="subTitle"/>
          </p:nvPr>
        </p:nvSpPr>
        <p:spPr>
          <a:xfrm flipH="1">
            <a:off x="3704600" y="4723225"/>
            <a:ext cx="1672800" cy="509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400"/>
              <a:t>Rebecca Conte</a:t>
            </a:r>
            <a:endParaRPr sz="1400"/>
          </a:p>
          <a:p>
            <a:pPr indent="0" lvl="0" marL="0" rtl="0" algn="ctr">
              <a:spcBef>
                <a:spcPts val="1600"/>
              </a:spcBef>
              <a:spcAft>
                <a:spcPts val="1600"/>
              </a:spcAft>
              <a:buNone/>
            </a:pPr>
            <a:r>
              <a:t/>
            </a:r>
            <a:endParaRPr sz="1400"/>
          </a:p>
        </p:txBody>
      </p:sp>
      <p:sp>
        <p:nvSpPr>
          <p:cNvPr id="923" name="Google Shape;923;p37"/>
          <p:cNvSpPr txBox="1"/>
          <p:nvPr>
            <p:ph idx="4294967295" type="subTitle"/>
          </p:nvPr>
        </p:nvSpPr>
        <p:spPr>
          <a:xfrm flipH="1">
            <a:off x="7088388" y="4723225"/>
            <a:ext cx="1947900" cy="615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400"/>
              <a:t>Sandra Annan</a:t>
            </a:r>
            <a:endParaRPr sz="1400"/>
          </a:p>
          <a:p>
            <a:pPr indent="0" lvl="0" marL="0" rtl="0" algn="ctr">
              <a:spcBef>
                <a:spcPts val="1600"/>
              </a:spcBef>
              <a:spcAft>
                <a:spcPts val="1600"/>
              </a:spcAft>
              <a:buNone/>
            </a:pPr>
            <a:r>
              <a:t/>
            </a:r>
            <a:endParaRPr sz="1400"/>
          </a:p>
        </p:txBody>
      </p:sp>
      <p:sp>
        <p:nvSpPr>
          <p:cNvPr id="924" name="Google Shape;924;p37"/>
          <p:cNvSpPr txBox="1"/>
          <p:nvPr>
            <p:ph idx="4294967295" type="subTitle"/>
          </p:nvPr>
        </p:nvSpPr>
        <p:spPr>
          <a:xfrm flipH="1">
            <a:off x="443425" y="2167025"/>
            <a:ext cx="1091100" cy="509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400"/>
              <a:t>Josie O’Dell</a:t>
            </a:r>
            <a:endParaRPr sz="1400"/>
          </a:p>
          <a:p>
            <a:pPr indent="0" lvl="0" marL="0" rtl="0" algn="ctr">
              <a:spcBef>
                <a:spcPts val="1600"/>
              </a:spcBef>
              <a:spcAft>
                <a:spcPts val="1600"/>
              </a:spcAft>
              <a:buNone/>
            </a:pPr>
            <a:r>
              <a:t/>
            </a:r>
            <a:endParaRPr sz="1400"/>
          </a:p>
        </p:txBody>
      </p:sp>
      <p:sp>
        <p:nvSpPr>
          <p:cNvPr id="925" name="Google Shape;925;p37"/>
          <p:cNvSpPr txBox="1"/>
          <p:nvPr>
            <p:ph idx="4294967295" type="subTitle"/>
          </p:nvPr>
        </p:nvSpPr>
        <p:spPr>
          <a:xfrm flipH="1">
            <a:off x="3938775" y="2228013"/>
            <a:ext cx="1270200" cy="615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400"/>
              <a:t>Rosalina Volo</a:t>
            </a:r>
            <a:endParaRPr sz="1400"/>
          </a:p>
          <a:p>
            <a:pPr indent="0" lvl="0" marL="0" rtl="0" algn="ctr">
              <a:spcBef>
                <a:spcPts val="1600"/>
              </a:spcBef>
              <a:spcAft>
                <a:spcPts val="1600"/>
              </a:spcAft>
              <a:buNone/>
            </a:pPr>
            <a:r>
              <a:t/>
            </a:r>
            <a:endParaRPr sz="1400"/>
          </a:p>
        </p:txBody>
      </p:sp>
      <p:sp>
        <p:nvSpPr>
          <p:cNvPr id="926" name="Google Shape;926;p37"/>
          <p:cNvSpPr txBox="1"/>
          <p:nvPr>
            <p:ph idx="4294967295" type="ctrTitle"/>
          </p:nvPr>
        </p:nvSpPr>
        <p:spPr>
          <a:xfrm flipH="1">
            <a:off x="6569575" y="0"/>
            <a:ext cx="2558100" cy="509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000"/>
              <a:t>Policies and </a:t>
            </a:r>
            <a:r>
              <a:rPr lang="en" sz="2000"/>
              <a:t>Initiatives</a:t>
            </a:r>
            <a:r>
              <a:rPr lang="en" sz="2000"/>
              <a:t> Director</a:t>
            </a:r>
            <a:endParaRPr sz="2000"/>
          </a:p>
        </p:txBody>
      </p:sp>
      <p:sp>
        <p:nvSpPr>
          <p:cNvPr id="927" name="Google Shape;927;p37"/>
          <p:cNvSpPr txBox="1"/>
          <p:nvPr>
            <p:ph idx="4294967295" type="subTitle"/>
          </p:nvPr>
        </p:nvSpPr>
        <p:spPr>
          <a:xfrm flipH="1">
            <a:off x="7148425" y="2197413"/>
            <a:ext cx="1270200" cy="615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400"/>
              <a:t>Gabby Crouch</a:t>
            </a:r>
            <a:endParaRPr sz="1400"/>
          </a:p>
          <a:p>
            <a:pPr indent="0" lvl="0" marL="0" rtl="0" algn="ctr">
              <a:spcBef>
                <a:spcPts val="1600"/>
              </a:spcBef>
              <a:spcAft>
                <a:spcPts val="1600"/>
              </a:spcAft>
              <a:buNone/>
            </a:pPr>
            <a:r>
              <a:t/>
            </a:r>
            <a:endParaRPr sz="1400"/>
          </a:p>
        </p:txBody>
      </p:sp>
      <p:pic>
        <p:nvPicPr>
          <p:cNvPr id="928" name="Google Shape;928;p37"/>
          <p:cNvPicPr preferRelativeResize="0"/>
          <p:nvPr/>
        </p:nvPicPr>
        <p:blipFill rotWithShape="1">
          <a:blip r:embed="rId3">
            <a:alphaModFix/>
          </a:blip>
          <a:srcRect b="0" l="0" r="0" t="11079"/>
          <a:stretch/>
        </p:blipFill>
        <p:spPr>
          <a:xfrm>
            <a:off x="3950025" y="755793"/>
            <a:ext cx="1181950" cy="1401344"/>
          </a:xfrm>
          <a:prstGeom prst="rect">
            <a:avLst/>
          </a:prstGeom>
          <a:noFill/>
          <a:ln cap="flat" cmpd="sng" w="19050">
            <a:solidFill>
              <a:schemeClr val="dk2"/>
            </a:solidFill>
            <a:prstDash val="solid"/>
            <a:round/>
            <a:headEnd len="sm" w="sm" type="none"/>
            <a:tailEnd len="sm" w="sm" type="none"/>
          </a:ln>
        </p:spPr>
      </p:pic>
      <p:pic>
        <p:nvPicPr>
          <p:cNvPr id="929" name="Google Shape;929;p37"/>
          <p:cNvPicPr preferRelativeResize="0"/>
          <p:nvPr/>
        </p:nvPicPr>
        <p:blipFill>
          <a:blip r:embed="rId4">
            <a:alphaModFix/>
          </a:blip>
          <a:stretch>
            <a:fillRect/>
          </a:stretch>
        </p:blipFill>
        <p:spPr>
          <a:xfrm>
            <a:off x="259450" y="818153"/>
            <a:ext cx="1459051" cy="1348860"/>
          </a:xfrm>
          <a:prstGeom prst="rect">
            <a:avLst/>
          </a:prstGeom>
          <a:noFill/>
          <a:ln cap="flat" cmpd="sng" w="19050">
            <a:solidFill>
              <a:schemeClr val="dk2"/>
            </a:solidFill>
            <a:prstDash val="solid"/>
            <a:round/>
            <a:headEnd len="sm" w="sm" type="none"/>
            <a:tailEnd len="sm" w="sm" type="none"/>
          </a:ln>
        </p:spPr>
      </p:pic>
      <p:pic>
        <p:nvPicPr>
          <p:cNvPr id="930" name="Google Shape;930;p37"/>
          <p:cNvPicPr preferRelativeResize="0"/>
          <p:nvPr/>
        </p:nvPicPr>
        <p:blipFill>
          <a:blip r:embed="rId5">
            <a:alphaModFix/>
          </a:blip>
          <a:stretch>
            <a:fillRect/>
          </a:stretch>
        </p:blipFill>
        <p:spPr>
          <a:xfrm>
            <a:off x="3930400" y="3282501"/>
            <a:ext cx="1286951" cy="1293673"/>
          </a:xfrm>
          <a:prstGeom prst="rect">
            <a:avLst/>
          </a:prstGeom>
          <a:noFill/>
          <a:ln cap="flat" cmpd="sng" w="19050">
            <a:solidFill>
              <a:schemeClr val="dk2"/>
            </a:solidFill>
            <a:prstDash val="solid"/>
            <a:round/>
            <a:headEnd len="sm" w="sm" type="none"/>
            <a:tailEnd len="sm" w="sm" type="none"/>
          </a:ln>
        </p:spPr>
      </p:pic>
      <p:pic>
        <p:nvPicPr>
          <p:cNvPr id="931" name="Google Shape;931;p37"/>
          <p:cNvPicPr preferRelativeResize="0"/>
          <p:nvPr/>
        </p:nvPicPr>
        <p:blipFill>
          <a:blip r:embed="rId6">
            <a:alphaModFix/>
          </a:blip>
          <a:stretch>
            <a:fillRect/>
          </a:stretch>
        </p:blipFill>
        <p:spPr>
          <a:xfrm>
            <a:off x="7516799" y="3282488"/>
            <a:ext cx="1091100" cy="1462887"/>
          </a:xfrm>
          <a:prstGeom prst="rect">
            <a:avLst/>
          </a:prstGeom>
          <a:noFill/>
          <a:ln cap="flat" cmpd="sng" w="19050">
            <a:solidFill>
              <a:schemeClr val="dk2"/>
            </a:solidFill>
            <a:prstDash val="solid"/>
            <a:round/>
            <a:headEnd len="sm" w="sm" type="none"/>
            <a:tailEnd len="sm" w="sm" type="none"/>
          </a:ln>
        </p:spPr>
      </p:pic>
      <p:pic>
        <p:nvPicPr>
          <p:cNvPr id="932" name="Google Shape;932;p37"/>
          <p:cNvPicPr preferRelativeResize="0"/>
          <p:nvPr/>
        </p:nvPicPr>
        <p:blipFill rotWithShape="1">
          <a:blip r:embed="rId7">
            <a:alphaModFix/>
          </a:blip>
          <a:srcRect b="22039" l="0" r="4012" t="0"/>
          <a:stretch/>
        </p:blipFill>
        <p:spPr>
          <a:xfrm>
            <a:off x="503625" y="3241400"/>
            <a:ext cx="1286960" cy="1401326"/>
          </a:xfrm>
          <a:prstGeom prst="rect">
            <a:avLst/>
          </a:prstGeom>
          <a:noFill/>
          <a:ln cap="flat" cmpd="sng" w="19050">
            <a:solidFill>
              <a:schemeClr val="dk2"/>
            </a:solidFill>
            <a:prstDash val="solid"/>
            <a:round/>
            <a:headEnd len="sm" w="sm" type="none"/>
            <a:tailEnd len="sm" w="sm" type="none"/>
          </a:ln>
        </p:spPr>
      </p:pic>
      <p:grpSp>
        <p:nvGrpSpPr>
          <p:cNvPr id="933" name="Google Shape;933;p37"/>
          <p:cNvGrpSpPr/>
          <p:nvPr/>
        </p:nvGrpSpPr>
        <p:grpSpPr>
          <a:xfrm rot="-5400000">
            <a:off x="2481408" y="4214551"/>
            <a:ext cx="530937" cy="872627"/>
            <a:chOff x="7107275" y="1417375"/>
            <a:chExt cx="259500" cy="426525"/>
          </a:xfrm>
        </p:grpSpPr>
        <p:sp>
          <p:nvSpPr>
            <p:cNvPr id="934" name="Google Shape;934;p37"/>
            <p:cNvSpPr/>
            <p:nvPr/>
          </p:nvSpPr>
          <p:spPr>
            <a:xfrm>
              <a:off x="7107275" y="1417375"/>
              <a:ext cx="246000" cy="375125"/>
            </a:xfrm>
            <a:custGeom>
              <a:rect b="b" l="l" r="r" t="t"/>
              <a:pathLst>
                <a:path extrusionOk="0" h="15005" w="9840">
                  <a:moveTo>
                    <a:pt x="2421" y="1"/>
                  </a:moveTo>
                  <a:cubicBezTo>
                    <a:pt x="284" y="1"/>
                    <a:pt x="0" y="3232"/>
                    <a:pt x="1128" y="5248"/>
                  </a:cubicBezTo>
                  <a:cubicBezTo>
                    <a:pt x="2082" y="6875"/>
                    <a:pt x="2593" y="7993"/>
                    <a:pt x="2279" y="7993"/>
                  </a:cubicBezTo>
                  <a:cubicBezTo>
                    <a:pt x="2195" y="7993"/>
                    <a:pt x="2051" y="7912"/>
                    <a:pt x="1840" y="7739"/>
                  </a:cubicBezTo>
                  <a:cubicBezTo>
                    <a:pt x="1479" y="7431"/>
                    <a:pt x="1103" y="7280"/>
                    <a:pt x="807" y="7280"/>
                  </a:cubicBezTo>
                  <a:cubicBezTo>
                    <a:pt x="313" y="7280"/>
                    <a:pt x="39" y="7699"/>
                    <a:pt x="416" y="8521"/>
                  </a:cubicBezTo>
                  <a:cubicBezTo>
                    <a:pt x="986" y="9838"/>
                    <a:pt x="4117" y="10727"/>
                    <a:pt x="3726" y="10905"/>
                  </a:cubicBezTo>
                  <a:cubicBezTo>
                    <a:pt x="3334" y="11048"/>
                    <a:pt x="2267" y="10763"/>
                    <a:pt x="1697" y="11332"/>
                  </a:cubicBezTo>
                  <a:cubicBezTo>
                    <a:pt x="820" y="12268"/>
                    <a:pt x="4842" y="15004"/>
                    <a:pt x="7174" y="15004"/>
                  </a:cubicBezTo>
                  <a:cubicBezTo>
                    <a:pt x="7680" y="15004"/>
                    <a:pt x="8107" y="14875"/>
                    <a:pt x="8387" y="14570"/>
                  </a:cubicBezTo>
                  <a:cubicBezTo>
                    <a:pt x="8989" y="13897"/>
                    <a:pt x="9839" y="8984"/>
                    <a:pt x="8050" y="8984"/>
                  </a:cubicBezTo>
                  <a:cubicBezTo>
                    <a:pt x="8044" y="8984"/>
                    <a:pt x="8037" y="8984"/>
                    <a:pt x="8031" y="8984"/>
                  </a:cubicBezTo>
                  <a:cubicBezTo>
                    <a:pt x="6325" y="9018"/>
                    <a:pt x="6745" y="10916"/>
                    <a:pt x="6438" y="10916"/>
                  </a:cubicBezTo>
                  <a:cubicBezTo>
                    <a:pt x="6425" y="10916"/>
                    <a:pt x="6410" y="10913"/>
                    <a:pt x="6394" y="10905"/>
                  </a:cubicBezTo>
                  <a:cubicBezTo>
                    <a:pt x="6038" y="10763"/>
                    <a:pt x="7070" y="5461"/>
                    <a:pt x="5860" y="5035"/>
                  </a:cubicBezTo>
                  <a:cubicBezTo>
                    <a:pt x="5761" y="5002"/>
                    <a:pt x="5669" y="4988"/>
                    <a:pt x="5584" y="4988"/>
                  </a:cubicBezTo>
                  <a:cubicBezTo>
                    <a:pt x="4735" y="4988"/>
                    <a:pt x="4568" y="6451"/>
                    <a:pt x="4214" y="6451"/>
                  </a:cubicBezTo>
                  <a:cubicBezTo>
                    <a:pt x="4173" y="6451"/>
                    <a:pt x="4129" y="6431"/>
                    <a:pt x="4081" y="6387"/>
                  </a:cubicBezTo>
                  <a:cubicBezTo>
                    <a:pt x="3583" y="5924"/>
                    <a:pt x="5078" y="338"/>
                    <a:pt x="2694" y="18"/>
                  </a:cubicBezTo>
                  <a:cubicBezTo>
                    <a:pt x="2599" y="6"/>
                    <a:pt x="2508" y="1"/>
                    <a:pt x="242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 name="Google Shape;935;p37"/>
            <p:cNvSpPr/>
            <p:nvPr/>
          </p:nvSpPr>
          <p:spPr>
            <a:xfrm>
              <a:off x="7153675" y="1458700"/>
              <a:ext cx="213100" cy="385200"/>
            </a:xfrm>
            <a:custGeom>
              <a:rect b="b" l="l" r="r" t="t"/>
              <a:pathLst>
                <a:path extrusionOk="0" h="15408" w="8524">
                  <a:moveTo>
                    <a:pt x="293" y="1"/>
                  </a:moveTo>
                  <a:cubicBezTo>
                    <a:pt x="149" y="1"/>
                    <a:pt x="1" y="99"/>
                    <a:pt x="19" y="286"/>
                  </a:cubicBezTo>
                  <a:cubicBezTo>
                    <a:pt x="55" y="749"/>
                    <a:pt x="90" y="1211"/>
                    <a:pt x="162" y="1674"/>
                  </a:cubicBezTo>
                  <a:cubicBezTo>
                    <a:pt x="767" y="6050"/>
                    <a:pt x="2830" y="10142"/>
                    <a:pt x="5997" y="13237"/>
                  </a:cubicBezTo>
                  <a:cubicBezTo>
                    <a:pt x="6780" y="14020"/>
                    <a:pt x="7598" y="14767"/>
                    <a:pt x="8523" y="15408"/>
                  </a:cubicBezTo>
                  <a:lnTo>
                    <a:pt x="8523" y="14732"/>
                  </a:lnTo>
                  <a:cubicBezTo>
                    <a:pt x="7776" y="14198"/>
                    <a:pt x="7100" y="13593"/>
                    <a:pt x="6495" y="12953"/>
                  </a:cubicBezTo>
                  <a:cubicBezTo>
                    <a:pt x="3506" y="10071"/>
                    <a:pt x="1514" y="6299"/>
                    <a:pt x="802" y="2243"/>
                  </a:cubicBezTo>
                  <a:cubicBezTo>
                    <a:pt x="660" y="1567"/>
                    <a:pt x="589" y="926"/>
                    <a:pt x="553" y="250"/>
                  </a:cubicBezTo>
                  <a:cubicBezTo>
                    <a:pt x="553" y="81"/>
                    <a:pt x="425" y="1"/>
                    <a:pt x="29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36" name="Google Shape;936;p37"/>
          <p:cNvGrpSpPr/>
          <p:nvPr/>
        </p:nvGrpSpPr>
        <p:grpSpPr>
          <a:xfrm>
            <a:off x="2310548" y="1133691"/>
            <a:ext cx="1205413" cy="431300"/>
            <a:chOff x="4550109" y="1908764"/>
            <a:chExt cx="935226" cy="334626"/>
          </a:xfrm>
        </p:grpSpPr>
        <p:sp>
          <p:nvSpPr>
            <p:cNvPr id="937" name="Google Shape;937;p37"/>
            <p:cNvSpPr/>
            <p:nvPr/>
          </p:nvSpPr>
          <p:spPr>
            <a:xfrm>
              <a:off x="4550109" y="1908764"/>
              <a:ext cx="854076" cy="334626"/>
            </a:xfrm>
            <a:custGeom>
              <a:rect b="b" l="l" r="r" t="t"/>
              <a:pathLst>
                <a:path extrusionOk="0" h="20305" w="51825">
                  <a:moveTo>
                    <a:pt x="8906" y="10152"/>
                  </a:moveTo>
                  <a:cubicBezTo>
                    <a:pt x="8025" y="10669"/>
                    <a:pt x="7082" y="11125"/>
                    <a:pt x="6140" y="11490"/>
                  </a:cubicBezTo>
                  <a:cubicBezTo>
                    <a:pt x="4894" y="12006"/>
                    <a:pt x="3587" y="12432"/>
                    <a:pt x="2219" y="12280"/>
                  </a:cubicBezTo>
                  <a:cubicBezTo>
                    <a:pt x="1581" y="12219"/>
                    <a:pt x="1003" y="11976"/>
                    <a:pt x="517" y="11550"/>
                  </a:cubicBezTo>
                  <a:cubicBezTo>
                    <a:pt x="183" y="11338"/>
                    <a:pt x="0" y="10943"/>
                    <a:pt x="61" y="10517"/>
                  </a:cubicBezTo>
                  <a:cubicBezTo>
                    <a:pt x="274" y="9666"/>
                    <a:pt x="1550" y="9180"/>
                    <a:pt x="2341" y="9058"/>
                  </a:cubicBezTo>
                  <a:cubicBezTo>
                    <a:pt x="3769" y="8784"/>
                    <a:pt x="8055" y="9484"/>
                    <a:pt x="8633" y="9605"/>
                  </a:cubicBezTo>
                  <a:close/>
                  <a:moveTo>
                    <a:pt x="14225" y="9848"/>
                  </a:moveTo>
                  <a:cubicBezTo>
                    <a:pt x="13648" y="10395"/>
                    <a:pt x="13222" y="11064"/>
                    <a:pt x="12645" y="11642"/>
                  </a:cubicBezTo>
                  <a:cubicBezTo>
                    <a:pt x="11307" y="13040"/>
                    <a:pt x="9788" y="14256"/>
                    <a:pt x="8177" y="15319"/>
                  </a:cubicBezTo>
                  <a:cubicBezTo>
                    <a:pt x="7417" y="15836"/>
                    <a:pt x="5988" y="16900"/>
                    <a:pt x="4955" y="16474"/>
                  </a:cubicBezTo>
                  <a:cubicBezTo>
                    <a:pt x="3800" y="15958"/>
                    <a:pt x="4803" y="14408"/>
                    <a:pt x="5350" y="13830"/>
                  </a:cubicBezTo>
                  <a:cubicBezTo>
                    <a:pt x="7234" y="11854"/>
                    <a:pt x="9970" y="11034"/>
                    <a:pt x="12462" y="10000"/>
                  </a:cubicBezTo>
                  <a:close/>
                  <a:moveTo>
                    <a:pt x="14195" y="9088"/>
                  </a:moveTo>
                  <a:cubicBezTo>
                    <a:pt x="12949" y="8967"/>
                    <a:pt x="11733" y="8693"/>
                    <a:pt x="10578" y="8268"/>
                  </a:cubicBezTo>
                  <a:cubicBezTo>
                    <a:pt x="10122" y="8085"/>
                    <a:pt x="9696" y="7903"/>
                    <a:pt x="9271" y="7660"/>
                  </a:cubicBezTo>
                  <a:cubicBezTo>
                    <a:pt x="8936" y="7477"/>
                    <a:pt x="8633" y="7295"/>
                    <a:pt x="8298" y="7052"/>
                  </a:cubicBezTo>
                  <a:cubicBezTo>
                    <a:pt x="8116" y="6930"/>
                    <a:pt x="7903" y="6778"/>
                    <a:pt x="7721" y="6626"/>
                  </a:cubicBezTo>
                  <a:cubicBezTo>
                    <a:pt x="7538" y="6535"/>
                    <a:pt x="7386" y="6383"/>
                    <a:pt x="7265" y="6262"/>
                  </a:cubicBezTo>
                  <a:cubicBezTo>
                    <a:pt x="6687" y="5714"/>
                    <a:pt x="5471" y="4286"/>
                    <a:pt x="6657" y="3739"/>
                  </a:cubicBezTo>
                  <a:cubicBezTo>
                    <a:pt x="7477" y="3344"/>
                    <a:pt x="8602" y="3769"/>
                    <a:pt x="9392" y="4073"/>
                  </a:cubicBezTo>
                  <a:cubicBezTo>
                    <a:pt x="11338" y="4863"/>
                    <a:pt x="12523" y="6262"/>
                    <a:pt x="13617" y="8025"/>
                  </a:cubicBezTo>
                  <a:cubicBezTo>
                    <a:pt x="13921" y="8420"/>
                    <a:pt x="14165" y="8876"/>
                    <a:pt x="14438" y="9301"/>
                  </a:cubicBezTo>
                  <a:close/>
                  <a:moveTo>
                    <a:pt x="21399" y="8906"/>
                  </a:moveTo>
                  <a:cubicBezTo>
                    <a:pt x="20122" y="8389"/>
                    <a:pt x="18876" y="7903"/>
                    <a:pt x="17660" y="7295"/>
                  </a:cubicBezTo>
                  <a:cubicBezTo>
                    <a:pt x="16171" y="6596"/>
                    <a:pt x="14408" y="5167"/>
                    <a:pt x="13861" y="3556"/>
                  </a:cubicBezTo>
                  <a:cubicBezTo>
                    <a:pt x="13678" y="3009"/>
                    <a:pt x="14043" y="2462"/>
                    <a:pt x="14620" y="2462"/>
                  </a:cubicBezTo>
                  <a:cubicBezTo>
                    <a:pt x="15502" y="2371"/>
                    <a:pt x="16505" y="2827"/>
                    <a:pt x="17234" y="3313"/>
                  </a:cubicBezTo>
                  <a:cubicBezTo>
                    <a:pt x="17842" y="3678"/>
                    <a:pt x="18390" y="4134"/>
                    <a:pt x="18906" y="4651"/>
                  </a:cubicBezTo>
                  <a:cubicBezTo>
                    <a:pt x="20031" y="5775"/>
                    <a:pt x="20760" y="7265"/>
                    <a:pt x="21368" y="8754"/>
                  </a:cubicBezTo>
                  <a:close/>
                  <a:moveTo>
                    <a:pt x="22007" y="9088"/>
                  </a:moveTo>
                  <a:cubicBezTo>
                    <a:pt x="21186" y="10213"/>
                    <a:pt x="20213" y="11277"/>
                    <a:pt x="19149" y="12189"/>
                  </a:cubicBezTo>
                  <a:cubicBezTo>
                    <a:pt x="18116" y="13253"/>
                    <a:pt x="16961" y="14164"/>
                    <a:pt x="15745" y="14955"/>
                  </a:cubicBezTo>
                  <a:cubicBezTo>
                    <a:pt x="14894" y="15471"/>
                    <a:pt x="13283" y="16323"/>
                    <a:pt x="12462" y="15289"/>
                  </a:cubicBezTo>
                  <a:cubicBezTo>
                    <a:pt x="11763" y="14438"/>
                    <a:pt x="12979" y="13161"/>
                    <a:pt x="13557" y="12645"/>
                  </a:cubicBezTo>
                  <a:cubicBezTo>
                    <a:pt x="14347" y="12067"/>
                    <a:pt x="15168" y="11550"/>
                    <a:pt x="16049" y="11155"/>
                  </a:cubicBezTo>
                  <a:cubicBezTo>
                    <a:pt x="17356" y="10426"/>
                    <a:pt x="18724" y="9818"/>
                    <a:pt x="20122" y="9271"/>
                  </a:cubicBezTo>
                  <a:close/>
                  <a:moveTo>
                    <a:pt x="28451" y="8693"/>
                  </a:moveTo>
                  <a:cubicBezTo>
                    <a:pt x="27235" y="8177"/>
                    <a:pt x="26110" y="7538"/>
                    <a:pt x="25016" y="6809"/>
                  </a:cubicBezTo>
                  <a:cubicBezTo>
                    <a:pt x="24317" y="6353"/>
                    <a:pt x="23618" y="5866"/>
                    <a:pt x="22979" y="5350"/>
                  </a:cubicBezTo>
                  <a:cubicBezTo>
                    <a:pt x="22432" y="4803"/>
                    <a:pt x="21946" y="4164"/>
                    <a:pt x="21551" y="3496"/>
                  </a:cubicBezTo>
                  <a:cubicBezTo>
                    <a:pt x="21308" y="3192"/>
                    <a:pt x="21095" y="2857"/>
                    <a:pt x="20943" y="2493"/>
                  </a:cubicBezTo>
                  <a:cubicBezTo>
                    <a:pt x="20760" y="1763"/>
                    <a:pt x="21794" y="1641"/>
                    <a:pt x="22280" y="1702"/>
                  </a:cubicBezTo>
                  <a:cubicBezTo>
                    <a:pt x="22554" y="1733"/>
                    <a:pt x="22827" y="1793"/>
                    <a:pt x="23070" y="1885"/>
                  </a:cubicBezTo>
                  <a:cubicBezTo>
                    <a:pt x="23496" y="2067"/>
                    <a:pt x="23891" y="2280"/>
                    <a:pt x="24286" y="2523"/>
                  </a:cubicBezTo>
                  <a:cubicBezTo>
                    <a:pt x="26323" y="4043"/>
                    <a:pt x="27812" y="6231"/>
                    <a:pt x="28451" y="8724"/>
                  </a:cubicBezTo>
                  <a:lnTo>
                    <a:pt x="28633" y="8784"/>
                  </a:lnTo>
                  <a:lnTo>
                    <a:pt x="28481" y="8845"/>
                  </a:lnTo>
                  <a:cubicBezTo>
                    <a:pt x="28481" y="8815"/>
                    <a:pt x="28481" y="8754"/>
                    <a:pt x="28451" y="8724"/>
                  </a:cubicBezTo>
                  <a:close/>
                  <a:moveTo>
                    <a:pt x="28724" y="9240"/>
                  </a:moveTo>
                  <a:cubicBezTo>
                    <a:pt x="27934" y="9757"/>
                    <a:pt x="27539" y="10669"/>
                    <a:pt x="26961" y="11398"/>
                  </a:cubicBezTo>
                  <a:cubicBezTo>
                    <a:pt x="26171" y="12371"/>
                    <a:pt x="25259" y="13283"/>
                    <a:pt x="24226" y="14043"/>
                  </a:cubicBezTo>
                  <a:cubicBezTo>
                    <a:pt x="22918" y="15046"/>
                    <a:pt x="21399" y="15715"/>
                    <a:pt x="19757" y="16019"/>
                  </a:cubicBezTo>
                  <a:cubicBezTo>
                    <a:pt x="18420" y="16231"/>
                    <a:pt x="18906" y="14529"/>
                    <a:pt x="19393" y="13921"/>
                  </a:cubicBezTo>
                  <a:cubicBezTo>
                    <a:pt x="21399" y="11459"/>
                    <a:pt x="24985" y="10395"/>
                    <a:pt x="27782" y="9088"/>
                  </a:cubicBezTo>
                  <a:close/>
                  <a:moveTo>
                    <a:pt x="36597" y="9392"/>
                  </a:moveTo>
                  <a:cubicBezTo>
                    <a:pt x="36141" y="9301"/>
                    <a:pt x="35745" y="9119"/>
                    <a:pt x="35381" y="8876"/>
                  </a:cubicBezTo>
                  <a:cubicBezTo>
                    <a:pt x="34499" y="8359"/>
                    <a:pt x="33648" y="7781"/>
                    <a:pt x="32888" y="7173"/>
                  </a:cubicBezTo>
                  <a:cubicBezTo>
                    <a:pt x="31976" y="6474"/>
                    <a:pt x="31186" y="5684"/>
                    <a:pt x="30517" y="4803"/>
                  </a:cubicBezTo>
                  <a:cubicBezTo>
                    <a:pt x="30092" y="4286"/>
                    <a:pt x="29727" y="3708"/>
                    <a:pt x="29393" y="3131"/>
                  </a:cubicBezTo>
                  <a:cubicBezTo>
                    <a:pt x="28876" y="2249"/>
                    <a:pt x="27873" y="213"/>
                    <a:pt x="29575" y="30"/>
                  </a:cubicBezTo>
                  <a:cubicBezTo>
                    <a:pt x="29788" y="0"/>
                    <a:pt x="29970" y="30"/>
                    <a:pt x="30183" y="61"/>
                  </a:cubicBezTo>
                  <a:cubicBezTo>
                    <a:pt x="30578" y="152"/>
                    <a:pt x="30973" y="274"/>
                    <a:pt x="31338" y="456"/>
                  </a:cubicBezTo>
                  <a:cubicBezTo>
                    <a:pt x="33192" y="1429"/>
                    <a:pt x="34651" y="3009"/>
                    <a:pt x="35442" y="4924"/>
                  </a:cubicBezTo>
                  <a:cubicBezTo>
                    <a:pt x="35989" y="6262"/>
                    <a:pt x="36262" y="7690"/>
                    <a:pt x="36262" y="9119"/>
                  </a:cubicBezTo>
                  <a:close/>
                  <a:moveTo>
                    <a:pt x="36749" y="9757"/>
                  </a:moveTo>
                  <a:cubicBezTo>
                    <a:pt x="34469" y="12067"/>
                    <a:pt x="32463" y="14955"/>
                    <a:pt x="29302" y="16140"/>
                  </a:cubicBezTo>
                  <a:cubicBezTo>
                    <a:pt x="28420" y="16566"/>
                    <a:pt x="27417" y="16566"/>
                    <a:pt x="26566" y="16140"/>
                  </a:cubicBezTo>
                  <a:cubicBezTo>
                    <a:pt x="26232" y="16019"/>
                    <a:pt x="25806" y="15836"/>
                    <a:pt x="25685" y="15441"/>
                  </a:cubicBezTo>
                  <a:cubicBezTo>
                    <a:pt x="25381" y="14408"/>
                    <a:pt x="27083" y="13405"/>
                    <a:pt x="27751" y="12979"/>
                  </a:cubicBezTo>
                  <a:cubicBezTo>
                    <a:pt x="30213" y="11429"/>
                    <a:pt x="33040" y="10517"/>
                    <a:pt x="35745" y="9514"/>
                  </a:cubicBezTo>
                  <a:close/>
                  <a:moveTo>
                    <a:pt x="44591" y="10791"/>
                  </a:moveTo>
                  <a:cubicBezTo>
                    <a:pt x="43223" y="9909"/>
                    <a:pt x="41946" y="8906"/>
                    <a:pt x="40761" y="7812"/>
                  </a:cubicBezTo>
                  <a:cubicBezTo>
                    <a:pt x="39393" y="6414"/>
                    <a:pt x="38329" y="4742"/>
                    <a:pt x="37721" y="2888"/>
                  </a:cubicBezTo>
                  <a:cubicBezTo>
                    <a:pt x="37448" y="2067"/>
                    <a:pt x="37448" y="942"/>
                    <a:pt x="38542" y="821"/>
                  </a:cubicBezTo>
                  <a:cubicBezTo>
                    <a:pt x="39727" y="699"/>
                    <a:pt x="40913" y="1702"/>
                    <a:pt x="41673" y="2462"/>
                  </a:cubicBezTo>
                  <a:cubicBezTo>
                    <a:pt x="43831" y="4681"/>
                    <a:pt x="44378" y="7599"/>
                    <a:pt x="44591" y="10547"/>
                  </a:cubicBezTo>
                  <a:close/>
                  <a:moveTo>
                    <a:pt x="45047" y="11003"/>
                  </a:moveTo>
                  <a:cubicBezTo>
                    <a:pt x="44347" y="12067"/>
                    <a:pt x="43040" y="12766"/>
                    <a:pt x="42007" y="13526"/>
                  </a:cubicBezTo>
                  <a:cubicBezTo>
                    <a:pt x="40274" y="14894"/>
                    <a:pt x="38451" y="16110"/>
                    <a:pt x="36505" y="17204"/>
                  </a:cubicBezTo>
                  <a:cubicBezTo>
                    <a:pt x="35563" y="17721"/>
                    <a:pt x="34742" y="17903"/>
                    <a:pt x="33709" y="17569"/>
                  </a:cubicBezTo>
                  <a:cubicBezTo>
                    <a:pt x="33405" y="17478"/>
                    <a:pt x="32979" y="17326"/>
                    <a:pt x="32888" y="16991"/>
                  </a:cubicBezTo>
                  <a:cubicBezTo>
                    <a:pt x="32645" y="15958"/>
                    <a:pt x="34074" y="14772"/>
                    <a:pt x="34803" y="14347"/>
                  </a:cubicBezTo>
                  <a:cubicBezTo>
                    <a:pt x="35594" y="13921"/>
                    <a:pt x="36414" y="13557"/>
                    <a:pt x="37235" y="13222"/>
                  </a:cubicBezTo>
                  <a:cubicBezTo>
                    <a:pt x="39211" y="12280"/>
                    <a:pt x="41247" y="11490"/>
                    <a:pt x="43344" y="10882"/>
                  </a:cubicBezTo>
                  <a:close/>
                  <a:moveTo>
                    <a:pt x="51369" y="12250"/>
                  </a:moveTo>
                  <a:cubicBezTo>
                    <a:pt x="50244" y="11338"/>
                    <a:pt x="49272" y="10304"/>
                    <a:pt x="48451" y="9119"/>
                  </a:cubicBezTo>
                  <a:cubicBezTo>
                    <a:pt x="47934" y="8237"/>
                    <a:pt x="47448" y="7295"/>
                    <a:pt x="47053" y="6353"/>
                  </a:cubicBezTo>
                  <a:cubicBezTo>
                    <a:pt x="46658" y="5411"/>
                    <a:pt x="46050" y="4407"/>
                    <a:pt x="46171" y="3313"/>
                  </a:cubicBezTo>
                  <a:cubicBezTo>
                    <a:pt x="46171" y="3070"/>
                    <a:pt x="46232" y="2796"/>
                    <a:pt x="46354" y="2584"/>
                  </a:cubicBezTo>
                  <a:cubicBezTo>
                    <a:pt x="47022" y="790"/>
                    <a:pt x="49059" y="2523"/>
                    <a:pt x="49697" y="3344"/>
                  </a:cubicBezTo>
                  <a:cubicBezTo>
                    <a:pt x="50609" y="4620"/>
                    <a:pt x="51217" y="6079"/>
                    <a:pt x="51430" y="7629"/>
                  </a:cubicBezTo>
                  <a:cubicBezTo>
                    <a:pt x="51734" y="9240"/>
                    <a:pt x="51825" y="10791"/>
                    <a:pt x="51369" y="12280"/>
                  </a:cubicBezTo>
                  <a:close/>
                  <a:moveTo>
                    <a:pt x="51278" y="12614"/>
                  </a:moveTo>
                  <a:lnTo>
                    <a:pt x="51551" y="12614"/>
                  </a:lnTo>
                  <a:cubicBezTo>
                    <a:pt x="50275" y="14073"/>
                    <a:pt x="48937" y="15441"/>
                    <a:pt x="47509" y="16718"/>
                  </a:cubicBezTo>
                  <a:cubicBezTo>
                    <a:pt x="45928" y="18177"/>
                    <a:pt x="44104" y="19605"/>
                    <a:pt x="41946" y="19970"/>
                  </a:cubicBezTo>
                  <a:cubicBezTo>
                    <a:pt x="41278" y="20092"/>
                    <a:pt x="39667" y="20304"/>
                    <a:pt x="39636" y="19271"/>
                  </a:cubicBezTo>
                  <a:cubicBezTo>
                    <a:pt x="39606" y="17994"/>
                    <a:pt x="41065" y="16778"/>
                    <a:pt x="41946" y="16110"/>
                  </a:cubicBezTo>
                  <a:cubicBezTo>
                    <a:pt x="44408" y="14195"/>
                    <a:pt x="47721" y="13070"/>
                    <a:pt x="50791" y="12645"/>
                  </a:cubicBezTo>
                  <a:lnTo>
                    <a:pt x="51217" y="12645"/>
                  </a:lnTo>
                  <a:cubicBezTo>
                    <a:pt x="51278" y="12493"/>
                    <a:pt x="51308" y="12371"/>
                    <a:pt x="51369" y="12250"/>
                  </a:cubicBezTo>
                  <a:lnTo>
                    <a:pt x="51551" y="12432"/>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 name="Google Shape;938;p37"/>
            <p:cNvSpPr/>
            <p:nvPr/>
          </p:nvSpPr>
          <p:spPr>
            <a:xfrm>
              <a:off x="4680353" y="2038003"/>
              <a:ext cx="804982" cy="107202"/>
            </a:xfrm>
            <a:custGeom>
              <a:rect b="b" l="l" r="r" t="t"/>
              <a:pathLst>
                <a:path extrusionOk="0" h="6505" w="48846">
                  <a:moveTo>
                    <a:pt x="851" y="2736"/>
                  </a:moveTo>
                  <a:cubicBezTo>
                    <a:pt x="9848" y="2037"/>
                    <a:pt x="18845" y="1186"/>
                    <a:pt x="27873" y="2280"/>
                  </a:cubicBezTo>
                  <a:cubicBezTo>
                    <a:pt x="32250" y="2766"/>
                    <a:pt x="36596" y="3556"/>
                    <a:pt x="40882" y="4559"/>
                  </a:cubicBezTo>
                  <a:cubicBezTo>
                    <a:pt x="43192" y="5107"/>
                    <a:pt x="45563" y="6049"/>
                    <a:pt x="47934" y="6414"/>
                  </a:cubicBezTo>
                  <a:cubicBezTo>
                    <a:pt x="48694" y="6505"/>
                    <a:pt x="48846" y="5380"/>
                    <a:pt x="48086" y="5259"/>
                  </a:cubicBezTo>
                  <a:cubicBezTo>
                    <a:pt x="45776" y="4894"/>
                    <a:pt x="43435" y="3982"/>
                    <a:pt x="41125" y="3435"/>
                  </a:cubicBezTo>
                  <a:cubicBezTo>
                    <a:pt x="36809" y="2401"/>
                    <a:pt x="32432" y="1642"/>
                    <a:pt x="27994" y="1094"/>
                  </a:cubicBezTo>
                  <a:cubicBezTo>
                    <a:pt x="18906" y="0"/>
                    <a:pt x="9818" y="851"/>
                    <a:pt x="760" y="1581"/>
                  </a:cubicBezTo>
                  <a:cubicBezTo>
                    <a:pt x="0" y="1642"/>
                    <a:pt x="91" y="2766"/>
                    <a:pt x="821" y="2705"/>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39" name="Google Shape;939;p37"/>
          <p:cNvGrpSpPr/>
          <p:nvPr/>
        </p:nvGrpSpPr>
        <p:grpSpPr>
          <a:xfrm>
            <a:off x="5377396" y="3788564"/>
            <a:ext cx="913686" cy="714823"/>
            <a:chOff x="7462730" y="3249992"/>
            <a:chExt cx="913686" cy="714823"/>
          </a:xfrm>
        </p:grpSpPr>
        <p:sp>
          <p:nvSpPr>
            <p:cNvPr id="940" name="Google Shape;940;p37"/>
            <p:cNvSpPr/>
            <p:nvPr/>
          </p:nvSpPr>
          <p:spPr>
            <a:xfrm flipH="1">
              <a:off x="7462730" y="3249992"/>
              <a:ext cx="836541" cy="712315"/>
            </a:xfrm>
            <a:custGeom>
              <a:rect b="b" l="l" r="r" t="t"/>
              <a:pathLst>
                <a:path extrusionOk="0" h="43223" w="50761">
                  <a:moveTo>
                    <a:pt x="37539" y="12098"/>
                  </a:moveTo>
                  <a:cubicBezTo>
                    <a:pt x="37751" y="11277"/>
                    <a:pt x="37812" y="10487"/>
                    <a:pt x="38086" y="9696"/>
                  </a:cubicBezTo>
                  <a:cubicBezTo>
                    <a:pt x="39119" y="6383"/>
                    <a:pt x="40913" y="3101"/>
                    <a:pt x="44013" y="1368"/>
                  </a:cubicBezTo>
                  <a:cubicBezTo>
                    <a:pt x="45624" y="456"/>
                    <a:pt x="47296" y="152"/>
                    <a:pt x="49119" y="31"/>
                  </a:cubicBezTo>
                  <a:cubicBezTo>
                    <a:pt x="49545" y="0"/>
                    <a:pt x="49971" y="0"/>
                    <a:pt x="50366" y="0"/>
                  </a:cubicBezTo>
                  <a:cubicBezTo>
                    <a:pt x="50518" y="0"/>
                    <a:pt x="50639" y="0"/>
                    <a:pt x="50761" y="0"/>
                  </a:cubicBezTo>
                  <a:cubicBezTo>
                    <a:pt x="50761" y="365"/>
                    <a:pt x="50426" y="699"/>
                    <a:pt x="50244" y="1003"/>
                  </a:cubicBezTo>
                  <a:cubicBezTo>
                    <a:pt x="49788" y="1672"/>
                    <a:pt x="49393" y="2341"/>
                    <a:pt x="48968" y="3009"/>
                  </a:cubicBezTo>
                  <a:cubicBezTo>
                    <a:pt x="48329" y="4195"/>
                    <a:pt x="47569" y="5289"/>
                    <a:pt x="46688" y="6292"/>
                  </a:cubicBezTo>
                  <a:cubicBezTo>
                    <a:pt x="44317" y="8785"/>
                    <a:pt x="41034" y="10365"/>
                    <a:pt x="37934" y="11703"/>
                  </a:cubicBezTo>
                  <a:close/>
                  <a:moveTo>
                    <a:pt x="30457" y="19545"/>
                  </a:moveTo>
                  <a:cubicBezTo>
                    <a:pt x="30335" y="19666"/>
                    <a:pt x="30213" y="19788"/>
                    <a:pt x="30122" y="19909"/>
                  </a:cubicBezTo>
                  <a:lnTo>
                    <a:pt x="30426" y="19545"/>
                  </a:lnTo>
                  <a:close/>
                  <a:moveTo>
                    <a:pt x="30457" y="19545"/>
                  </a:moveTo>
                  <a:cubicBezTo>
                    <a:pt x="31551" y="18511"/>
                    <a:pt x="32858" y="17934"/>
                    <a:pt x="34286" y="17356"/>
                  </a:cubicBezTo>
                  <a:cubicBezTo>
                    <a:pt x="35928" y="16687"/>
                    <a:pt x="37569" y="16110"/>
                    <a:pt x="39241" y="15593"/>
                  </a:cubicBezTo>
                  <a:cubicBezTo>
                    <a:pt x="40913" y="15076"/>
                    <a:pt x="42736" y="14529"/>
                    <a:pt x="44469" y="14803"/>
                  </a:cubicBezTo>
                  <a:cubicBezTo>
                    <a:pt x="45958" y="15046"/>
                    <a:pt x="47174" y="15928"/>
                    <a:pt x="48512" y="16505"/>
                  </a:cubicBezTo>
                  <a:cubicBezTo>
                    <a:pt x="48664" y="16566"/>
                    <a:pt x="49575" y="16839"/>
                    <a:pt x="49575" y="17083"/>
                  </a:cubicBezTo>
                  <a:cubicBezTo>
                    <a:pt x="49545" y="17478"/>
                    <a:pt x="48664" y="17599"/>
                    <a:pt x="48420" y="17660"/>
                  </a:cubicBezTo>
                  <a:cubicBezTo>
                    <a:pt x="47326" y="17934"/>
                    <a:pt x="46201" y="18207"/>
                    <a:pt x="45107" y="18511"/>
                  </a:cubicBezTo>
                  <a:cubicBezTo>
                    <a:pt x="41946" y="19423"/>
                    <a:pt x="38846" y="20213"/>
                    <a:pt x="35563" y="20335"/>
                  </a:cubicBezTo>
                  <a:cubicBezTo>
                    <a:pt x="33830" y="20396"/>
                    <a:pt x="32037" y="20304"/>
                    <a:pt x="30457" y="19575"/>
                  </a:cubicBezTo>
                  <a:close/>
                  <a:moveTo>
                    <a:pt x="28481" y="21125"/>
                  </a:moveTo>
                  <a:cubicBezTo>
                    <a:pt x="27934" y="19666"/>
                    <a:pt x="27599" y="18146"/>
                    <a:pt x="27508" y="16566"/>
                  </a:cubicBezTo>
                  <a:cubicBezTo>
                    <a:pt x="27295" y="14073"/>
                    <a:pt x="27356" y="11429"/>
                    <a:pt x="28542" y="9149"/>
                  </a:cubicBezTo>
                  <a:cubicBezTo>
                    <a:pt x="29332" y="7721"/>
                    <a:pt x="30305" y="6414"/>
                    <a:pt x="31429" y="5259"/>
                  </a:cubicBezTo>
                  <a:cubicBezTo>
                    <a:pt x="31642" y="4985"/>
                    <a:pt x="31855" y="4742"/>
                    <a:pt x="32098" y="4529"/>
                  </a:cubicBezTo>
                  <a:lnTo>
                    <a:pt x="32280" y="4347"/>
                  </a:lnTo>
                  <a:cubicBezTo>
                    <a:pt x="32311" y="4316"/>
                    <a:pt x="32341" y="4256"/>
                    <a:pt x="32371" y="4286"/>
                  </a:cubicBezTo>
                  <a:cubicBezTo>
                    <a:pt x="32493" y="4468"/>
                    <a:pt x="32219" y="5167"/>
                    <a:pt x="32159" y="5380"/>
                  </a:cubicBezTo>
                  <a:cubicBezTo>
                    <a:pt x="31916" y="6414"/>
                    <a:pt x="31733" y="7447"/>
                    <a:pt x="31642" y="8511"/>
                  </a:cubicBezTo>
                  <a:cubicBezTo>
                    <a:pt x="31460" y="10274"/>
                    <a:pt x="31490" y="12067"/>
                    <a:pt x="31247" y="13830"/>
                  </a:cubicBezTo>
                  <a:cubicBezTo>
                    <a:pt x="31004" y="15472"/>
                    <a:pt x="30517" y="17083"/>
                    <a:pt x="29818" y="18572"/>
                  </a:cubicBezTo>
                  <a:cubicBezTo>
                    <a:pt x="29545" y="19271"/>
                    <a:pt x="29180" y="19909"/>
                    <a:pt x="28754" y="20517"/>
                  </a:cubicBezTo>
                  <a:close/>
                  <a:moveTo>
                    <a:pt x="23617" y="26201"/>
                  </a:moveTo>
                  <a:cubicBezTo>
                    <a:pt x="25776" y="23982"/>
                    <a:pt x="29028" y="23435"/>
                    <a:pt x="31976" y="23162"/>
                  </a:cubicBezTo>
                  <a:cubicBezTo>
                    <a:pt x="33405" y="23040"/>
                    <a:pt x="34833" y="22919"/>
                    <a:pt x="36232" y="23466"/>
                  </a:cubicBezTo>
                  <a:cubicBezTo>
                    <a:pt x="37448" y="23952"/>
                    <a:pt x="38724" y="24469"/>
                    <a:pt x="39940" y="25046"/>
                  </a:cubicBezTo>
                  <a:cubicBezTo>
                    <a:pt x="40366" y="25259"/>
                    <a:pt x="40791" y="25502"/>
                    <a:pt x="41217" y="25715"/>
                  </a:cubicBezTo>
                  <a:lnTo>
                    <a:pt x="41642" y="25897"/>
                  </a:lnTo>
                  <a:cubicBezTo>
                    <a:pt x="41703" y="25928"/>
                    <a:pt x="41946" y="25958"/>
                    <a:pt x="41885" y="25988"/>
                  </a:cubicBezTo>
                  <a:cubicBezTo>
                    <a:pt x="41460" y="26201"/>
                    <a:pt x="40791" y="26140"/>
                    <a:pt x="40366" y="26171"/>
                  </a:cubicBezTo>
                  <a:cubicBezTo>
                    <a:pt x="39119" y="26262"/>
                    <a:pt x="37873" y="26353"/>
                    <a:pt x="36657" y="26414"/>
                  </a:cubicBezTo>
                  <a:cubicBezTo>
                    <a:pt x="35320" y="26475"/>
                    <a:pt x="33982" y="26505"/>
                    <a:pt x="32675" y="26688"/>
                  </a:cubicBezTo>
                  <a:cubicBezTo>
                    <a:pt x="29818" y="27113"/>
                    <a:pt x="26657" y="27782"/>
                    <a:pt x="23861" y="26627"/>
                  </a:cubicBezTo>
                  <a:close/>
                  <a:moveTo>
                    <a:pt x="19484" y="29241"/>
                  </a:moveTo>
                  <a:cubicBezTo>
                    <a:pt x="18754" y="28572"/>
                    <a:pt x="18724" y="27113"/>
                    <a:pt x="18633" y="26201"/>
                  </a:cubicBezTo>
                  <a:cubicBezTo>
                    <a:pt x="18207" y="22736"/>
                    <a:pt x="18876" y="19757"/>
                    <a:pt x="20517" y="16718"/>
                  </a:cubicBezTo>
                  <a:cubicBezTo>
                    <a:pt x="21064" y="15532"/>
                    <a:pt x="21885" y="14499"/>
                    <a:pt x="22888" y="13678"/>
                  </a:cubicBezTo>
                  <a:cubicBezTo>
                    <a:pt x="23162" y="13465"/>
                    <a:pt x="23435" y="13253"/>
                    <a:pt x="23739" y="13040"/>
                  </a:cubicBezTo>
                  <a:cubicBezTo>
                    <a:pt x="23861" y="12918"/>
                    <a:pt x="23921" y="12888"/>
                    <a:pt x="24073" y="12766"/>
                  </a:cubicBezTo>
                  <a:cubicBezTo>
                    <a:pt x="24195" y="12675"/>
                    <a:pt x="24317" y="12523"/>
                    <a:pt x="24317" y="12614"/>
                  </a:cubicBezTo>
                  <a:cubicBezTo>
                    <a:pt x="24377" y="13222"/>
                    <a:pt x="24134" y="13891"/>
                    <a:pt x="23982" y="14499"/>
                  </a:cubicBezTo>
                  <a:cubicBezTo>
                    <a:pt x="23739" y="15654"/>
                    <a:pt x="23526" y="16839"/>
                    <a:pt x="23314" y="18025"/>
                  </a:cubicBezTo>
                  <a:cubicBezTo>
                    <a:pt x="23101" y="19119"/>
                    <a:pt x="22918" y="20244"/>
                    <a:pt x="22766" y="21368"/>
                  </a:cubicBezTo>
                  <a:cubicBezTo>
                    <a:pt x="22584" y="22919"/>
                    <a:pt x="22493" y="24560"/>
                    <a:pt x="21824" y="26019"/>
                  </a:cubicBezTo>
                  <a:cubicBezTo>
                    <a:pt x="21247" y="27143"/>
                    <a:pt x="20456" y="28177"/>
                    <a:pt x="19544" y="29089"/>
                  </a:cubicBezTo>
                  <a:close/>
                  <a:moveTo>
                    <a:pt x="9240" y="36080"/>
                  </a:moveTo>
                  <a:cubicBezTo>
                    <a:pt x="8693" y="34986"/>
                    <a:pt x="8693" y="33739"/>
                    <a:pt x="8784" y="32554"/>
                  </a:cubicBezTo>
                  <a:cubicBezTo>
                    <a:pt x="8967" y="29758"/>
                    <a:pt x="9787" y="27022"/>
                    <a:pt x="11216" y="24590"/>
                  </a:cubicBezTo>
                  <a:cubicBezTo>
                    <a:pt x="11946" y="23344"/>
                    <a:pt x="12918" y="22311"/>
                    <a:pt x="14104" y="21490"/>
                  </a:cubicBezTo>
                  <a:cubicBezTo>
                    <a:pt x="14316" y="21338"/>
                    <a:pt x="14560" y="21156"/>
                    <a:pt x="14803" y="21004"/>
                  </a:cubicBezTo>
                  <a:cubicBezTo>
                    <a:pt x="14894" y="20943"/>
                    <a:pt x="15076" y="20700"/>
                    <a:pt x="15107" y="20821"/>
                  </a:cubicBezTo>
                  <a:cubicBezTo>
                    <a:pt x="15167" y="21277"/>
                    <a:pt x="15107" y="21763"/>
                    <a:pt x="14955" y="22189"/>
                  </a:cubicBezTo>
                  <a:cubicBezTo>
                    <a:pt x="14742" y="23040"/>
                    <a:pt x="14560" y="23861"/>
                    <a:pt x="14377" y="24681"/>
                  </a:cubicBezTo>
                  <a:cubicBezTo>
                    <a:pt x="13587" y="28663"/>
                    <a:pt x="13101" y="33162"/>
                    <a:pt x="9696" y="35837"/>
                  </a:cubicBezTo>
                  <a:close/>
                  <a:moveTo>
                    <a:pt x="13708" y="33679"/>
                  </a:moveTo>
                  <a:cubicBezTo>
                    <a:pt x="16140" y="32615"/>
                    <a:pt x="19301" y="31946"/>
                    <a:pt x="21946" y="32311"/>
                  </a:cubicBezTo>
                  <a:cubicBezTo>
                    <a:pt x="23283" y="32524"/>
                    <a:pt x="24590" y="32919"/>
                    <a:pt x="25836" y="33496"/>
                  </a:cubicBezTo>
                  <a:cubicBezTo>
                    <a:pt x="27143" y="33982"/>
                    <a:pt x="28359" y="34742"/>
                    <a:pt x="29362" y="35685"/>
                  </a:cubicBezTo>
                  <a:cubicBezTo>
                    <a:pt x="29545" y="35897"/>
                    <a:pt x="29757" y="36080"/>
                    <a:pt x="29940" y="36232"/>
                  </a:cubicBezTo>
                  <a:cubicBezTo>
                    <a:pt x="30061" y="36323"/>
                    <a:pt x="30153" y="36445"/>
                    <a:pt x="30274" y="36536"/>
                  </a:cubicBezTo>
                  <a:cubicBezTo>
                    <a:pt x="30092" y="36718"/>
                    <a:pt x="29545" y="36597"/>
                    <a:pt x="29362" y="36566"/>
                  </a:cubicBezTo>
                  <a:cubicBezTo>
                    <a:pt x="28298" y="36475"/>
                    <a:pt x="27235" y="36414"/>
                    <a:pt x="26171" y="36414"/>
                  </a:cubicBezTo>
                  <a:cubicBezTo>
                    <a:pt x="24438" y="36414"/>
                    <a:pt x="22675" y="36597"/>
                    <a:pt x="20943" y="36505"/>
                  </a:cubicBezTo>
                  <a:cubicBezTo>
                    <a:pt x="19514" y="36414"/>
                    <a:pt x="18116" y="36141"/>
                    <a:pt x="16718" y="35715"/>
                  </a:cubicBezTo>
                  <a:cubicBezTo>
                    <a:pt x="15745" y="35411"/>
                    <a:pt x="14347" y="34955"/>
                    <a:pt x="13678" y="34104"/>
                  </a:cubicBezTo>
                  <a:close/>
                  <a:moveTo>
                    <a:pt x="1307" y="40214"/>
                  </a:moveTo>
                  <a:cubicBezTo>
                    <a:pt x="0" y="38086"/>
                    <a:pt x="608" y="35411"/>
                    <a:pt x="881" y="33071"/>
                  </a:cubicBezTo>
                  <a:cubicBezTo>
                    <a:pt x="973" y="32037"/>
                    <a:pt x="1155" y="31004"/>
                    <a:pt x="1368" y="30001"/>
                  </a:cubicBezTo>
                  <a:cubicBezTo>
                    <a:pt x="1581" y="29058"/>
                    <a:pt x="1976" y="28177"/>
                    <a:pt x="2553" y="27417"/>
                  </a:cubicBezTo>
                  <a:cubicBezTo>
                    <a:pt x="3374" y="26323"/>
                    <a:pt x="4347" y="25350"/>
                    <a:pt x="5228" y="24317"/>
                  </a:cubicBezTo>
                  <a:cubicBezTo>
                    <a:pt x="5532" y="23952"/>
                    <a:pt x="5836" y="23648"/>
                    <a:pt x="6140" y="23314"/>
                  </a:cubicBezTo>
                  <a:cubicBezTo>
                    <a:pt x="6322" y="23131"/>
                    <a:pt x="6292" y="23162"/>
                    <a:pt x="6505" y="22919"/>
                  </a:cubicBezTo>
                  <a:cubicBezTo>
                    <a:pt x="6535" y="22888"/>
                    <a:pt x="6596" y="22767"/>
                    <a:pt x="6596" y="22827"/>
                  </a:cubicBezTo>
                  <a:cubicBezTo>
                    <a:pt x="6626" y="23952"/>
                    <a:pt x="6049" y="25259"/>
                    <a:pt x="5988" y="26444"/>
                  </a:cubicBezTo>
                  <a:cubicBezTo>
                    <a:pt x="5806" y="29575"/>
                    <a:pt x="5410" y="32493"/>
                    <a:pt x="4347" y="35441"/>
                  </a:cubicBezTo>
                  <a:cubicBezTo>
                    <a:pt x="3799" y="36992"/>
                    <a:pt x="2766" y="39332"/>
                    <a:pt x="1307" y="40214"/>
                  </a:cubicBezTo>
                  <a:close/>
                  <a:moveTo>
                    <a:pt x="4499" y="38694"/>
                  </a:moveTo>
                  <a:cubicBezTo>
                    <a:pt x="6231" y="38025"/>
                    <a:pt x="8055" y="37752"/>
                    <a:pt x="9909" y="37812"/>
                  </a:cubicBezTo>
                  <a:cubicBezTo>
                    <a:pt x="11398" y="37873"/>
                    <a:pt x="13070" y="38116"/>
                    <a:pt x="14408" y="38846"/>
                  </a:cubicBezTo>
                  <a:cubicBezTo>
                    <a:pt x="15471" y="39423"/>
                    <a:pt x="16323" y="40366"/>
                    <a:pt x="17204" y="41217"/>
                  </a:cubicBezTo>
                  <a:cubicBezTo>
                    <a:pt x="17721" y="41703"/>
                    <a:pt x="18268" y="42159"/>
                    <a:pt x="18754" y="42676"/>
                  </a:cubicBezTo>
                  <a:cubicBezTo>
                    <a:pt x="18754" y="42676"/>
                    <a:pt x="19058" y="43071"/>
                    <a:pt x="19058" y="43071"/>
                  </a:cubicBezTo>
                  <a:cubicBezTo>
                    <a:pt x="18815" y="43223"/>
                    <a:pt x="18359" y="43101"/>
                    <a:pt x="18085" y="43071"/>
                  </a:cubicBezTo>
                  <a:cubicBezTo>
                    <a:pt x="17295" y="42949"/>
                    <a:pt x="16505" y="42858"/>
                    <a:pt x="15684" y="42797"/>
                  </a:cubicBezTo>
                  <a:cubicBezTo>
                    <a:pt x="12949" y="42493"/>
                    <a:pt x="10274" y="41794"/>
                    <a:pt x="7781" y="40700"/>
                  </a:cubicBezTo>
                  <a:cubicBezTo>
                    <a:pt x="6748" y="40274"/>
                    <a:pt x="5441" y="39818"/>
                    <a:pt x="4803" y="38815"/>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37"/>
            <p:cNvSpPr/>
            <p:nvPr/>
          </p:nvSpPr>
          <p:spPr>
            <a:xfrm flipH="1">
              <a:off x="7647571" y="3413295"/>
              <a:ext cx="728844" cy="551520"/>
            </a:xfrm>
            <a:custGeom>
              <a:rect b="b" l="l" r="r" t="t"/>
              <a:pathLst>
                <a:path extrusionOk="0" h="33466" w="44226">
                  <a:moveTo>
                    <a:pt x="42828" y="578"/>
                  </a:moveTo>
                  <a:cubicBezTo>
                    <a:pt x="35685" y="7964"/>
                    <a:pt x="28906" y="15502"/>
                    <a:pt x="20517" y="21611"/>
                  </a:cubicBezTo>
                  <a:cubicBezTo>
                    <a:pt x="14438" y="26019"/>
                    <a:pt x="7690" y="29362"/>
                    <a:pt x="760" y="32068"/>
                  </a:cubicBezTo>
                  <a:cubicBezTo>
                    <a:pt x="0" y="32341"/>
                    <a:pt x="426" y="33466"/>
                    <a:pt x="1155" y="33131"/>
                  </a:cubicBezTo>
                  <a:cubicBezTo>
                    <a:pt x="8207" y="30396"/>
                    <a:pt x="15046" y="26991"/>
                    <a:pt x="21186" y="22523"/>
                  </a:cubicBezTo>
                  <a:cubicBezTo>
                    <a:pt x="29636" y="16383"/>
                    <a:pt x="36475" y="8815"/>
                    <a:pt x="43648" y="1368"/>
                  </a:cubicBezTo>
                  <a:cubicBezTo>
                    <a:pt x="44226" y="821"/>
                    <a:pt x="43375" y="0"/>
                    <a:pt x="42858" y="578"/>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42" name="Google Shape;942;p37"/>
          <p:cNvGrpSpPr/>
          <p:nvPr/>
        </p:nvGrpSpPr>
        <p:grpSpPr>
          <a:xfrm rot="-5400000">
            <a:off x="6532884" y="4304367"/>
            <a:ext cx="558436" cy="721945"/>
            <a:chOff x="6732373" y="3073158"/>
            <a:chExt cx="465363" cy="601621"/>
          </a:xfrm>
        </p:grpSpPr>
        <p:sp>
          <p:nvSpPr>
            <p:cNvPr id="943" name="Google Shape;943;p37"/>
            <p:cNvSpPr/>
            <p:nvPr/>
          </p:nvSpPr>
          <p:spPr>
            <a:xfrm>
              <a:off x="6772436" y="3168332"/>
              <a:ext cx="425299" cy="506447"/>
            </a:xfrm>
            <a:custGeom>
              <a:rect b="b" l="l" r="r" t="t"/>
              <a:pathLst>
                <a:path extrusionOk="0" h="30731" w="25807">
                  <a:moveTo>
                    <a:pt x="670" y="153"/>
                  </a:moveTo>
                  <a:cubicBezTo>
                    <a:pt x="1977" y="1"/>
                    <a:pt x="3192" y="366"/>
                    <a:pt x="4408" y="639"/>
                  </a:cubicBezTo>
                  <a:cubicBezTo>
                    <a:pt x="6597" y="1156"/>
                    <a:pt x="8724" y="1855"/>
                    <a:pt x="10791" y="2706"/>
                  </a:cubicBezTo>
                  <a:cubicBezTo>
                    <a:pt x="11703" y="3071"/>
                    <a:pt x="13466" y="3770"/>
                    <a:pt x="13922" y="4742"/>
                  </a:cubicBezTo>
                  <a:cubicBezTo>
                    <a:pt x="14104" y="5138"/>
                    <a:pt x="13284" y="5350"/>
                    <a:pt x="13041" y="5442"/>
                  </a:cubicBezTo>
                  <a:cubicBezTo>
                    <a:pt x="12068" y="5776"/>
                    <a:pt x="11186" y="6505"/>
                    <a:pt x="12038" y="7569"/>
                  </a:cubicBezTo>
                  <a:cubicBezTo>
                    <a:pt x="13800" y="9667"/>
                    <a:pt x="17600" y="9727"/>
                    <a:pt x="18664" y="12493"/>
                  </a:cubicBezTo>
                  <a:cubicBezTo>
                    <a:pt x="18937" y="13192"/>
                    <a:pt x="18573" y="13679"/>
                    <a:pt x="17934" y="13983"/>
                  </a:cubicBezTo>
                  <a:cubicBezTo>
                    <a:pt x="17478" y="14195"/>
                    <a:pt x="16931" y="14499"/>
                    <a:pt x="17235" y="15107"/>
                  </a:cubicBezTo>
                  <a:cubicBezTo>
                    <a:pt x="17722" y="16080"/>
                    <a:pt x="18937" y="16566"/>
                    <a:pt x="19849" y="16992"/>
                  </a:cubicBezTo>
                  <a:cubicBezTo>
                    <a:pt x="21612" y="17813"/>
                    <a:pt x="23861" y="18633"/>
                    <a:pt x="24925" y="20396"/>
                  </a:cubicBezTo>
                  <a:cubicBezTo>
                    <a:pt x="25047" y="20548"/>
                    <a:pt x="25138" y="20761"/>
                    <a:pt x="25199" y="20943"/>
                  </a:cubicBezTo>
                  <a:cubicBezTo>
                    <a:pt x="25807" y="22949"/>
                    <a:pt x="22554" y="22038"/>
                    <a:pt x="22372" y="23679"/>
                  </a:cubicBezTo>
                  <a:cubicBezTo>
                    <a:pt x="22311" y="24287"/>
                    <a:pt x="22706" y="24834"/>
                    <a:pt x="22980" y="25351"/>
                  </a:cubicBezTo>
                  <a:cubicBezTo>
                    <a:pt x="23740" y="26779"/>
                    <a:pt x="24743" y="30609"/>
                    <a:pt x="22007" y="30700"/>
                  </a:cubicBezTo>
                  <a:cubicBezTo>
                    <a:pt x="21004" y="30731"/>
                    <a:pt x="20092" y="29971"/>
                    <a:pt x="19424" y="29332"/>
                  </a:cubicBezTo>
                  <a:cubicBezTo>
                    <a:pt x="18117" y="28086"/>
                    <a:pt x="17205" y="26536"/>
                    <a:pt x="16141" y="25138"/>
                  </a:cubicBezTo>
                  <a:cubicBezTo>
                    <a:pt x="15533" y="24348"/>
                    <a:pt x="14773" y="23345"/>
                    <a:pt x="13770" y="23071"/>
                  </a:cubicBezTo>
                  <a:cubicBezTo>
                    <a:pt x="12645" y="22767"/>
                    <a:pt x="12250" y="23649"/>
                    <a:pt x="11490" y="24196"/>
                  </a:cubicBezTo>
                  <a:cubicBezTo>
                    <a:pt x="10822" y="24682"/>
                    <a:pt x="9849" y="24530"/>
                    <a:pt x="9180" y="24165"/>
                  </a:cubicBezTo>
                  <a:cubicBezTo>
                    <a:pt x="6566" y="22828"/>
                    <a:pt x="7053" y="19028"/>
                    <a:pt x="6627" y="16627"/>
                  </a:cubicBezTo>
                  <a:cubicBezTo>
                    <a:pt x="6475" y="15715"/>
                    <a:pt x="6171" y="14165"/>
                    <a:pt x="5320" y="13618"/>
                  </a:cubicBezTo>
                  <a:cubicBezTo>
                    <a:pt x="4834" y="13344"/>
                    <a:pt x="4287" y="13679"/>
                    <a:pt x="3922" y="13983"/>
                  </a:cubicBezTo>
                  <a:cubicBezTo>
                    <a:pt x="3223" y="14560"/>
                    <a:pt x="2341" y="15320"/>
                    <a:pt x="1399" y="14773"/>
                  </a:cubicBezTo>
                  <a:cubicBezTo>
                    <a:pt x="1" y="13983"/>
                    <a:pt x="122" y="11885"/>
                    <a:pt x="214" y="10548"/>
                  </a:cubicBezTo>
                  <a:cubicBezTo>
                    <a:pt x="335" y="8664"/>
                    <a:pt x="457" y="6779"/>
                    <a:pt x="548" y="4894"/>
                  </a:cubicBezTo>
                  <a:cubicBezTo>
                    <a:pt x="639" y="3496"/>
                    <a:pt x="852" y="2068"/>
                    <a:pt x="670" y="669"/>
                  </a:cubicBezTo>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 name="Google Shape;944;p37"/>
            <p:cNvSpPr/>
            <p:nvPr/>
          </p:nvSpPr>
          <p:spPr>
            <a:xfrm>
              <a:off x="6732373" y="3073158"/>
              <a:ext cx="362675" cy="473388"/>
            </a:xfrm>
            <a:custGeom>
              <a:rect b="b" l="l" r="r" t="t"/>
              <a:pathLst>
                <a:path extrusionOk="0" h="28725" w="22007">
                  <a:moveTo>
                    <a:pt x="183" y="821"/>
                  </a:moveTo>
                  <a:cubicBezTo>
                    <a:pt x="1368" y="4560"/>
                    <a:pt x="3617" y="7843"/>
                    <a:pt x="5775" y="11065"/>
                  </a:cubicBezTo>
                  <a:cubicBezTo>
                    <a:pt x="10031" y="17387"/>
                    <a:pt x="15076" y="23618"/>
                    <a:pt x="21034" y="28390"/>
                  </a:cubicBezTo>
                  <a:cubicBezTo>
                    <a:pt x="21490" y="28724"/>
                    <a:pt x="22007" y="28056"/>
                    <a:pt x="21581" y="27691"/>
                  </a:cubicBezTo>
                  <a:cubicBezTo>
                    <a:pt x="15715" y="22949"/>
                    <a:pt x="10730" y="16809"/>
                    <a:pt x="6535" y="10578"/>
                  </a:cubicBezTo>
                  <a:cubicBezTo>
                    <a:pt x="4408" y="7448"/>
                    <a:pt x="2189" y="4226"/>
                    <a:pt x="1064" y="578"/>
                  </a:cubicBezTo>
                  <a:cubicBezTo>
                    <a:pt x="882" y="1"/>
                    <a:pt x="0" y="274"/>
                    <a:pt x="183" y="852"/>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45" name="Google Shape;945;p37"/>
          <p:cNvGrpSpPr/>
          <p:nvPr/>
        </p:nvGrpSpPr>
        <p:grpSpPr>
          <a:xfrm rot="-5400000">
            <a:off x="2599175" y="1903166"/>
            <a:ext cx="628168" cy="1037418"/>
            <a:chOff x="4414941" y="1723176"/>
            <a:chExt cx="628168" cy="1037418"/>
          </a:xfrm>
        </p:grpSpPr>
        <p:sp>
          <p:nvSpPr>
            <p:cNvPr id="946" name="Google Shape;946;p37"/>
            <p:cNvSpPr/>
            <p:nvPr/>
          </p:nvSpPr>
          <p:spPr>
            <a:xfrm>
              <a:off x="4414941" y="1808330"/>
              <a:ext cx="628168" cy="952264"/>
            </a:xfrm>
            <a:custGeom>
              <a:rect b="b" l="l" r="r" t="t"/>
              <a:pathLst>
                <a:path extrusionOk="0" h="57783" w="38117">
                  <a:moveTo>
                    <a:pt x="13162" y="41126"/>
                  </a:moveTo>
                  <a:cubicBezTo>
                    <a:pt x="13314" y="41916"/>
                    <a:pt x="13587" y="42706"/>
                    <a:pt x="13709" y="43527"/>
                  </a:cubicBezTo>
                  <a:cubicBezTo>
                    <a:pt x="14226" y="46931"/>
                    <a:pt x="14043" y="50670"/>
                    <a:pt x="12037" y="53588"/>
                  </a:cubicBezTo>
                  <a:cubicBezTo>
                    <a:pt x="10973" y="55108"/>
                    <a:pt x="9575" y="56111"/>
                    <a:pt x="7995" y="57023"/>
                  </a:cubicBezTo>
                  <a:cubicBezTo>
                    <a:pt x="7599" y="57235"/>
                    <a:pt x="7235" y="57387"/>
                    <a:pt x="6870" y="57600"/>
                  </a:cubicBezTo>
                  <a:cubicBezTo>
                    <a:pt x="6870" y="57600"/>
                    <a:pt x="6536" y="57782"/>
                    <a:pt x="6536" y="57782"/>
                  </a:cubicBezTo>
                  <a:cubicBezTo>
                    <a:pt x="6384" y="57448"/>
                    <a:pt x="6505" y="56992"/>
                    <a:pt x="6566" y="56627"/>
                  </a:cubicBezTo>
                  <a:cubicBezTo>
                    <a:pt x="6688" y="55867"/>
                    <a:pt x="6748" y="55077"/>
                    <a:pt x="6809" y="54287"/>
                  </a:cubicBezTo>
                  <a:cubicBezTo>
                    <a:pt x="6870" y="52950"/>
                    <a:pt x="7083" y="51642"/>
                    <a:pt x="7417" y="50366"/>
                  </a:cubicBezTo>
                  <a:cubicBezTo>
                    <a:pt x="8481" y="47083"/>
                    <a:pt x="10730" y="44226"/>
                    <a:pt x="12949" y="41642"/>
                  </a:cubicBezTo>
                  <a:close/>
                  <a:moveTo>
                    <a:pt x="16262" y="31308"/>
                  </a:moveTo>
                  <a:cubicBezTo>
                    <a:pt x="16323" y="31156"/>
                    <a:pt x="16384" y="31004"/>
                    <a:pt x="16414" y="30852"/>
                  </a:cubicBezTo>
                  <a:lnTo>
                    <a:pt x="16293" y="31308"/>
                  </a:lnTo>
                  <a:close/>
                  <a:moveTo>
                    <a:pt x="16262" y="31308"/>
                  </a:moveTo>
                  <a:cubicBezTo>
                    <a:pt x="15746" y="32706"/>
                    <a:pt x="14803" y="33831"/>
                    <a:pt x="13770" y="34955"/>
                  </a:cubicBezTo>
                  <a:cubicBezTo>
                    <a:pt x="12584" y="36262"/>
                    <a:pt x="11369" y="37509"/>
                    <a:pt x="10092" y="38694"/>
                  </a:cubicBezTo>
                  <a:cubicBezTo>
                    <a:pt x="8815" y="39910"/>
                    <a:pt x="7417" y="41186"/>
                    <a:pt x="5715" y="41703"/>
                  </a:cubicBezTo>
                  <a:cubicBezTo>
                    <a:pt x="4317" y="42129"/>
                    <a:pt x="2827" y="41855"/>
                    <a:pt x="1368" y="41916"/>
                  </a:cubicBezTo>
                  <a:cubicBezTo>
                    <a:pt x="1216" y="41916"/>
                    <a:pt x="244" y="42068"/>
                    <a:pt x="153" y="41855"/>
                  </a:cubicBezTo>
                  <a:cubicBezTo>
                    <a:pt x="1" y="41490"/>
                    <a:pt x="730" y="41004"/>
                    <a:pt x="943" y="40822"/>
                  </a:cubicBezTo>
                  <a:cubicBezTo>
                    <a:pt x="1824" y="40092"/>
                    <a:pt x="2706" y="39393"/>
                    <a:pt x="3557" y="38633"/>
                  </a:cubicBezTo>
                  <a:cubicBezTo>
                    <a:pt x="5989" y="36414"/>
                    <a:pt x="8420" y="34347"/>
                    <a:pt x="11369" y="32828"/>
                  </a:cubicBezTo>
                  <a:cubicBezTo>
                    <a:pt x="12888" y="32068"/>
                    <a:pt x="14530" y="31338"/>
                    <a:pt x="16262" y="31308"/>
                  </a:cubicBezTo>
                  <a:close/>
                  <a:moveTo>
                    <a:pt x="17357" y="29028"/>
                  </a:moveTo>
                  <a:cubicBezTo>
                    <a:pt x="18481" y="30092"/>
                    <a:pt x="19454" y="31338"/>
                    <a:pt x="20244" y="32706"/>
                  </a:cubicBezTo>
                  <a:cubicBezTo>
                    <a:pt x="21521" y="34864"/>
                    <a:pt x="22615" y="37265"/>
                    <a:pt x="22524" y="39849"/>
                  </a:cubicBezTo>
                  <a:cubicBezTo>
                    <a:pt x="22433" y="41460"/>
                    <a:pt x="22159" y="43071"/>
                    <a:pt x="21642" y="44591"/>
                  </a:cubicBezTo>
                  <a:cubicBezTo>
                    <a:pt x="21551" y="44925"/>
                    <a:pt x="21460" y="45229"/>
                    <a:pt x="21338" y="45533"/>
                  </a:cubicBezTo>
                  <a:cubicBezTo>
                    <a:pt x="21308" y="45685"/>
                    <a:pt x="21308" y="45655"/>
                    <a:pt x="21247" y="45776"/>
                  </a:cubicBezTo>
                  <a:cubicBezTo>
                    <a:pt x="21247" y="45807"/>
                    <a:pt x="21247" y="45898"/>
                    <a:pt x="21217" y="45867"/>
                  </a:cubicBezTo>
                  <a:cubicBezTo>
                    <a:pt x="21034" y="45776"/>
                    <a:pt x="20974" y="45016"/>
                    <a:pt x="20943" y="44803"/>
                  </a:cubicBezTo>
                  <a:cubicBezTo>
                    <a:pt x="20700" y="43770"/>
                    <a:pt x="20396" y="42767"/>
                    <a:pt x="20031" y="41764"/>
                  </a:cubicBezTo>
                  <a:cubicBezTo>
                    <a:pt x="19423" y="40092"/>
                    <a:pt x="18603" y="38512"/>
                    <a:pt x="18025" y="36809"/>
                  </a:cubicBezTo>
                  <a:cubicBezTo>
                    <a:pt x="17539" y="35229"/>
                    <a:pt x="17296" y="33557"/>
                    <a:pt x="17265" y="31885"/>
                  </a:cubicBezTo>
                  <a:cubicBezTo>
                    <a:pt x="17235" y="31186"/>
                    <a:pt x="17265" y="30457"/>
                    <a:pt x="17357" y="29727"/>
                  </a:cubicBezTo>
                  <a:close/>
                  <a:moveTo>
                    <a:pt x="19515" y="22341"/>
                  </a:moveTo>
                  <a:cubicBezTo>
                    <a:pt x="18542" y="25259"/>
                    <a:pt x="15867" y="27174"/>
                    <a:pt x="13344" y="28694"/>
                  </a:cubicBezTo>
                  <a:cubicBezTo>
                    <a:pt x="12098" y="29423"/>
                    <a:pt x="10852" y="30183"/>
                    <a:pt x="9362" y="30305"/>
                  </a:cubicBezTo>
                  <a:cubicBezTo>
                    <a:pt x="8055" y="30396"/>
                    <a:pt x="6688" y="30487"/>
                    <a:pt x="5350" y="30487"/>
                  </a:cubicBezTo>
                  <a:cubicBezTo>
                    <a:pt x="4864" y="30487"/>
                    <a:pt x="4378" y="30457"/>
                    <a:pt x="3891" y="30457"/>
                  </a:cubicBezTo>
                  <a:lnTo>
                    <a:pt x="3435" y="30457"/>
                  </a:lnTo>
                  <a:cubicBezTo>
                    <a:pt x="3344" y="30457"/>
                    <a:pt x="3131" y="30518"/>
                    <a:pt x="3192" y="30457"/>
                  </a:cubicBezTo>
                  <a:cubicBezTo>
                    <a:pt x="3466" y="30062"/>
                    <a:pt x="4074" y="29849"/>
                    <a:pt x="4469" y="29636"/>
                  </a:cubicBezTo>
                  <a:cubicBezTo>
                    <a:pt x="5563" y="29028"/>
                    <a:pt x="6627" y="28390"/>
                    <a:pt x="7721" y="27812"/>
                  </a:cubicBezTo>
                  <a:cubicBezTo>
                    <a:pt x="8876" y="27174"/>
                    <a:pt x="10062" y="26566"/>
                    <a:pt x="11186" y="25806"/>
                  </a:cubicBezTo>
                  <a:cubicBezTo>
                    <a:pt x="13557" y="24195"/>
                    <a:pt x="16110" y="22189"/>
                    <a:pt x="19119" y="22007"/>
                  </a:cubicBezTo>
                  <a:close/>
                  <a:moveTo>
                    <a:pt x="21946" y="17812"/>
                  </a:moveTo>
                  <a:cubicBezTo>
                    <a:pt x="22889" y="18086"/>
                    <a:pt x="23527" y="19393"/>
                    <a:pt x="24013" y="20153"/>
                  </a:cubicBezTo>
                  <a:cubicBezTo>
                    <a:pt x="25928" y="23101"/>
                    <a:pt x="26597" y="26080"/>
                    <a:pt x="26475" y="29545"/>
                  </a:cubicBezTo>
                  <a:cubicBezTo>
                    <a:pt x="26475" y="30822"/>
                    <a:pt x="26202" y="32129"/>
                    <a:pt x="25685" y="33314"/>
                  </a:cubicBezTo>
                  <a:cubicBezTo>
                    <a:pt x="25533" y="33618"/>
                    <a:pt x="25351" y="33922"/>
                    <a:pt x="25199" y="34256"/>
                  </a:cubicBezTo>
                  <a:cubicBezTo>
                    <a:pt x="25107" y="34408"/>
                    <a:pt x="25077" y="34469"/>
                    <a:pt x="25016" y="34621"/>
                  </a:cubicBezTo>
                  <a:cubicBezTo>
                    <a:pt x="24955" y="34712"/>
                    <a:pt x="24895" y="34955"/>
                    <a:pt x="24864" y="34895"/>
                  </a:cubicBezTo>
                  <a:cubicBezTo>
                    <a:pt x="24530" y="34347"/>
                    <a:pt x="24469" y="33648"/>
                    <a:pt x="24317" y="33040"/>
                  </a:cubicBezTo>
                  <a:cubicBezTo>
                    <a:pt x="24044" y="31885"/>
                    <a:pt x="23740" y="30730"/>
                    <a:pt x="23405" y="29575"/>
                  </a:cubicBezTo>
                  <a:cubicBezTo>
                    <a:pt x="23101" y="28481"/>
                    <a:pt x="22797" y="27387"/>
                    <a:pt x="22433" y="26323"/>
                  </a:cubicBezTo>
                  <a:cubicBezTo>
                    <a:pt x="21916" y="24864"/>
                    <a:pt x="21247" y="23344"/>
                    <a:pt x="21247" y="21733"/>
                  </a:cubicBezTo>
                  <a:cubicBezTo>
                    <a:pt x="21278" y="20457"/>
                    <a:pt x="21490" y="19210"/>
                    <a:pt x="21946" y="17995"/>
                  </a:cubicBezTo>
                  <a:close/>
                  <a:moveTo>
                    <a:pt x="28147" y="7174"/>
                  </a:moveTo>
                  <a:cubicBezTo>
                    <a:pt x="29120" y="7934"/>
                    <a:pt x="29667" y="9028"/>
                    <a:pt x="30123" y="10122"/>
                  </a:cubicBezTo>
                  <a:cubicBezTo>
                    <a:pt x="31156" y="12736"/>
                    <a:pt x="31582" y="15563"/>
                    <a:pt x="31399" y="18390"/>
                  </a:cubicBezTo>
                  <a:cubicBezTo>
                    <a:pt x="31278" y="19788"/>
                    <a:pt x="30852" y="21186"/>
                    <a:pt x="30153" y="22402"/>
                  </a:cubicBezTo>
                  <a:lnTo>
                    <a:pt x="29728" y="23162"/>
                  </a:lnTo>
                  <a:cubicBezTo>
                    <a:pt x="29667" y="23283"/>
                    <a:pt x="29606" y="23587"/>
                    <a:pt x="29545" y="23496"/>
                  </a:cubicBezTo>
                  <a:cubicBezTo>
                    <a:pt x="29272" y="23101"/>
                    <a:pt x="29089" y="22645"/>
                    <a:pt x="29059" y="22159"/>
                  </a:cubicBezTo>
                  <a:cubicBezTo>
                    <a:pt x="28876" y="21338"/>
                    <a:pt x="28694" y="20517"/>
                    <a:pt x="28481" y="19666"/>
                  </a:cubicBezTo>
                  <a:cubicBezTo>
                    <a:pt x="27478" y="15776"/>
                    <a:pt x="25928" y="11490"/>
                    <a:pt x="27843" y="7599"/>
                  </a:cubicBezTo>
                  <a:close/>
                  <a:moveTo>
                    <a:pt x="25168" y="11277"/>
                  </a:moveTo>
                  <a:cubicBezTo>
                    <a:pt x="23466" y="13314"/>
                    <a:pt x="20882" y="15259"/>
                    <a:pt x="18390" y="16110"/>
                  </a:cubicBezTo>
                  <a:cubicBezTo>
                    <a:pt x="17053" y="16505"/>
                    <a:pt x="15715" y="16718"/>
                    <a:pt x="14347" y="16748"/>
                  </a:cubicBezTo>
                  <a:cubicBezTo>
                    <a:pt x="12949" y="16870"/>
                    <a:pt x="11551" y="16718"/>
                    <a:pt x="10214" y="16323"/>
                  </a:cubicBezTo>
                  <a:cubicBezTo>
                    <a:pt x="9940" y="16232"/>
                    <a:pt x="9697" y="16140"/>
                    <a:pt x="9454" y="16080"/>
                  </a:cubicBezTo>
                  <a:cubicBezTo>
                    <a:pt x="9302" y="16049"/>
                    <a:pt x="9150" y="15988"/>
                    <a:pt x="9028" y="15928"/>
                  </a:cubicBezTo>
                  <a:cubicBezTo>
                    <a:pt x="9089" y="15715"/>
                    <a:pt x="9636" y="15593"/>
                    <a:pt x="9818" y="15502"/>
                  </a:cubicBezTo>
                  <a:cubicBezTo>
                    <a:pt x="10821" y="15137"/>
                    <a:pt x="11794" y="14742"/>
                    <a:pt x="12767" y="14286"/>
                  </a:cubicBezTo>
                  <a:cubicBezTo>
                    <a:pt x="14317" y="13526"/>
                    <a:pt x="15806" y="12584"/>
                    <a:pt x="17417" y="11915"/>
                  </a:cubicBezTo>
                  <a:cubicBezTo>
                    <a:pt x="18755" y="11368"/>
                    <a:pt x="20123" y="10973"/>
                    <a:pt x="21551" y="10791"/>
                  </a:cubicBezTo>
                  <a:cubicBezTo>
                    <a:pt x="22585" y="10608"/>
                    <a:pt x="24013" y="10426"/>
                    <a:pt x="25016" y="10882"/>
                  </a:cubicBezTo>
                  <a:close/>
                  <a:moveTo>
                    <a:pt x="33466" y="0"/>
                  </a:moveTo>
                  <a:cubicBezTo>
                    <a:pt x="35564" y="1307"/>
                    <a:pt x="36232" y="4013"/>
                    <a:pt x="36992" y="6232"/>
                  </a:cubicBezTo>
                  <a:cubicBezTo>
                    <a:pt x="37326" y="7204"/>
                    <a:pt x="37630" y="8207"/>
                    <a:pt x="37874" y="9210"/>
                  </a:cubicBezTo>
                  <a:cubicBezTo>
                    <a:pt x="38117" y="10153"/>
                    <a:pt x="38117" y="11095"/>
                    <a:pt x="37934" y="12037"/>
                  </a:cubicBezTo>
                  <a:cubicBezTo>
                    <a:pt x="37691" y="13374"/>
                    <a:pt x="37235" y="14712"/>
                    <a:pt x="36901" y="16019"/>
                  </a:cubicBezTo>
                  <a:cubicBezTo>
                    <a:pt x="36779" y="16444"/>
                    <a:pt x="36658" y="16870"/>
                    <a:pt x="36506" y="17295"/>
                  </a:cubicBezTo>
                  <a:cubicBezTo>
                    <a:pt x="36445" y="17539"/>
                    <a:pt x="36445" y="17539"/>
                    <a:pt x="36354" y="17812"/>
                  </a:cubicBezTo>
                  <a:cubicBezTo>
                    <a:pt x="36354" y="17843"/>
                    <a:pt x="36354" y="17995"/>
                    <a:pt x="36323" y="17964"/>
                  </a:cubicBezTo>
                  <a:cubicBezTo>
                    <a:pt x="35776" y="16931"/>
                    <a:pt x="35746" y="15502"/>
                    <a:pt x="35290" y="14408"/>
                  </a:cubicBezTo>
                  <a:cubicBezTo>
                    <a:pt x="34105" y="11520"/>
                    <a:pt x="33162" y="8724"/>
                    <a:pt x="32828" y="5593"/>
                  </a:cubicBezTo>
                  <a:cubicBezTo>
                    <a:pt x="32646" y="4013"/>
                    <a:pt x="32585" y="1459"/>
                    <a:pt x="33466" y="31"/>
                  </a:cubicBezTo>
                  <a:close/>
                  <a:moveTo>
                    <a:pt x="31278" y="2736"/>
                  </a:moveTo>
                  <a:cubicBezTo>
                    <a:pt x="30001" y="4073"/>
                    <a:pt x="28481" y="5137"/>
                    <a:pt x="26779" y="5897"/>
                  </a:cubicBezTo>
                  <a:cubicBezTo>
                    <a:pt x="25411" y="6475"/>
                    <a:pt x="23800" y="6991"/>
                    <a:pt x="22281" y="6931"/>
                  </a:cubicBezTo>
                  <a:cubicBezTo>
                    <a:pt x="21065" y="6870"/>
                    <a:pt x="19910" y="6383"/>
                    <a:pt x="18755" y="6019"/>
                  </a:cubicBezTo>
                  <a:cubicBezTo>
                    <a:pt x="18086" y="5806"/>
                    <a:pt x="17387" y="5624"/>
                    <a:pt x="16718" y="5380"/>
                  </a:cubicBezTo>
                  <a:cubicBezTo>
                    <a:pt x="16718" y="5380"/>
                    <a:pt x="16262" y="5168"/>
                    <a:pt x="16262" y="5168"/>
                  </a:cubicBezTo>
                  <a:cubicBezTo>
                    <a:pt x="16414" y="4894"/>
                    <a:pt x="16870" y="4803"/>
                    <a:pt x="17144" y="4712"/>
                  </a:cubicBezTo>
                  <a:cubicBezTo>
                    <a:pt x="17904" y="4469"/>
                    <a:pt x="18664" y="4195"/>
                    <a:pt x="19393" y="3921"/>
                  </a:cubicBezTo>
                  <a:cubicBezTo>
                    <a:pt x="21977" y="2979"/>
                    <a:pt x="24712" y="2432"/>
                    <a:pt x="27448" y="2341"/>
                  </a:cubicBezTo>
                  <a:cubicBezTo>
                    <a:pt x="28542" y="2280"/>
                    <a:pt x="29940" y="2128"/>
                    <a:pt x="30943" y="2706"/>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p37"/>
            <p:cNvSpPr/>
            <p:nvPr/>
          </p:nvSpPr>
          <p:spPr>
            <a:xfrm>
              <a:off x="4611815" y="1723176"/>
              <a:ext cx="428299" cy="803482"/>
            </a:xfrm>
            <a:custGeom>
              <a:rect b="b" l="l" r="r" t="t"/>
              <a:pathLst>
                <a:path extrusionOk="0" h="48755" w="25989">
                  <a:moveTo>
                    <a:pt x="1368" y="47995"/>
                  </a:moveTo>
                  <a:cubicBezTo>
                    <a:pt x="4559" y="38238"/>
                    <a:pt x="7386" y="28481"/>
                    <a:pt x="12280" y="19332"/>
                  </a:cubicBezTo>
                  <a:cubicBezTo>
                    <a:pt x="15806" y="12736"/>
                    <a:pt x="20396" y="6778"/>
                    <a:pt x="25472" y="1307"/>
                  </a:cubicBezTo>
                  <a:cubicBezTo>
                    <a:pt x="25988" y="882"/>
                    <a:pt x="25016" y="0"/>
                    <a:pt x="24651" y="547"/>
                  </a:cubicBezTo>
                  <a:cubicBezTo>
                    <a:pt x="19484" y="6079"/>
                    <a:pt x="14833" y="12098"/>
                    <a:pt x="11246" y="18815"/>
                  </a:cubicBezTo>
                  <a:cubicBezTo>
                    <a:pt x="6353" y="28025"/>
                    <a:pt x="3496" y="37812"/>
                    <a:pt x="274" y="47660"/>
                  </a:cubicBezTo>
                  <a:cubicBezTo>
                    <a:pt x="0" y="48390"/>
                    <a:pt x="1155" y="48755"/>
                    <a:pt x="1368" y="47995"/>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48" name="Google Shape;948;p37"/>
          <p:cNvGrpSpPr/>
          <p:nvPr/>
        </p:nvGrpSpPr>
        <p:grpSpPr>
          <a:xfrm>
            <a:off x="5745440" y="2016072"/>
            <a:ext cx="1108549" cy="459858"/>
            <a:chOff x="5090840" y="1660784"/>
            <a:chExt cx="1108549" cy="459858"/>
          </a:xfrm>
        </p:grpSpPr>
        <p:sp>
          <p:nvSpPr>
            <p:cNvPr id="949" name="Google Shape;949;p37"/>
            <p:cNvSpPr/>
            <p:nvPr/>
          </p:nvSpPr>
          <p:spPr>
            <a:xfrm>
              <a:off x="5090840" y="1660784"/>
              <a:ext cx="967294" cy="459858"/>
            </a:xfrm>
            <a:custGeom>
              <a:rect b="b" l="l" r="r" t="t"/>
              <a:pathLst>
                <a:path extrusionOk="0" h="27904" w="58695">
                  <a:moveTo>
                    <a:pt x="20335" y="13922"/>
                  </a:moveTo>
                  <a:cubicBezTo>
                    <a:pt x="15137" y="15168"/>
                    <a:pt x="10851" y="19211"/>
                    <a:pt x="5228" y="18663"/>
                  </a:cubicBezTo>
                  <a:cubicBezTo>
                    <a:pt x="3617" y="18511"/>
                    <a:pt x="669" y="18177"/>
                    <a:pt x="304" y="16080"/>
                  </a:cubicBezTo>
                  <a:cubicBezTo>
                    <a:pt x="0" y="14226"/>
                    <a:pt x="3252" y="13375"/>
                    <a:pt x="4529" y="13131"/>
                  </a:cubicBezTo>
                  <a:cubicBezTo>
                    <a:pt x="9544" y="12159"/>
                    <a:pt x="14104" y="13466"/>
                    <a:pt x="19089" y="13527"/>
                  </a:cubicBezTo>
                  <a:close/>
                  <a:moveTo>
                    <a:pt x="32949" y="13192"/>
                  </a:moveTo>
                  <a:lnTo>
                    <a:pt x="32645" y="13071"/>
                  </a:lnTo>
                  <a:cubicBezTo>
                    <a:pt x="29666" y="12432"/>
                    <a:pt x="26900" y="12037"/>
                    <a:pt x="23891" y="11551"/>
                  </a:cubicBezTo>
                  <a:cubicBezTo>
                    <a:pt x="22037" y="11338"/>
                    <a:pt x="20213" y="10852"/>
                    <a:pt x="18481" y="10153"/>
                  </a:cubicBezTo>
                  <a:cubicBezTo>
                    <a:pt x="16505" y="9332"/>
                    <a:pt x="9392" y="4347"/>
                    <a:pt x="15927" y="3982"/>
                  </a:cubicBezTo>
                  <a:cubicBezTo>
                    <a:pt x="16687" y="3952"/>
                    <a:pt x="17447" y="4013"/>
                    <a:pt x="18207" y="4134"/>
                  </a:cubicBezTo>
                  <a:cubicBezTo>
                    <a:pt x="22402" y="4803"/>
                    <a:pt x="26292" y="6718"/>
                    <a:pt x="29393" y="9636"/>
                  </a:cubicBezTo>
                  <a:cubicBezTo>
                    <a:pt x="30487" y="10639"/>
                    <a:pt x="31490" y="11764"/>
                    <a:pt x="32584" y="12797"/>
                  </a:cubicBezTo>
                  <a:cubicBezTo>
                    <a:pt x="32736" y="12888"/>
                    <a:pt x="32858" y="13010"/>
                    <a:pt x="32979" y="13131"/>
                  </a:cubicBezTo>
                  <a:cubicBezTo>
                    <a:pt x="32979" y="13162"/>
                    <a:pt x="32979" y="13162"/>
                    <a:pt x="32949" y="13192"/>
                  </a:cubicBezTo>
                  <a:close/>
                  <a:moveTo>
                    <a:pt x="32919" y="13344"/>
                  </a:moveTo>
                  <a:cubicBezTo>
                    <a:pt x="32554" y="14651"/>
                    <a:pt x="31095" y="16110"/>
                    <a:pt x="30365" y="17144"/>
                  </a:cubicBezTo>
                  <a:cubicBezTo>
                    <a:pt x="27782" y="20822"/>
                    <a:pt x="25259" y="23253"/>
                    <a:pt x="20882" y="24499"/>
                  </a:cubicBezTo>
                  <a:cubicBezTo>
                    <a:pt x="20061" y="24712"/>
                    <a:pt x="16201" y="26080"/>
                    <a:pt x="15623" y="24925"/>
                  </a:cubicBezTo>
                  <a:cubicBezTo>
                    <a:pt x="14681" y="23010"/>
                    <a:pt x="17599" y="20244"/>
                    <a:pt x="18815" y="19241"/>
                  </a:cubicBezTo>
                  <a:cubicBezTo>
                    <a:pt x="22766" y="15958"/>
                    <a:pt x="28025" y="14590"/>
                    <a:pt x="32919" y="13344"/>
                  </a:cubicBezTo>
                  <a:cubicBezTo>
                    <a:pt x="32919" y="13314"/>
                    <a:pt x="32949" y="13253"/>
                    <a:pt x="32949" y="13192"/>
                  </a:cubicBezTo>
                  <a:lnTo>
                    <a:pt x="33192" y="13283"/>
                  </a:lnTo>
                  <a:close/>
                  <a:moveTo>
                    <a:pt x="44621" y="14317"/>
                  </a:moveTo>
                  <a:cubicBezTo>
                    <a:pt x="44803" y="15350"/>
                    <a:pt x="44560" y="16505"/>
                    <a:pt x="43770" y="18025"/>
                  </a:cubicBezTo>
                  <a:cubicBezTo>
                    <a:pt x="43405" y="18846"/>
                    <a:pt x="42888" y="19575"/>
                    <a:pt x="42250" y="20244"/>
                  </a:cubicBezTo>
                  <a:cubicBezTo>
                    <a:pt x="40305" y="22250"/>
                    <a:pt x="37691" y="22919"/>
                    <a:pt x="35016" y="23071"/>
                  </a:cubicBezTo>
                  <a:cubicBezTo>
                    <a:pt x="34438" y="23101"/>
                    <a:pt x="32341" y="23375"/>
                    <a:pt x="32220" y="22524"/>
                  </a:cubicBezTo>
                  <a:cubicBezTo>
                    <a:pt x="32007" y="21126"/>
                    <a:pt x="33557" y="19788"/>
                    <a:pt x="34499" y="18967"/>
                  </a:cubicBezTo>
                  <a:cubicBezTo>
                    <a:pt x="37052" y="16688"/>
                    <a:pt x="40153" y="14986"/>
                    <a:pt x="43618" y="14651"/>
                  </a:cubicBezTo>
                  <a:lnTo>
                    <a:pt x="44621" y="14317"/>
                  </a:lnTo>
                  <a:close/>
                  <a:moveTo>
                    <a:pt x="44621" y="14317"/>
                  </a:moveTo>
                  <a:cubicBezTo>
                    <a:pt x="39180" y="13709"/>
                    <a:pt x="34590" y="10639"/>
                    <a:pt x="30517" y="6961"/>
                  </a:cubicBezTo>
                  <a:cubicBezTo>
                    <a:pt x="29879" y="6384"/>
                    <a:pt x="25624" y="1855"/>
                    <a:pt x="27903" y="973"/>
                  </a:cubicBezTo>
                  <a:cubicBezTo>
                    <a:pt x="30365" y="1"/>
                    <a:pt x="33952" y="2280"/>
                    <a:pt x="35897" y="3648"/>
                  </a:cubicBezTo>
                  <a:cubicBezTo>
                    <a:pt x="38116" y="5320"/>
                    <a:pt x="40122" y="7296"/>
                    <a:pt x="41764" y="9545"/>
                  </a:cubicBezTo>
                  <a:cubicBezTo>
                    <a:pt x="43253" y="11460"/>
                    <a:pt x="44378" y="12767"/>
                    <a:pt x="44621" y="14317"/>
                  </a:cubicBezTo>
                  <a:close/>
                  <a:moveTo>
                    <a:pt x="57661" y="17174"/>
                  </a:moveTo>
                  <a:cubicBezTo>
                    <a:pt x="52311" y="15442"/>
                    <a:pt x="46597" y="12858"/>
                    <a:pt x="43284" y="8086"/>
                  </a:cubicBezTo>
                  <a:cubicBezTo>
                    <a:pt x="42311" y="6718"/>
                    <a:pt x="39545" y="2432"/>
                    <a:pt x="42463" y="1368"/>
                  </a:cubicBezTo>
                  <a:cubicBezTo>
                    <a:pt x="44469" y="639"/>
                    <a:pt x="46901" y="2098"/>
                    <a:pt x="48481" y="3192"/>
                  </a:cubicBezTo>
                  <a:cubicBezTo>
                    <a:pt x="49667" y="4074"/>
                    <a:pt x="50731" y="5077"/>
                    <a:pt x="51703" y="6201"/>
                  </a:cubicBezTo>
                  <a:cubicBezTo>
                    <a:pt x="53405" y="8147"/>
                    <a:pt x="58694" y="15138"/>
                    <a:pt x="58481" y="18208"/>
                  </a:cubicBezTo>
                  <a:cubicBezTo>
                    <a:pt x="58421" y="19180"/>
                    <a:pt x="57843" y="20062"/>
                    <a:pt x="57326" y="20852"/>
                  </a:cubicBezTo>
                  <a:cubicBezTo>
                    <a:pt x="55351" y="23648"/>
                    <a:pt x="52493" y="25715"/>
                    <a:pt x="49180" y="26688"/>
                  </a:cubicBezTo>
                  <a:cubicBezTo>
                    <a:pt x="47053" y="27296"/>
                    <a:pt x="40913" y="27904"/>
                    <a:pt x="44439" y="23740"/>
                  </a:cubicBezTo>
                  <a:cubicBezTo>
                    <a:pt x="45350" y="22676"/>
                    <a:pt x="46597" y="21855"/>
                    <a:pt x="47691" y="20974"/>
                  </a:cubicBezTo>
                  <a:cubicBezTo>
                    <a:pt x="48694" y="20153"/>
                    <a:pt x="49758" y="19454"/>
                    <a:pt x="50913" y="18907"/>
                  </a:cubicBezTo>
                  <a:cubicBezTo>
                    <a:pt x="52767" y="18056"/>
                    <a:pt x="54743" y="17539"/>
                    <a:pt x="56779" y="17417"/>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p37"/>
            <p:cNvSpPr/>
            <p:nvPr/>
          </p:nvSpPr>
          <p:spPr>
            <a:xfrm>
              <a:off x="5369851" y="1848133"/>
              <a:ext cx="829537" cy="167321"/>
            </a:xfrm>
            <a:custGeom>
              <a:rect b="b" l="l" r="r" t="t"/>
              <a:pathLst>
                <a:path extrusionOk="0" h="10153" w="50336">
                  <a:moveTo>
                    <a:pt x="700" y="3405"/>
                  </a:moveTo>
                  <a:cubicBezTo>
                    <a:pt x="17569" y="1156"/>
                    <a:pt x="33497" y="3678"/>
                    <a:pt x="49242" y="9879"/>
                  </a:cubicBezTo>
                  <a:cubicBezTo>
                    <a:pt x="49910" y="10153"/>
                    <a:pt x="50336" y="9119"/>
                    <a:pt x="49637" y="8815"/>
                  </a:cubicBezTo>
                  <a:cubicBezTo>
                    <a:pt x="33740" y="2554"/>
                    <a:pt x="17600" y="1"/>
                    <a:pt x="548" y="2250"/>
                  </a:cubicBezTo>
                  <a:cubicBezTo>
                    <a:pt x="244" y="2311"/>
                    <a:pt x="0" y="2584"/>
                    <a:pt x="61" y="2888"/>
                  </a:cubicBezTo>
                  <a:cubicBezTo>
                    <a:pt x="92" y="3222"/>
                    <a:pt x="396" y="3435"/>
                    <a:pt x="700" y="3405"/>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51" name="Google Shape;951;p37"/>
          <p:cNvGrpSpPr/>
          <p:nvPr/>
        </p:nvGrpSpPr>
        <p:grpSpPr>
          <a:xfrm flipH="1" rot="10800000">
            <a:off x="2134200" y="224187"/>
            <a:ext cx="176352" cy="433327"/>
            <a:chOff x="4068699" y="2331023"/>
            <a:chExt cx="176352" cy="433327"/>
          </a:xfrm>
        </p:grpSpPr>
        <p:sp>
          <p:nvSpPr>
            <p:cNvPr id="952" name="Google Shape;952;p37"/>
            <p:cNvSpPr/>
            <p:nvPr/>
          </p:nvSpPr>
          <p:spPr>
            <a:xfrm>
              <a:off x="4068699" y="2437733"/>
              <a:ext cx="176352" cy="326617"/>
            </a:xfrm>
            <a:custGeom>
              <a:rect b="b" l="l" r="r" t="t"/>
              <a:pathLst>
                <a:path extrusionOk="0" h="19819" w="10701">
                  <a:moveTo>
                    <a:pt x="9454" y="91"/>
                  </a:moveTo>
                  <a:cubicBezTo>
                    <a:pt x="10244" y="1550"/>
                    <a:pt x="10426" y="3009"/>
                    <a:pt x="10548" y="4651"/>
                  </a:cubicBezTo>
                  <a:cubicBezTo>
                    <a:pt x="10700" y="6049"/>
                    <a:pt x="10670" y="7508"/>
                    <a:pt x="10457" y="8906"/>
                  </a:cubicBezTo>
                  <a:cubicBezTo>
                    <a:pt x="9940" y="11520"/>
                    <a:pt x="8268" y="14165"/>
                    <a:pt x="6475" y="16079"/>
                  </a:cubicBezTo>
                  <a:cubicBezTo>
                    <a:pt x="5290" y="17417"/>
                    <a:pt x="3800" y="18481"/>
                    <a:pt x="2128" y="19180"/>
                  </a:cubicBezTo>
                  <a:cubicBezTo>
                    <a:pt x="1764" y="19301"/>
                    <a:pt x="1399" y="19484"/>
                    <a:pt x="1065" y="19666"/>
                  </a:cubicBezTo>
                  <a:cubicBezTo>
                    <a:pt x="1004" y="19727"/>
                    <a:pt x="913" y="19757"/>
                    <a:pt x="821" y="19818"/>
                  </a:cubicBezTo>
                  <a:cubicBezTo>
                    <a:pt x="487" y="19545"/>
                    <a:pt x="457" y="18845"/>
                    <a:pt x="365" y="18481"/>
                  </a:cubicBezTo>
                  <a:cubicBezTo>
                    <a:pt x="122" y="16991"/>
                    <a:pt x="1" y="15472"/>
                    <a:pt x="31" y="13952"/>
                  </a:cubicBezTo>
                  <a:cubicBezTo>
                    <a:pt x="31" y="12584"/>
                    <a:pt x="153" y="11186"/>
                    <a:pt x="396" y="9848"/>
                  </a:cubicBezTo>
                  <a:cubicBezTo>
                    <a:pt x="1125" y="6596"/>
                    <a:pt x="3192" y="3860"/>
                    <a:pt x="5746" y="1854"/>
                  </a:cubicBezTo>
                  <a:cubicBezTo>
                    <a:pt x="6718" y="1094"/>
                    <a:pt x="7539" y="335"/>
                    <a:pt x="8755" y="0"/>
                  </a:cubicBezTo>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 name="Google Shape;953;p37"/>
            <p:cNvSpPr/>
            <p:nvPr/>
          </p:nvSpPr>
          <p:spPr>
            <a:xfrm>
              <a:off x="4150359" y="2331023"/>
              <a:ext cx="93178" cy="287543"/>
            </a:xfrm>
            <a:custGeom>
              <a:rect b="b" l="l" r="r" t="t"/>
              <a:pathLst>
                <a:path extrusionOk="0" h="17448" w="5654">
                  <a:moveTo>
                    <a:pt x="1368" y="16749"/>
                  </a:moveTo>
                  <a:cubicBezTo>
                    <a:pt x="2310" y="14682"/>
                    <a:pt x="2857" y="12524"/>
                    <a:pt x="3557" y="10396"/>
                  </a:cubicBezTo>
                  <a:cubicBezTo>
                    <a:pt x="4529" y="7357"/>
                    <a:pt x="5593" y="4013"/>
                    <a:pt x="5654" y="791"/>
                  </a:cubicBezTo>
                  <a:cubicBezTo>
                    <a:pt x="5654" y="31"/>
                    <a:pt x="4529" y="1"/>
                    <a:pt x="4499" y="761"/>
                  </a:cubicBezTo>
                  <a:cubicBezTo>
                    <a:pt x="4468" y="3892"/>
                    <a:pt x="3405" y="7113"/>
                    <a:pt x="2462" y="10031"/>
                  </a:cubicBezTo>
                  <a:cubicBezTo>
                    <a:pt x="1794" y="12129"/>
                    <a:pt x="1246" y="14256"/>
                    <a:pt x="335" y="16263"/>
                  </a:cubicBezTo>
                  <a:cubicBezTo>
                    <a:pt x="0" y="16962"/>
                    <a:pt x="1064" y="17448"/>
                    <a:pt x="1368" y="16749"/>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54" name="Google Shape;954;p37"/>
          <p:cNvGrpSpPr/>
          <p:nvPr/>
        </p:nvGrpSpPr>
        <p:grpSpPr>
          <a:xfrm>
            <a:off x="5852917" y="224180"/>
            <a:ext cx="746895" cy="555541"/>
            <a:chOff x="6363675" y="3616168"/>
            <a:chExt cx="746895" cy="555541"/>
          </a:xfrm>
        </p:grpSpPr>
        <p:sp>
          <p:nvSpPr>
            <p:cNvPr id="955" name="Google Shape;955;p37"/>
            <p:cNvSpPr/>
            <p:nvPr/>
          </p:nvSpPr>
          <p:spPr>
            <a:xfrm>
              <a:off x="6363675" y="3637213"/>
              <a:ext cx="681778" cy="500432"/>
            </a:xfrm>
            <a:custGeom>
              <a:rect b="b" l="l" r="r" t="t"/>
              <a:pathLst>
                <a:path extrusionOk="0" h="30366" w="41370">
                  <a:moveTo>
                    <a:pt x="33041" y="17964"/>
                  </a:moveTo>
                  <a:cubicBezTo>
                    <a:pt x="33558" y="19028"/>
                    <a:pt x="33983" y="20152"/>
                    <a:pt x="34348" y="21277"/>
                  </a:cubicBezTo>
                  <a:cubicBezTo>
                    <a:pt x="35290" y="23952"/>
                    <a:pt x="35807" y="26748"/>
                    <a:pt x="35898" y="29605"/>
                  </a:cubicBezTo>
                  <a:cubicBezTo>
                    <a:pt x="35898" y="30365"/>
                    <a:pt x="34743" y="30365"/>
                    <a:pt x="34743" y="29605"/>
                  </a:cubicBezTo>
                  <a:cubicBezTo>
                    <a:pt x="34713" y="28055"/>
                    <a:pt x="34530" y="26505"/>
                    <a:pt x="34196" y="24985"/>
                  </a:cubicBezTo>
                  <a:cubicBezTo>
                    <a:pt x="33132" y="26140"/>
                    <a:pt x="31764" y="26961"/>
                    <a:pt x="30245" y="27417"/>
                  </a:cubicBezTo>
                  <a:cubicBezTo>
                    <a:pt x="29485" y="27660"/>
                    <a:pt x="29150" y="26505"/>
                    <a:pt x="29910" y="26323"/>
                  </a:cubicBezTo>
                  <a:cubicBezTo>
                    <a:pt x="31491" y="25867"/>
                    <a:pt x="32859" y="24924"/>
                    <a:pt x="33862" y="23617"/>
                  </a:cubicBezTo>
                  <a:cubicBezTo>
                    <a:pt x="33679" y="22949"/>
                    <a:pt x="33497" y="22280"/>
                    <a:pt x="33254" y="21611"/>
                  </a:cubicBezTo>
                  <a:cubicBezTo>
                    <a:pt x="32737" y="20031"/>
                    <a:pt x="32220" y="18511"/>
                    <a:pt x="31248" y="17143"/>
                  </a:cubicBezTo>
                  <a:cubicBezTo>
                    <a:pt x="27722" y="15563"/>
                    <a:pt x="24165" y="14012"/>
                    <a:pt x="20609" y="12401"/>
                  </a:cubicBezTo>
                  <a:cubicBezTo>
                    <a:pt x="17539" y="11034"/>
                    <a:pt x="14500" y="9605"/>
                    <a:pt x="11399" y="8237"/>
                  </a:cubicBezTo>
                  <a:cubicBezTo>
                    <a:pt x="13801" y="11854"/>
                    <a:pt x="15320" y="16018"/>
                    <a:pt x="16810" y="20091"/>
                  </a:cubicBezTo>
                  <a:cubicBezTo>
                    <a:pt x="17174" y="20851"/>
                    <a:pt x="15928" y="21307"/>
                    <a:pt x="15715" y="20487"/>
                  </a:cubicBezTo>
                  <a:cubicBezTo>
                    <a:pt x="14044" y="15927"/>
                    <a:pt x="12372" y="11216"/>
                    <a:pt x="9393" y="7325"/>
                  </a:cubicBezTo>
                  <a:cubicBezTo>
                    <a:pt x="6536" y="6110"/>
                    <a:pt x="3679" y="4985"/>
                    <a:pt x="730" y="4012"/>
                  </a:cubicBezTo>
                  <a:cubicBezTo>
                    <a:pt x="1" y="3799"/>
                    <a:pt x="335" y="2705"/>
                    <a:pt x="1065" y="2948"/>
                  </a:cubicBezTo>
                  <a:cubicBezTo>
                    <a:pt x="2007" y="3252"/>
                    <a:pt x="2949" y="3556"/>
                    <a:pt x="3861" y="3891"/>
                  </a:cubicBezTo>
                  <a:cubicBezTo>
                    <a:pt x="3952" y="3860"/>
                    <a:pt x="4044" y="3830"/>
                    <a:pt x="4165" y="3830"/>
                  </a:cubicBezTo>
                  <a:cubicBezTo>
                    <a:pt x="9697" y="4073"/>
                    <a:pt x="15351" y="2644"/>
                    <a:pt x="20366" y="334"/>
                  </a:cubicBezTo>
                  <a:cubicBezTo>
                    <a:pt x="21096" y="0"/>
                    <a:pt x="21582" y="1064"/>
                    <a:pt x="20852" y="1368"/>
                  </a:cubicBezTo>
                  <a:cubicBezTo>
                    <a:pt x="19302" y="2097"/>
                    <a:pt x="17722" y="2705"/>
                    <a:pt x="16111" y="3222"/>
                  </a:cubicBezTo>
                  <a:cubicBezTo>
                    <a:pt x="18269" y="4012"/>
                    <a:pt x="20336" y="5046"/>
                    <a:pt x="22494" y="5897"/>
                  </a:cubicBezTo>
                  <a:cubicBezTo>
                    <a:pt x="23193" y="6201"/>
                    <a:pt x="22767" y="7234"/>
                    <a:pt x="22068" y="6961"/>
                  </a:cubicBezTo>
                  <a:cubicBezTo>
                    <a:pt x="19545" y="5958"/>
                    <a:pt x="17174" y="4681"/>
                    <a:pt x="14560" y="3921"/>
                  </a:cubicBezTo>
                  <a:cubicBezTo>
                    <a:pt x="14469" y="3891"/>
                    <a:pt x="14378" y="3830"/>
                    <a:pt x="14317" y="3769"/>
                  </a:cubicBezTo>
                  <a:cubicBezTo>
                    <a:pt x="11794" y="4438"/>
                    <a:pt x="9241" y="4863"/>
                    <a:pt x="6658" y="4985"/>
                  </a:cubicBezTo>
                  <a:cubicBezTo>
                    <a:pt x="7661" y="5380"/>
                    <a:pt x="8664" y="5806"/>
                    <a:pt x="9697" y="6231"/>
                  </a:cubicBezTo>
                  <a:cubicBezTo>
                    <a:pt x="9849" y="6231"/>
                    <a:pt x="10001" y="6292"/>
                    <a:pt x="10092" y="6413"/>
                  </a:cubicBezTo>
                  <a:cubicBezTo>
                    <a:pt x="13801" y="7994"/>
                    <a:pt x="17418" y="9727"/>
                    <a:pt x="21096" y="11368"/>
                  </a:cubicBezTo>
                  <a:lnTo>
                    <a:pt x="21643" y="11611"/>
                  </a:lnTo>
                  <a:cubicBezTo>
                    <a:pt x="21703" y="11550"/>
                    <a:pt x="21764" y="11550"/>
                    <a:pt x="21855" y="11520"/>
                  </a:cubicBezTo>
                  <a:cubicBezTo>
                    <a:pt x="27266" y="11064"/>
                    <a:pt x="32585" y="9787"/>
                    <a:pt x="37600" y="7720"/>
                  </a:cubicBezTo>
                  <a:cubicBezTo>
                    <a:pt x="38330" y="7417"/>
                    <a:pt x="38755" y="8511"/>
                    <a:pt x="38056" y="8784"/>
                  </a:cubicBezTo>
                  <a:cubicBezTo>
                    <a:pt x="33436" y="10669"/>
                    <a:pt x="28573" y="11915"/>
                    <a:pt x="23618" y="12493"/>
                  </a:cubicBezTo>
                  <a:cubicBezTo>
                    <a:pt x="29302" y="15015"/>
                    <a:pt x="35017" y="17477"/>
                    <a:pt x="40640" y="20213"/>
                  </a:cubicBezTo>
                  <a:cubicBezTo>
                    <a:pt x="41369" y="20517"/>
                    <a:pt x="40853" y="21611"/>
                    <a:pt x="40154" y="21216"/>
                  </a:cubicBezTo>
                  <a:cubicBezTo>
                    <a:pt x="37783" y="20122"/>
                    <a:pt x="35412" y="19028"/>
                    <a:pt x="33041" y="17964"/>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 name="Google Shape;956;p37"/>
            <p:cNvSpPr/>
            <p:nvPr/>
          </p:nvSpPr>
          <p:spPr>
            <a:xfrm>
              <a:off x="6607139" y="3616168"/>
              <a:ext cx="503431" cy="555541"/>
            </a:xfrm>
            <a:custGeom>
              <a:rect b="b" l="l" r="r" t="t"/>
              <a:pathLst>
                <a:path extrusionOk="0" h="33710" w="30548">
                  <a:moveTo>
                    <a:pt x="19757" y="30791"/>
                  </a:moveTo>
                  <a:cubicBezTo>
                    <a:pt x="19484" y="31338"/>
                    <a:pt x="19453" y="31946"/>
                    <a:pt x="19666" y="32524"/>
                  </a:cubicBezTo>
                  <a:cubicBezTo>
                    <a:pt x="20122" y="33588"/>
                    <a:pt x="21733" y="33709"/>
                    <a:pt x="22402" y="32767"/>
                  </a:cubicBezTo>
                  <a:cubicBezTo>
                    <a:pt x="23071" y="31794"/>
                    <a:pt x="22311" y="30670"/>
                    <a:pt x="21308" y="30305"/>
                  </a:cubicBezTo>
                  <a:cubicBezTo>
                    <a:pt x="20730" y="30031"/>
                    <a:pt x="20092" y="30274"/>
                    <a:pt x="19757" y="30791"/>
                  </a:cubicBezTo>
                  <a:close/>
                  <a:moveTo>
                    <a:pt x="25867" y="21885"/>
                  </a:moveTo>
                  <a:cubicBezTo>
                    <a:pt x="25472" y="22615"/>
                    <a:pt x="25411" y="23527"/>
                    <a:pt x="25745" y="24317"/>
                  </a:cubicBezTo>
                  <a:cubicBezTo>
                    <a:pt x="26384" y="25837"/>
                    <a:pt x="28663" y="26019"/>
                    <a:pt x="29606" y="24651"/>
                  </a:cubicBezTo>
                  <a:cubicBezTo>
                    <a:pt x="30548" y="23314"/>
                    <a:pt x="29484" y="21672"/>
                    <a:pt x="28086" y="21156"/>
                  </a:cubicBezTo>
                  <a:cubicBezTo>
                    <a:pt x="27265" y="20791"/>
                    <a:pt x="26323" y="21125"/>
                    <a:pt x="25867" y="21885"/>
                  </a:cubicBezTo>
                  <a:close/>
                  <a:moveTo>
                    <a:pt x="13253" y="27873"/>
                  </a:moveTo>
                  <a:cubicBezTo>
                    <a:pt x="12979" y="28390"/>
                    <a:pt x="12918" y="29028"/>
                    <a:pt x="13162" y="29606"/>
                  </a:cubicBezTo>
                  <a:cubicBezTo>
                    <a:pt x="13617" y="30700"/>
                    <a:pt x="15259" y="30791"/>
                    <a:pt x="15928" y="29849"/>
                  </a:cubicBezTo>
                  <a:cubicBezTo>
                    <a:pt x="16596" y="28876"/>
                    <a:pt x="15836" y="27721"/>
                    <a:pt x="14833" y="27356"/>
                  </a:cubicBezTo>
                  <a:cubicBezTo>
                    <a:pt x="14256" y="27083"/>
                    <a:pt x="13557" y="27326"/>
                    <a:pt x="13253" y="27873"/>
                  </a:cubicBezTo>
                  <a:close/>
                  <a:moveTo>
                    <a:pt x="22280" y="8268"/>
                  </a:moveTo>
                  <a:cubicBezTo>
                    <a:pt x="21976" y="8815"/>
                    <a:pt x="21946" y="9453"/>
                    <a:pt x="22189" y="10001"/>
                  </a:cubicBezTo>
                  <a:cubicBezTo>
                    <a:pt x="22645" y="11064"/>
                    <a:pt x="24256" y="11186"/>
                    <a:pt x="24925" y="10244"/>
                  </a:cubicBezTo>
                  <a:cubicBezTo>
                    <a:pt x="25563" y="9301"/>
                    <a:pt x="24803" y="8146"/>
                    <a:pt x="23830" y="7782"/>
                  </a:cubicBezTo>
                  <a:cubicBezTo>
                    <a:pt x="23253" y="7508"/>
                    <a:pt x="22584" y="7721"/>
                    <a:pt x="22280" y="8268"/>
                  </a:cubicBezTo>
                  <a:close/>
                  <a:moveTo>
                    <a:pt x="335" y="21217"/>
                  </a:moveTo>
                  <a:cubicBezTo>
                    <a:pt x="61" y="21733"/>
                    <a:pt x="0" y="22372"/>
                    <a:pt x="243" y="22919"/>
                  </a:cubicBezTo>
                  <a:cubicBezTo>
                    <a:pt x="699" y="24013"/>
                    <a:pt x="2310" y="24134"/>
                    <a:pt x="2979" y="23162"/>
                  </a:cubicBezTo>
                  <a:cubicBezTo>
                    <a:pt x="3617" y="22220"/>
                    <a:pt x="2857" y="21065"/>
                    <a:pt x="1885" y="20700"/>
                  </a:cubicBezTo>
                  <a:cubicBezTo>
                    <a:pt x="1307" y="20457"/>
                    <a:pt x="639" y="20669"/>
                    <a:pt x="335" y="21217"/>
                  </a:cubicBezTo>
                  <a:close/>
                  <a:moveTo>
                    <a:pt x="7751" y="7204"/>
                  </a:moveTo>
                  <a:cubicBezTo>
                    <a:pt x="7356" y="7964"/>
                    <a:pt x="7295" y="8846"/>
                    <a:pt x="7630" y="9636"/>
                  </a:cubicBezTo>
                  <a:cubicBezTo>
                    <a:pt x="8268" y="11156"/>
                    <a:pt x="10548" y="11338"/>
                    <a:pt x="11490" y="9970"/>
                  </a:cubicBezTo>
                  <a:cubicBezTo>
                    <a:pt x="12432" y="8633"/>
                    <a:pt x="11338" y="7022"/>
                    <a:pt x="9970" y="6505"/>
                  </a:cubicBezTo>
                  <a:cubicBezTo>
                    <a:pt x="9149" y="6110"/>
                    <a:pt x="8177" y="6414"/>
                    <a:pt x="7721" y="7204"/>
                  </a:cubicBezTo>
                  <a:close/>
                  <a:moveTo>
                    <a:pt x="5502" y="760"/>
                  </a:moveTo>
                  <a:cubicBezTo>
                    <a:pt x="5198" y="1307"/>
                    <a:pt x="5167" y="1946"/>
                    <a:pt x="5411" y="2493"/>
                  </a:cubicBezTo>
                  <a:cubicBezTo>
                    <a:pt x="5867" y="3557"/>
                    <a:pt x="7478" y="3678"/>
                    <a:pt x="8116" y="2736"/>
                  </a:cubicBezTo>
                  <a:cubicBezTo>
                    <a:pt x="8785" y="1763"/>
                    <a:pt x="8025" y="639"/>
                    <a:pt x="7052" y="274"/>
                  </a:cubicBezTo>
                  <a:cubicBezTo>
                    <a:pt x="6475" y="0"/>
                    <a:pt x="5806" y="213"/>
                    <a:pt x="5471" y="76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57" name="Google Shape;957;p37"/>
          <p:cNvGrpSpPr/>
          <p:nvPr/>
        </p:nvGrpSpPr>
        <p:grpSpPr>
          <a:xfrm>
            <a:off x="5852927" y="3092165"/>
            <a:ext cx="1190157" cy="677708"/>
            <a:chOff x="6973805" y="2370828"/>
            <a:chExt cx="1190157" cy="677708"/>
          </a:xfrm>
        </p:grpSpPr>
        <p:grpSp>
          <p:nvGrpSpPr>
            <p:cNvPr id="958" name="Google Shape;958;p37"/>
            <p:cNvGrpSpPr/>
            <p:nvPr/>
          </p:nvGrpSpPr>
          <p:grpSpPr>
            <a:xfrm rot="-5400000">
              <a:off x="7587200" y="2463757"/>
              <a:ext cx="661675" cy="491850"/>
              <a:chOff x="9017600" y="1935450"/>
              <a:chExt cx="661675" cy="491850"/>
            </a:xfrm>
          </p:grpSpPr>
          <p:sp>
            <p:nvSpPr>
              <p:cNvPr id="959" name="Google Shape;959;p37"/>
              <p:cNvSpPr/>
              <p:nvPr/>
            </p:nvSpPr>
            <p:spPr>
              <a:xfrm>
                <a:off x="9039600" y="1969250"/>
                <a:ext cx="639675" cy="458050"/>
              </a:xfrm>
              <a:custGeom>
                <a:rect b="b" l="l" r="r" t="t"/>
                <a:pathLst>
                  <a:path extrusionOk="0" h="18322" w="25587">
                    <a:moveTo>
                      <a:pt x="8818" y="1"/>
                    </a:moveTo>
                    <a:cubicBezTo>
                      <a:pt x="8699" y="1"/>
                      <a:pt x="8577" y="9"/>
                      <a:pt x="8452" y="25"/>
                    </a:cubicBezTo>
                    <a:cubicBezTo>
                      <a:pt x="5584" y="446"/>
                      <a:pt x="4704" y="4347"/>
                      <a:pt x="4704" y="4347"/>
                    </a:cubicBezTo>
                    <a:cubicBezTo>
                      <a:pt x="4704" y="4347"/>
                      <a:pt x="0" y="5188"/>
                      <a:pt x="77" y="8172"/>
                    </a:cubicBezTo>
                    <a:cubicBezTo>
                      <a:pt x="153" y="11117"/>
                      <a:pt x="5507" y="11576"/>
                      <a:pt x="5507" y="11576"/>
                    </a:cubicBezTo>
                    <a:cubicBezTo>
                      <a:pt x="5507" y="11576"/>
                      <a:pt x="4628" y="15630"/>
                      <a:pt x="6884" y="17083"/>
                    </a:cubicBezTo>
                    <a:cubicBezTo>
                      <a:pt x="7266" y="17326"/>
                      <a:pt x="7700" y="17427"/>
                      <a:pt x="8157" y="17427"/>
                    </a:cubicBezTo>
                    <a:cubicBezTo>
                      <a:pt x="10354" y="17427"/>
                      <a:pt x="13080" y="15094"/>
                      <a:pt x="13080" y="15094"/>
                    </a:cubicBezTo>
                    <a:cubicBezTo>
                      <a:pt x="13080" y="15094"/>
                      <a:pt x="17331" y="18322"/>
                      <a:pt x="20138" y="18322"/>
                    </a:cubicBezTo>
                    <a:cubicBezTo>
                      <a:pt x="20720" y="18322"/>
                      <a:pt x="21240" y="18183"/>
                      <a:pt x="21647" y="17848"/>
                    </a:cubicBezTo>
                    <a:cubicBezTo>
                      <a:pt x="25587" y="14635"/>
                      <a:pt x="17631" y="9204"/>
                      <a:pt x="17631" y="9204"/>
                    </a:cubicBezTo>
                    <a:cubicBezTo>
                      <a:pt x="17631" y="9204"/>
                      <a:pt x="20576" y="6336"/>
                      <a:pt x="19046" y="4576"/>
                    </a:cubicBezTo>
                    <a:cubicBezTo>
                      <a:pt x="18360" y="3767"/>
                      <a:pt x="16946" y="3549"/>
                      <a:pt x="15618" y="3549"/>
                    </a:cubicBezTo>
                    <a:cubicBezTo>
                      <a:pt x="14060" y="3549"/>
                      <a:pt x="12621" y="3850"/>
                      <a:pt x="12621" y="3850"/>
                    </a:cubicBezTo>
                    <a:cubicBezTo>
                      <a:pt x="12621" y="3850"/>
                      <a:pt x="11431" y="1"/>
                      <a:pt x="881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 name="Google Shape;960;p37"/>
              <p:cNvSpPr/>
              <p:nvPr/>
            </p:nvSpPr>
            <p:spPr>
              <a:xfrm>
                <a:off x="9017600" y="1935450"/>
                <a:ext cx="516350" cy="391075"/>
              </a:xfrm>
              <a:custGeom>
                <a:rect b="b" l="l" r="r" t="t"/>
                <a:pathLst>
                  <a:path extrusionOk="0" fill="none" h="15643" w="20654">
                    <a:moveTo>
                      <a:pt x="0" y="0"/>
                    </a:moveTo>
                    <a:cubicBezTo>
                      <a:pt x="5929" y="6349"/>
                      <a:pt x="12928" y="11627"/>
                      <a:pt x="20653" y="15643"/>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37"/>
              <p:cNvSpPr/>
              <p:nvPr/>
            </p:nvSpPr>
            <p:spPr>
              <a:xfrm>
                <a:off x="9180150" y="2090350"/>
                <a:ext cx="39225" cy="170200"/>
              </a:xfrm>
              <a:custGeom>
                <a:rect b="b" l="l" r="r" t="t"/>
                <a:pathLst>
                  <a:path extrusionOk="0" fill="none" h="6808" w="1569">
                    <a:moveTo>
                      <a:pt x="0" y="0"/>
                    </a:moveTo>
                    <a:lnTo>
                      <a:pt x="1568" y="6808"/>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 name="Google Shape;962;p37"/>
              <p:cNvSpPr/>
              <p:nvPr/>
            </p:nvSpPr>
            <p:spPr>
              <a:xfrm>
                <a:off x="9269075" y="2160150"/>
                <a:ext cx="55475" cy="153950"/>
              </a:xfrm>
              <a:custGeom>
                <a:rect b="b" l="l" r="r" t="t"/>
                <a:pathLst>
                  <a:path extrusionOk="0" fill="none" h="6158" w="2219">
                    <a:moveTo>
                      <a:pt x="0" y="0"/>
                    </a:moveTo>
                    <a:lnTo>
                      <a:pt x="2218" y="6158"/>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 name="Google Shape;963;p37"/>
              <p:cNvSpPr/>
              <p:nvPr/>
            </p:nvSpPr>
            <p:spPr>
              <a:xfrm>
                <a:off x="9403875" y="2251925"/>
                <a:ext cx="64100" cy="91825"/>
              </a:xfrm>
              <a:custGeom>
                <a:rect b="b" l="l" r="r" t="t"/>
                <a:pathLst>
                  <a:path extrusionOk="0" fill="none" h="3673" w="2564">
                    <a:moveTo>
                      <a:pt x="1" y="1"/>
                    </a:moveTo>
                    <a:lnTo>
                      <a:pt x="2563" y="3672"/>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4" name="Google Shape;964;p37"/>
              <p:cNvSpPr/>
              <p:nvPr/>
            </p:nvSpPr>
            <p:spPr>
              <a:xfrm>
                <a:off x="9467950" y="2290175"/>
                <a:ext cx="75550" cy="25"/>
              </a:xfrm>
              <a:custGeom>
                <a:rect b="b" l="l" r="r" t="t"/>
                <a:pathLst>
                  <a:path extrusionOk="0" fill="none" h="1" w="3022">
                    <a:moveTo>
                      <a:pt x="0" y="1"/>
                    </a:moveTo>
                    <a:lnTo>
                      <a:pt x="3022" y="1"/>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37"/>
              <p:cNvSpPr/>
              <p:nvPr/>
            </p:nvSpPr>
            <p:spPr>
              <a:xfrm>
                <a:off x="9314950" y="2160150"/>
                <a:ext cx="153025" cy="33475"/>
              </a:xfrm>
              <a:custGeom>
                <a:rect b="b" l="l" r="r" t="t"/>
                <a:pathLst>
                  <a:path extrusionOk="0" fill="none" h="1339" w="6121">
                    <a:moveTo>
                      <a:pt x="1" y="1339"/>
                    </a:moveTo>
                    <a:lnTo>
                      <a:pt x="6120" y="0"/>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 name="Google Shape;966;p37"/>
              <p:cNvSpPr/>
              <p:nvPr/>
            </p:nvSpPr>
            <p:spPr>
              <a:xfrm>
                <a:off x="9212650" y="2116150"/>
                <a:ext cx="152050" cy="25"/>
              </a:xfrm>
              <a:custGeom>
                <a:rect b="b" l="l" r="r" t="t"/>
                <a:pathLst>
                  <a:path extrusionOk="0" fill="none" h="1" w="6082">
                    <a:moveTo>
                      <a:pt x="1" y="1"/>
                    </a:moveTo>
                    <a:lnTo>
                      <a:pt x="6082" y="1"/>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67" name="Google Shape;967;p37"/>
            <p:cNvGrpSpPr/>
            <p:nvPr/>
          </p:nvGrpSpPr>
          <p:grpSpPr>
            <a:xfrm rot="-7200044">
              <a:off x="7123749" y="2410401"/>
              <a:ext cx="436965" cy="598562"/>
              <a:chOff x="8899700" y="901250"/>
              <a:chExt cx="436975" cy="598575"/>
            </a:xfrm>
          </p:grpSpPr>
          <p:sp>
            <p:nvSpPr>
              <p:cNvPr id="968" name="Google Shape;968;p37"/>
              <p:cNvSpPr/>
              <p:nvPr/>
            </p:nvSpPr>
            <p:spPr>
              <a:xfrm>
                <a:off x="8899700" y="1034150"/>
                <a:ext cx="436975" cy="465675"/>
              </a:xfrm>
              <a:custGeom>
                <a:rect b="b" l="l" r="r" t="t"/>
                <a:pathLst>
                  <a:path extrusionOk="0" h="18627" w="17479">
                    <a:moveTo>
                      <a:pt x="6578" y="1"/>
                    </a:moveTo>
                    <a:cubicBezTo>
                      <a:pt x="6578" y="1"/>
                      <a:pt x="0" y="7650"/>
                      <a:pt x="11130" y="18627"/>
                    </a:cubicBezTo>
                    <a:cubicBezTo>
                      <a:pt x="11130" y="18627"/>
                      <a:pt x="17478" y="2984"/>
                      <a:pt x="657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 name="Google Shape;969;p37"/>
              <p:cNvSpPr/>
              <p:nvPr/>
            </p:nvSpPr>
            <p:spPr>
              <a:xfrm>
                <a:off x="8987650" y="901250"/>
                <a:ext cx="173100" cy="446550"/>
              </a:xfrm>
              <a:custGeom>
                <a:rect b="b" l="l" r="r" t="t"/>
                <a:pathLst>
                  <a:path extrusionOk="0" fill="none" h="17862" w="6924">
                    <a:moveTo>
                      <a:pt x="1" y="1"/>
                    </a:moveTo>
                    <a:cubicBezTo>
                      <a:pt x="3596" y="5355"/>
                      <a:pt x="5967" y="11436"/>
                      <a:pt x="6923" y="17862"/>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p37"/>
              <p:cNvSpPr/>
              <p:nvPr/>
            </p:nvSpPr>
            <p:spPr>
              <a:xfrm>
                <a:off x="9108125" y="1249300"/>
                <a:ext cx="32550" cy="98500"/>
              </a:xfrm>
              <a:custGeom>
                <a:rect b="b" l="l" r="r" t="t"/>
                <a:pathLst>
                  <a:path extrusionOk="0" fill="none" h="3940" w="1302">
                    <a:moveTo>
                      <a:pt x="1" y="3940"/>
                    </a:moveTo>
                    <a:lnTo>
                      <a:pt x="1301" y="0"/>
                    </a:ln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 name="Google Shape;971;p37"/>
              <p:cNvSpPr/>
              <p:nvPr/>
            </p:nvSpPr>
            <p:spPr>
              <a:xfrm>
                <a:off x="9124375" y="1190025"/>
                <a:ext cx="66975" cy="108050"/>
              </a:xfrm>
              <a:custGeom>
                <a:rect b="b" l="l" r="r" t="t"/>
                <a:pathLst>
                  <a:path extrusionOk="0" fill="none" h="4322" w="2679">
                    <a:moveTo>
                      <a:pt x="2678" y="4322"/>
                    </a:moveTo>
                    <a:lnTo>
                      <a:pt x="1" y="0"/>
                    </a:ln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2" name="Google Shape;972;p37"/>
              <p:cNvSpPr/>
              <p:nvPr/>
            </p:nvSpPr>
            <p:spPr>
              <a:xfrm>
                <a:off x="9073700" y="1125950"/>
                <a:ext cx="28725" cy="111900"/>
              </a:xfrm>
              <a:custGeom>
                <a:rect b="b" l="l" r="r" t="t"/>
                <a:pathLst>
                  <a:path extrusionOk="0" fill="none" h="4476" w="1149">
                    <a:moveTo>
                      <a:pt x="1148" y="1"/>
                    </a:moveTo>
                    <a:lnTo>
                      <a:pt x="1" y="4475"/>
                    </a:ln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 name="Google Shape;973;p37"/>
              <p:cNvSpPr/>
              <p:nvPr/>
            </p:nvSpPr>
            <p:spPr>
              <a:xfrm>
                <a:off x="9084225" y="1079100"/>
                <a:ext cx="75550" cy="67900"/>
              </a:xfrm>
              <a:custGeom>
                <a:rect b="b" l="l" r="r" t="t"/>
                <a:pathLst>
                  <a:path extrusionOk="0" fill="none" h="2716" w="3022">
                    <a:moveTo>
                      <a:pt x="1" y="0"/>
                    </a:moveTo>
                    <a:lnTo>
                      <a:pt x="3022" y="2716"/>
                    </a:ln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974" name="Google Shape;974;p37"/>
          <p:cNvGrpSpPr/>
          <p:nvPr/>
        </p:nvGrpSpPr>
        <p:grpSpPr>
          <a:xfrm>
            <a:off x="2140277" y="3139558"/>
            <a:ext cx="1440407" cy="951925"/>
            <a:chOff x="6771032" y="2946336"/>
            <a:chExt cx="1653740" cy="1092910"/>
          </a:xfrm>
        </p:grpSpPr>
        <p:grpSp>
          <p:nvGrpSpPr>
            <p:cNvPr id="975" name="Google Shape;975;p37"/>
            <p:cNvGrpSpPr/>
            <p:nvPr/>
          </p:nvGrpSpPr>
          <p:grpSpPr>
            <a:xfrm rot="-3599956">
              <a:off x="6851708" y="3149698"/>
              <a:ext cx="865812" cy="686185"/>
              <a:chOff x="7400105" y="2402050"/>
              <a:chExt cx="865831" cy="686200"/>
            </a:xfrm>
          </p:grpSpPr>
          <p:sp>
            <p:nvSpPr>
              <p:cNvPr id="976" name="Google Shape;976;p37"/>
              <p:cNvSpPr/>
              <p:nvPr/>
            </p:nvSpPr>
            <p:spPr>
              <a:xfrm rot="-5400000">
                <a:off x="7558857" y="2381171"/>
                <a:ext cx="686200" cy="727958"/>
              </a:xfrm>
              <a:custGeom>
                <a:rect b="b" l="l" r="r" t="t"/>
                <a:pathLst>
                  <a:path extrusionOk="0" h="21996" w="24211">
                    <a:moveTo>
                      <a:pt x="9474" y="1"/>
                    </a:moveTo>
                    <a:cubicBezTo>
                      <a:pt x="7908" y="1"/>
                      <a:pt x="6128" y="214"/>
                      <a:pt x="4207" y="807"/>
                    </a:cubicBezTo>
                    <a:cubicBezTo>
                      <a:pt x="5087" y="2184"/>
                      <a:pt x="6311" y="3293"/>
                      <a:pt x="7726" y="4096"/>
                    </a:cubicBezTo>
                    <a:cubicBezTo>
                      <a:pt x="7726" y="4096"/>
                      <a:pt x="3443" y="4708"/>
                      <a:pt x="0" y="9106"/>
                    </a:cubicBezTo>
                    <a:cubicBezTo>
                      <a:pt x="0" y="9106"/>
                      <a:pt x="3286" y="10304"/>
                      <a:pt x="5907" y="10304"/>
                    </a:cubicBezTo>
                    <a:cubicBezTo>
                      <a:pt x="6057" y="10304"/>
                      <a:pt x="6205" y="10300"/>
                      <a:pt x="6349" y="10292"/>
                    </a:cubicBezTo>
                    <a:lnTo>
                      <a:pt x="6349" y="10292"/>
                    </a:lnTo>
                    <a:cubicBezTo>
                      <a:pt x="4322" y="13887"/>
                      <a:pt x="3213" y="17903"/>
                      <a:pt x="3022" y="21995"/>
                    </a:cubicBezTo>
                    <a:cubicBezTo>
                      <a:pt x="3022" y="21995"/>
                      <a:pt x="10748" y="20695"/>
                      <a:pt x="14916" y="14193"/>
                    </a:cubicBezTo>
                    <a:cubicBezTo>
                      <a:pt x="15566" y="15990"/>
                      <a:pt x="16523" y="17673"/>
                      <a:pt x="17708" y="19203"/>
                    </a:cubicBezTo>
                    <a:cubicBezTo>
                      <a:pt x="19009" y="16296"/>
                      <a:pt x="19468" y="13084"/>
                      <a:pt x="18970" y="9948"/>
                    </a:cubicBezTo>
                    <a:lnTo>
                      <a:pt x="18970" y="9948"/>
                    </a:lnTo>
                    <a:cubicBezTo>
                      <a:pt x="18971" y="9948"/>
                      <a:pt x="20806" y="11477"/>
                      <a:pt x="24210" y="12089"/>
                    </a:cubicBezTo>
                    <a:cubicBezTo>
                      <a:pt x="23254" y="7500"/>
                      <a:pt x="20271" y="3561"/>
                      <a:pt x="16064" y="1381"/>
                    </a:cubicBezTo>
                    <a:cubicBezTo>
                      <a:pt x="16064" y="1381"/>
                      <a:pt x="13461" y="1"/>
                      <a:pt x="947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 name="Google Shape;977;p37"/>
              <p:cNvSpPr/>
              <p:nvPr/>
            </p:nvSpPr>
            <p:spPr>
              <a:xfrm rot="-5400000">
                <a:off x="7608189" y="2392335"/>
                <a:ext cx="307885" cy="724052"/>
              </a:xfrm>
              <a:custGeom>
                <a:rect b="b" l="l" r="r" t="t"/>
                <a:pathLst>
                  <a:path extrusionOk="0" fill="none" h="21878" w="10863">
                    <a:moveTo>
                      <a:pt x="10862" y="1"/>
                    </a:moveTo>
                    <a:cubicBezTo>
                      <a:pt x="10862" y="1"/>
                      <a:pt x="10250" y="11245"/>
                      <a:pt x="0" y="21878"/>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 name="Google Shape;978;p37"/>
              <p:cNvSpPr/>
              <p:nvPr/>
            </p:nvSpPr>
            <p:spPr>
              <a:xfrm rot="-5400000">
                <a:off x="7845333" y="2527344"/>
                <a:ext cx="94352" cy="240501"/>
              </a:xfrm>
              <a:custGeom>
                <a:rect b="b" l="l" r="r" t="t"/>
                <a:pathLst>
                  <a:path extrusionOk="0" fill="none" h="7267" w="3329">
                    <a:moveTo>
                      <a:pt x="3328" y="7267"/>
                    </a:moveTo>
                    <a:cubicBezTo>
                      <a:pt x="3328" y="7267"/>
                      <a:pt x="1607" y="2218"/>
                      <a:pt x="1" y="0"/>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 name="Google Shape;979;p37"/>
              <p:cNvSpPr/>
              <p:nvPr/>
            </p:nvSpPr>
            <p:spPr>
              <a:xfrm rot="-5400000">
                <a:off x="7650627" y="2450575"/>
                <a:ext cx="157216" cy="222796"/>
              </a:xfrm>
              <a:custGeom>
                <a:rect b="b" l="l" r="r" t="t"/>
                <a:pathLst>
                  <a:path extrusionOk="0" fill="none" h="6732" w="5547">
                    <a:moveTo>
                      <a:pt x="5547" y="6731"/>
                    </a:moveTo>
                    <a:cubicBezTo>
                      <a:pt x="5547" y="6731"/>
                      <a:pt x="2984" y="2065"/>
                      <a:pt x="1" y="0"/>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p37"/>
              <p:cNvSpPr/>
              <p:nvPr/>
            </p:nvSpPr>
            <p:spPr>
              <a:xfrm rot="-5400000">
                <a:off x="7533205" y="2731461"/>
                <a:ext cx="221157" cy="84856"/>
              </a:xfrm>
              <a:custGeom>
                <a:rect b="b" l="l" r="r" t="t"/>
                <a:pathLst>
                  <a:path extrusionOk="0" fill="none" h="2564" w="7803">
                    <a:moveTo>
                      <a:pt x="1" y="1"/>
                    </a:moveTo>
                    <a:cubicBezTo>
                      <a:pt x="1" y="1"/>
                      <a:pt x="5699" y="957"/>
                      <a:pt x="7803" y="2563"/>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 name="Google Shape;981;p37"/>
              <p:cNvSpPr/>
              <p:nvPr/>
            </p:nvSpPr>
            <p:spPr>
              <a:xfrm rot="-5400000">
                <a:off x="7683298" y="2821089"/>
                <a:ext cx="237425" cy="21578"/>
              </a:xfrm>
              <a:custGeom>
                <a:rect b="b" l="l" r="r" t="t"/>
                <a:pathLst>
                  <a:path extrusionOk="0" fill="none" h="652" w="8377">
                    <a:moveTo>
                      <a:pt x="1" y="345"/>
                    </a:moveTo>
                    <a:cubicBezTo>
                      <a:pt x="2793" y="1"/>
                      <a:pt x="5623" y="116"/>
                      <a:pt x="8376" y="651"/>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 name="Google Shape;982;p37"/>
              <p:cNvSpPr/>
              <p:nvPr/>
            </p:nvSpPr>
            <p:spPr>
              <a:xfrm rot="-5400000">
                <a:off x="7978490" y="2661859"/>
                <a:ext cx="6519" cy="178514"/>
              </a:xfrm>
              <a:custGeom>
                <a:rect b="b" l="l" r="r" t="t"/>
                <a:pathLst>
                  <a:path extrusionOk="0" fill="none" h="5394" w="230">
                    <a:moveTo>
                      <a:pt x="38" y="1"/>
                    </a:moveTo>
                    <a:cubicBezTo>
                      <a:pt x="230" y="1798"/>
                      <a:pt x="230" y="3596"/>
                      <a:pt x="0" y="5393"/>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37"/>
              <p:cNvSpPr/>
              <p:nvPr/>
            </p:nvSpPr>
            <p:spPr>
              <a:xfrm rot="-5400000">
                <a:off x="7917228" y="2816922"/>
                <a:ext cx="113852" cy="49411"/>
              </a:xfrm>
              <a:custGeom>
                <a:rect b="b" l="l" r="r" t="t"/>
                <a:pathLst>
                  <a:path extrusionOk="0" fill="none" h="1493" w="4017">
                    <a:moveTo>
                      <a:pt x="0" y="1492"/>
                    </a:moveTo>
                    <a:cubicBezTo>
                      <a:pt x="1377" y="1148"/>
                      <a:pt x="2716" y="613"/>
                      <a:pt x="4016" y="1"/>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 name="Google Shape;984;p37"/>
              <p:cNvSpPr/>
              <p:nvPr/>
            </p:nvSpPr>
            <p:spPr>
              <a:xfrm rot="-5400000">
                <a:off x="8048468" y="2766492"/>
                <a:ext cx="26047" cy="125331"/>
              </a:xfrm>
              <a:custGeom>
                <a:rect b="b" l="l" r="r" t="t"/>
                <a:pathLst>
                  <a:path extrusionOk="0" fill="none" h="3787" w="919">
                    <a:moveTo>
                      <a:pt x="918" y="0"/>
                    </a:moveTo>
                    <a:cubicBezTo>
                      <a:pt x="727" y="1301"/>
                      <a:pt x="421" y="2563"/>
                      <a:pt x="0" y="3787"/>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85" name="Google Shape;985;p37"/>
            <p:cNvGrpSpPr/>
            <p:nvPr/>
          </p:nvGrpSpPr>
          <p:grpSpPr>
            <a:xfrm rot="5400000">
              <a:off x="7781734" y="3180850"/>
              <a:ext cx="603350" cy="682725"/>
              <a:chOff x="9770450" y="2413550"/>
              <a:chExt cx="603350" cy="682725"/>
            </a:xfrm>
          </p:grpSpPr>
          <p:sp>
            <p:nvSpPr>
              <p:cNvPr id="986" name="Google Shape;986;p37"/>
              <p:cNvSpPr/>
              <p:nvPr/>
            </p:nvSpPr>
            <p:spPr>
              <a:xfrm>
                <a:off x="9867975" y="2458500"/>
                <a:ext cx="505825" cy="637775"/>
              </a:xfrm>
              <a:custGeom>
                <a:rect b="b" l="l" r="r" t="t"/>
                <a:pathLst>
                  <a:path extrusionOk="0" fill="none" h="25511" w="20233">
                    <a:moveTo>
                      <a:pt x="1" y="0"/>
                    </a:moveTo>
                    <a:cubicBezTo>
                      <a:pt x="1" y="0"/>
                      <a:pt x="7803" y="8070"/>
                      <a:pt x="20233" y="25510"/>
                    </a:cubicBezTo>
                  </a:path>
                </a:pathLst>
              </a:custGeom>
              <a:noFill/>
              <a:ln cap="rnd" cmpd="sng" w="181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37"/>
              <p:cNvSpPr/>
              <p:nvPr/>
            </p:nvSpPr>
            <p:spPr>
              <a:xfrm>
                <a:off x="9814425" y="2627725"/>
                <a:ext cx="275400" cy="90850"/>
              </a:xfrm>
              <a:custGeom>
                <a:rect b="b" l="l" r="r" t="t"/>
                <a:pathLst>
                  <a:path extrusionOk="0" fill="none" h="3634" w="11016">
                    <a:moveTo>
                      <a:pt x="1" y="1"/>
                    </a:moveTo>
                    <a:cubicBezTo>
                      <a:pt x="1" y="1"/>
                      <a:pt x="6809" y="1683"/>
                      <a:pt x="11016" y="3634"/>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p37"/>
              <p:cNvSpPr/>
              <p:nvPr/>
            </p:nvSpPr>
            <p:spPr>
              <a:xfrm>
                <a:off x="10168200" y="2579925"/>
                <a:ext cx="22025" cy="266775"/>
              </a:xfrm>
              <a:custGeom>
                <a:rect b="b" l="l" r="r" t="t"/>
                <a:pathLst>
                  <a:path extrusionOk="0" fill="none" h="10671" w="881">
                    <a:moveTo>
                      <a:pt x="1" y="0"/>
                    </a:moveTo>
                    <a:cubicBezTo>
                      <a:pt x="1" y="0"/>
                      <a:pt x="460" y="5508"/>
                      <a:pt x="881" y="10671"/>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p37"/>
              <p:cNvSpPr/>
              <p:nvPr/>
            </p:nvSpPr>
            <p:spPr>
              <a:xfrm>
                <a:off x="9964550" y="2862950"/>
                <a:ext cx="308850" cy="95625"/>
              </a:xfrm>
              <a:custGeom>
                <a:rect b="b" l="l" r="r" t="t"/>
                <a:pathLst>
                  <a:path extrusionOk="0" fill="none" h="3825" w="12354">
                    <a:moveTo>
                      <a:pt x="1" y="0"/>
                    </a:moveTo>
                    <a:cubicBezTo>
                      <a:pt x="1" y="0"/>
                      <a:pt x="7038" y="1147"/>
                      <a:pt x="12354" y="3825"/>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p37"/>
              <p:cNvSpPr/>
              <p:nvPr/>
            </p:nvSpPr>
            <p:spPr>
              <a:xfrm>
                <a:off x="10018100" y="2465175"/>
                <a:ext cx="24875" cy="196050"/>
              </a:xfrm>
              <a:custGeom>
                <a:rect b="b" l="l" r="r" t="t"/>
                <a:pathLst>
                  <a:path extrusionOk="0" fill="none" h="7842" w="995">
                    <a:moveTo>
                      <a:pt x="0" y="1"/>
                    </a:moveTo>
                    <a:cubicBezTo>
                      <a:pt x="0" y="1"/>
                      <a:pt x="383" y="3634"/>
                      <a:pt x="995" y="7841"/>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p37"/>
              <p:cNvSpPr/>
              <p:nvPr/>
            </p:nvSpPr>
            <p:spPr>
              <a:xfrm>
                <a:off x="9823050" y="2413550"/>
                <a:ext cx="89900" cy="89900"/>
              </a:xfrm>
              <a:custGeom>
                <a:rect b="b" l="l" r="r" t="t"/>
                <a:pathLst>
                  <a:path extrusionOk="0" h="3596" w="3596">
                    <a:moveTo>
                      <a:pt x="1798" y="0"/>
                    </a:moveTo>
                    <a:cubicBezTo>
                      <a:pt x="803" y="0"/>
                      <a:pt x="0" y="804"/>
                      <a:pt x="0" y="1798"/>
                    </a:cubicBezTo>
                    <a:cubicBezTo>
                      <a:pt x="0" y="2792"/>
                      <a:pt x="803" y="3596"/>
                      <a:pt x="1798" y="3596"/>
                    </a:cubicBezTo>
                    <a:cubicBezTo>
                      <a:pt x="2792" y="3596"/>
                      <a:pt x="3595" y="2792"/>
                      <a:pt x="3595" y="1798"/>
                    </a:cubicBezTo>
                    <a:cubicBezTo>
                      <a:pt x="3595" y="804"/>
                      <a:pt x="2792" y="0"/>
                      <a:pt x="179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37"/>
              <p:cNvSpPr/>
              <p:nvPr/>
            </p:nvSpPr>
            <p:spPr>
              <a:xfrm>
                <a:off x="9830700" y="2436500"/>
                <a:ext cx="32525" cy="28450"/>
              </a:xfrm>
              <a:custGeom>
                <a:rect b="b" l="l" r="r" t="t"/>
                <a:pathLst>
                  <a:path extrusionOk="0" h="1138" w="1301">
                    <a:moveTo>
                      <a:pt x="765" y="0"/>
                    </a:moveTo>
                    <a:cubicBezTo>
                      <a:pt x="268" y="0"/>
                      <a:pt x="0" y="612"/>
                      <a:pt x="344" y="956"/>
                    </a:cubicBezTo>
                    <a:cubicBezTo>
                      <a:pt x="470" y="1082"/>
                      <a:pt x="617" y="1138"/>
                      <a:pt x="757" y="1138"/>
                    </a:cubicBezTo>
                    <a:cubicBezTo>
                      <a:pt x="1042" y="1138"/>
                      <a:pt x="1301" y="908"/>
                      <a:pt x="1301" y="574"/>
                    </a:cubicBezTo>
                    <a:cubicBezTo>
                      <a:pt x="1301" y="268"/>
                      <a:pt x="1071" y="0"/>
                      <a:pt x="7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37"/>
              <p:cNvSpPr/>
              <p:nvPr/>
            </p:nvSpPr>
            <p:spPr>
              <a:xfrm>
                <a:off x="9770450" y="2579925"/>
                <a:ext cx="88950" cy="89900"/>
              </a:xfrm>
              <a:custGeom>
                <a:rect b="b" l="l" r="r" t="t"/>
                <a:pathLst>
                  <a:path extrusionOk="0" h="3596" w="3558">
                    <a:moveTo>
                      <a:pt x="1760" y="0"/>
                    </a:moveTo>
                    <a:cubicBezTo>
                      <a:pt x="766" y="0"/>
                      <a:pt x="1" y="803"/>
                      <a:pt x="1" y="1798"/>
                    </a:cubicBezTo>
                    <a:cubicBezTo>
                      <a:pt x="1" y="2792"/>
                      <a:pt x="766" y="3595"/>
                      <a:pt x="1760" y="3595"/>
                    </a:cubicBezTo>
                    <a:cubicBezTo>
                      <a:pt x="2754" y="3595"/>
                      <a:pt x="3558" y="2792"/>
                      <a:pt x="3558" y="1798"/>
                    </a:cubicBezTo>
                    <a:cubicBezTo>
                      <a:pt x="3558" y="803"/>
                      <a:pt x="2754" y="0"/>
                      <a:pt x="176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p37"/>
              <p:cNvSpPr/>
              <p:nvPr/>
            </p:nvSpPr>
            <p:spPr>
              <a:xfrm>
                <a:off x="9778100" y="2602875"/>
                <a:ext cx="32525" cy="28025"/>
              </a:xfrm>
              <a:custGeom>
                <a:rect b="b" l="l" r="r" t="t"/>
                <a:pathLst>
                  <a:path extrusionOk="0" h="1121" w="1301">
                    <a:moveTo>
                      <a:pt x="766" y="0"/>
                    </a:moveTo>
                    <a:cubicBezTo>
                      <a:pt x="268" y="0"/>
                      <a:pt x="1" y="612"/>
                      <a:pt x="345" y="956"/>
                    </a:cubicBezTo>
                    <a:cubicBezTo>
                      <a:pt x="471" y="1069"/>
                      <a:pt x="617" y="1121"/>
                      <a:pt x="757" y="1121"/>
                    </a:cubicBezTo>
                    <a:cubicBezTo>
                      <a:pt x="1043" y="1121"/>
                      <a:pt x="1301" y="908"/>
                      <a:pt x="1301" y="574"/>
                    </a:cubicBezTo>
                    <a:cubicBezTo>
                      <a:pt x="1301" y="268"/>
                      <a:pt x="1072" y="0"/>
                      <a:pt x="76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37"/>
              <p:cNvSpPr/>
              <p:nvPr/>
            </p:nvSpPr>
            <p:spPr>
              <a:xfrm>
                <a:off x="9919625" y="2818000"/>
                <a:ext cx="89900" cy="89900"/>
              </a:xfrm>
              <a:custGeom>
                <a:rect b="b" l="l" r="r" t="t"/>
                <a:pathLst>
                  <a:path extrusionOk="0" h="3596" w="3596">
                    <a:moveTo>
                      <a:pt x="1798" y="1"/>
                    </a:moveTo>
                    <a:cubicBezTo>
                      <a:pt x="803" y="1"/>
                      <a:pt x="0" y="804"/>
                      <a:pt x="0" y="1798"/>
                    </a:cubicBezTo>
                    <a:cubicBezTo>
                      <a:pt x="0" y="2792"/>
                      <a:pt x="803" y="3596"/>
                      <a:pt x="1798" y="3596"/>
                    </a:cubicBezTo>
                    <a:cubicBezTo>
                      <a:pt x="2792" y="3596"/>
                      <a:pt x="3595" y="2792"/>
                      <a:pt x="3595" y="1798"/>
                    </a:cubicBezTo>
                    <a:cubicBezTo>
                      <a:pt x="3595" y="804"/>
                      <a:pt x="2792" y="1"/>
                      <a:pt x="179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p37"/>
              <p:cNvSpPr/>
              <p:nvPr/>
            </p:nvSpPr>
            <p:spPr>
              <a:xfrm>
                <a:off x="9932050" y="2840950"/>
                <a:ext cx="27750" cy="28700"/>
              </a:xfrm>
              <a:custGeom>
                <a:rect b="b" l="l" r="r" t="t"/>
                <a:pathLst>
                  <a:path extrusionOk="0" h="1148" w="1110">
                    <a:moveTo>
                      <a:pt x="574" y="0"/>
                    </a:moveTo>
                    <a:cubicBezTo>
                      <a:pt x="268" y="0"/>
                      <a:pt x="0" y="268"/>
                      <a:pt x="0" y="574"/>
                    </a:cubicBezTo>
                    <a:cubicBezTo>
                      <a:pt x="0" y="880"/>
                      <a:pt x="268" y="1148"/>
                      <a:pt x="574" y="1148"/>
                    </a:cubicBezTo>
                    <a:cubicBezTo>
                      <a:pt x="880" y="1148"/>
                      <a:pt x="1109" y="880"/>
                      <a:pt x="1109" y="574"/>
                    </a:cubicBezTo>
                    <a:cubicBezTo>
                      <a:pt x="1109" y="268"/>
                      <a:pt x="880" y="0"/>
                      <a:pt x="57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p37"/>
              <p:cNvSpPr/>
              <p:nvPr/>
            </p:nvSpPr>
            <p:spPr>
              <a:xfrm>
                <a:off x="10123275" y="2534975"/>
                <a:ext cx="89900" cy="89900"/>
              </a:xfrm>
              <a:custGeom>
                <a:rect b="b" l="l" r="r" t="t"/>
                <a:pathLst>
                  <a:path extrusionOk="0" h="3596" w="3596">
                    <a:moveTo>
                      <a:pt x="1798" y="1"/>
                    </a:moveTo>
                    <a:cubicBezTo>
                      <a:pt x="804" y="1"/>
                      <a:pt x="0" y="804"/>
                      <a:pt x="0" y="1798"/>
                    </a:cubicBezTo>
                    <a:cubicBezTo>
                      <a:pt x="0" y="2793"/>
                      <a:pt x="804" y="3596"/>
                      <a:pt x="1798" y="3596"/>
                    </a:cubicBezTo>
                    <a:cubicBezTo>
                      <a:pt x="2792" y="3596"/>
                      <a:pt x="3596" y="2793"/>
                      <a:pt x="3596" y="1798"/>
                    </a:cubicBezTo>
                    <a:cubicBezTo>
                      <a:pt x="3596" y="804"/>
                      <a:pt x="2792" y="1"/>
                      <a:pt x="179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 name="Google Shape;998;p37"/>
              <p:cNvSpPr/>
              <p:nvPr/>
            </p:nvSpPr>
            <p:spPr>
              <a:xfrm>
                <a:off x="10131875" y="2557925"/>
                <a:ext cx="32525" cy="28050"/>
              </a:xfrm>
              <a:custGeom>
                <a:rect b="b" l="l" r="r" t="t"/>
                <a:pathLst>
                  <a:path extrusionOk="0" h="1122" w="1301">
                    <a:moveTo>
                      <a:pt x="727" y="1"/>
                    </a:moveTo>
                    <a:cubicBezTo>
                      <a:pt x="230" y="1"/>
                      <a:pt x="1" y="613"/>
                      <a:pt x="345" y="957"/>
                    </a:cubicBezTo>
                    <a:cubicBezTo>
                      <a:pt x="458" y="1070"/>
                      <a:pt x="600" y="1121"/>
                      <a:pt x="740" y="1121"/>
                    </a:cubicBezTo>
                    <a:cubicBezTo>
                      <a:pt x="1025" y="1121"/>
                      <a:pt x="1301" y="908"/>
                      <a:pt x="1301" y="574"/>
                    </a:cubicBezTo>
                    <a:cubicBezTo>
                      <a:pt x="1301" y="268"/>
                      <a:pt x="1033" y="1"/>
                      <a:pt x="72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p37"/>
              <p:cNvSpPr/>
              <p:nvPr/>
            </p:nvSpPr>
            <p:spPr>
              <a:xfrm>
                <a:off x="9973150" y="2420250"/>
                <a:ext cx="89900" cy="88950"/>
              </a:xfrm>
              <a:custGeom>
                <a:rect b="b" l="l" r="r" t="t"/>
                <a:pathLst>
                  <a:path extrusionOk="0" h="3558" w="3596">
                    <a:moveTo>
                      <a:pt x="1798" y="0"/>
                    </a:moveTo>
                    <a:cubicBezTo>
                      <a:pt x="804" y="0"/>
                      <a:pt x="1" y="803"/>
                      <a:pt x="1" y="1798"/>
                    </a:cubicBezTo>
                    <a:cubicBezTo>
                      <a:pt x="1" y="2792"/>
                      <a:pt x="804" y="3557"/>
                      <a:pt x="1798" y="3557"/>
                    </a:cubicBezTo>
                    <a:cubicBezTo>
                      <a:pt x="2793" y="3557"/>
                      <a:pt x="3596" y="2792"/>
                      <a:pt x="3596" y="1798"/>
                    </a:cubicBezTo>
                    <a:cubicBezTo>
                      <a:pt x="3596" y="803"/>
                      <a:pt x="2793" y="0"/>
                      <a:pt x="179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p37"/>
              <p:cNvSpPr/>
              <p:nvPr/>
            </p:nvSpPr>
            <p:spPr>
              <a:xfrm>
                <a:off x="9981775" y="2443200"/>
                <a:ext cx="32525" cy="27800"/>
              </a:xfrm>
              <a:custGeom>
                <a:rect b="b" l="l" r="r" t="t"/>
                <a:pathLst>
                  <a:path extrusionOk="0" h="1112" w="1301">
                    <a:moveTo>
                      <a:pt x="727" y="0"/>
                    </a:moveTo>
                    <a:cubicBezTo>
                      <a:pt x="229" y="0"/>
                      <a:pt x="0" y="612"/>
                      <a:pt x="344" y="956"/>
                    </a:cubicBezTo>
                    <a:cubicBezTo>
                      <a:pt x="451" y="1063"/>
                      <a:pt x="585" y="1111"/>
                      <a:pt x="717" y="1111"/>
                    </a:cubicBezTo>
                    <a:cubicBezTo>
                      <a:pt x="1010" y="1111"/>
                      <a:pt x="1300" y="878"/>
                      <a:pt x="1300" y="536"/>
                    </a:cubicBezTo>
                    <a:cubicBezTo>
                      <a:pt x="1300" y="230"/>
                      <a:pt x="1033" y="0"/>
                      <a:pt x="72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001" name="Google Shape;1001;p37"/>
          <p:cNvGrpSpPr/>
          <p:nvPr/>
        </p:nvGrpSpPr>
        <p:grpSpPr>
          <a:xfrm rot="-7476558">
            <a:off x="5582786" y="619119"/>
            <a:ext cx="869572" cy="1150091"/>
            <a:chOff x="9681025" y="636075"/>
            <a:chExt cx="668875" cy="884650"/>
          </a:xfrm>
        </p:grpSpPr>
        <p:sp>
          <p:nvSpPr>
            <p:cNvPr id="1002" name="Google Shape;1002;p37"/>
            <p:cNvSpPr/>
            <p:nvPr/>
          </p:nvSpPr>
          <p:spPr>
            <a:xfrm>
              <a:off x="10171925" y="725950"/>
              <a:ext cx="109125" cy="313150"/>
            </a:xfrm>
            <a:custGeom>
              <a:rect b="b" l="l" r="r" t="t"/>
              <a:pathLst>
                <a:path extrusionOk="0" h="12526" w="4365">
                  <a:moveTo>
                    <a:pt x="3065" y="0"/>
                  </a:moveTo>
                  <a:cubicBezTo>
                    <a:pt x="1387" y="3356"/>
                    <a:pt x="0" y="12525"/>
                    <a:pt x="1986" y="12525"/>
                  </a:cubicBezTo>
                  <a:cubicBezTo>
                    <a:pt x="2037" y="12525"/>
                    <a:pt x="2091" y="12519"/>
                    <a:pt x="2147" y="12507"/>
                  </a:cubicBezTo>
                  <a:cubicBezTo>
                    <a:pt x="4365" y="12009"/>
                    <a:pt x="3065" y="1"/>
                    <a:pt x="30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 name="Google Shape;1003;p37"/>
            <p:cNvSpPr/>
            <p:nvPr/>
          </p:nvSpPr>
          <p:spPr>
            <a:xfrm>
              <a:off x="9880600" y="762750"/>
              <a:ext cx="326850" cy="70500"/>
            </a:xfrm>
            <a:custGeom>
              <a:rect b="b" l="l" r="r" t="t"/>
              <a:pathLst>
                <a:path extrusionOk="0" h="2820" w="13074">
                  <a:moveTo>
                    <a:pt x="11505" y="0"/>
                  </a:moveTo>
                  <a:cubicBezTo>
                    <a:pt x="7755" y="0"/>
                    <a:pt x="1" y="936"/>
                    <a:pt x="2555" y="2391"/>
                  </a:cubicBezTo>
                  <a:cubicBezTo>
                    <a:pt x="3095" y="2695"/>
                    <a:pt x="3772" y="2820"/>
                    <a:pt x="4521" y="2820"/>
                  </a:cubicBezTo>
                  <a:cubicBezTo>
                    <a:pt x="8015" y="2820"/>
                    <a:pt x="13073" y="96"/>
                    <a:pt x="13073" y="96"/>
                  </a:cubicBezTo>
                  <a:cubicBezTo>
                    <a:pt x="12742" y="31"/>
                    <a:pt x="12191" y="0"/>
                    <a:pt x="1150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p37"/>
            <p:cNvSpPr/>
            <p:nvPr/>
          </p:nvSpPr>
          <p:spPr>
            <a:xfrm>
              <a:off x="10078075" y="813900"/>
              <a:ext cx="82500" cy="263475"/>
            </a:xfrm>
            <a:custGeom>
              <a:rect b="b" l="l" r="r" t="t"/>
              <a:pathLst>
                <a:path extrusionOk="0" h="10539" w="3300">
                  <a:moveTo>
                    <a:pt x="3300" y="1"/>
                  </a:moveTo>
                  <a:lnTo>
                    <a:pt x="3300" y="1"/>
                  </a:lnTo>
                  <a:cubicBezTo>
                    <a:pt x="1109" y="3305"/>
                    <a:pt x="0" y="10538"/>
                    <a:pt x="1477" y="10538"/>
                  </a:cubicBezTo>
                  <a:cubicBezTo>
                    <a:pt x="1521" y="10538"/>
                    <a:pt x="1568" y="10532"/>
                    <a:pt x="1617" y="10518"/>
                  </a:cubicBezTo>
                  <a:cubicBezTo>
                    <a:pt x="3300" y="10021"/>
                    <a:pt x="3300" y="1"/>
                    <a:pt x="330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37"/>
            <p:cNvSpPr/>
            <p:nvPr/>
          </p:nvSpPr>
          <p:spPr>
            <a:xfrm>
              <a:off x="9849075" y="869350"/>
              <a:ext cx="259875" cy="97800"/>
            </a:xfrm>
            <a:custGeom>
              <a:rect b="b" l="l" r="r" t="t"/>
              <a:pathLst>
                <a:path extrusionOk="0" h="3912" w="10395">
                  <a:moveTo>
                    <a:pt x="10284" y="0"/>
                  </a:moveTo>
                  <a:cubicBezTo>
                    <a:pt x="7615" y="0"/>
                    <a:pt x="0" y="1328"/>
                    <a:pt x="604" y="3214"/>
                  </a:cubicBezTo>
                  <a:cubicBezTo>
                    <a:pt x="760" y="3710"/>
                    <a:pt x="1193" y="3912"/>
                    <a:pt x="1797" y="3912"/>
                  </a:cubicBezTo>
                  <a:cubicBezTo>
                    <a:pt x="4453" y="3912"/>
                    <a:pt x="10395" y="1"/>
                    <a:pt x="10395" y="1"/>
                  </a:cubicBezTo>
                  <a:cubicBezTo>
                    <a:pt x="10359" y="1"/>
                    <a:pt x="10322" y="0"/>
                    <a:pt x="1028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37"/>
            <p:cNvSpPr/>
            <p:nvPr/>
          </p:nvSpPr>
          <p:spPr>
            <a:xfrm>
              <a:off x="10002575" y="914300"/>
              <a:ext cx="71000" cy="260100"/>
            </a:xfrm>
            <a:custGeom>
              <a:rect b="b" l="l" r="r" t="t"/>
              <a:pathLst>
                <a:path extrusionOk="0" h="10404" w="2840">
                  <a:moveTo>
                    <a:pt x="2687" y="1"/>
                  </a:moveTo>
                  <a:cubicBezTo>
                    <a:pt x="379" y="3957"/>
                    <a:pt x="1" y="10404"/>
                    <a:pt x="1216" y="10404"/>
                  </a:cubicBezTo>
                  <a:cubicBezTo>
                    <a:pt x="1270" y="10404"/>
                    <a:pt x="1326" y="10391"/>
                    <a:pt x="1386" y="10365"/>
                  </a:cubicBezTo>
                  <a:cubicBezTo>
                    <a:pt x="2840" y="9753"/>
                    <a:pt x="2687" y="1"/>
                    <a:pt x="268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37"/>
            <p:cNvSpPr/>
            <p:nvPr/>
          </p:nvSpPr>
          <p:spPr>
            <a:xfrm>
              <a:off x="9781425" y="991750"/>
              <a:ext cx="225225" cy="93275"/>
            </a:xfrm>
            <a:custGeom>
              <a:rect b="b" l="l" r="r" t="t"/>
              <a:pathLst>
                <a:path extrusionOk="0" h="3731" w="9009">
                  <a:moveTo>
                    <a:pt x="9008" y="1"/>
                  </a:moveTo>
                  <a:cubicBezTo>
                    <a:pt x="9008" y="1"/>
                    <a:pt x="671" y="613"/>
                    <a:pt x="135" y="2946"/>
                  </a:cubicBezTo>
                  <a:cubicBezTo>
                    <a:pt x="1" y="3503"/>
                    <a:pt x="256" y="3731"/>
                    <a:pt x="765" y="3731"/>
                  </a:cubicBezTo>
                  <a:cubicBezTo>
                    <a:pt x="2421" y="3731"/>
                    <a:pt x="6756" y="1317"/>
                    <a:pt x="900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 name="Google Shape;1008;p37"/>
            <p:cNvSpPr/>
            <p:nvPr/>
          </p:nvSpPr>
          <p:spPr>
            <a:xfrm>
              <a:off x="9919125" y="1023300"/>
              <a:ext cx="77000" cy="233325"/>
            </a:xfrm>
            <a:custGeom>
              <a:rect b="b" l="l" r="r" t="t"/>
              <a:pathLst>
                <a:path extrusionOk="0" h="9333" w="3080">
                  <a:moveTo>
                    <a:pt x="2506" y="1"/>
                  </a:moveTo>
                  <a:cubicBezTo>
                    <a:pt x="1154" y="2847"/>
                    <a:pt x="1" y="9332"/>
                    <a:pt x="1139" y="9332"/>
                  </a:cubicBezTo>
                  <a:cubicBezTo>
                    <a:pt x="1224" y="9332"/>
                    <a:pt x="1323" y="9296"/>
                    <a:pt x="1435" y="9218"/>
                  </a:cubicBezTo>
                  <a:cubicBezTo>
                    <a:pt x="3080" y="8147"/>
                    <a:pt x="2506" y="1"/>
                    <a:pt x="250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 name="Google Shape;1009;p37"/>
            <p:cNvSpPr/>
            <p:nvPr/>
          </p:nvSpPr>
          <p:spPr>
            <a:xfrm>
              <a:off x="9753800" y="1084500"/>
              <a:ext cx="182100" cy="113300"/>
            </a:xfrm>
            <a:custGeom>
              <a:rect b="b" l="l" r="r" t="t"/>
              <a:pathLst>
                <a:path extrusionOk="0" h="4532" w="7284">
                  <a:moveTo>
                    <a:pt x="7283" y="0"/>
                  </a:moveTo>
                  <a:lnTo>
                    <a:pt x="7283" y="0"/>
                  </a:lnTo>
                  <a:cubicBezTo>
                    <a:pt x="7283" y="1"/>
                    <a:pt x="705" y="1492"/>
                    <a:pt x="131" y="3825"/>
                  </a:cubicBezTo>
                  <a:cubicBezTo>
                    <a:pt x="1" y="4322"/>
                    <a:pt x="129" y="4531"/>
                    <a:pt x="438" y="4531"/>
                  </a:cubicBezTo>
                  <a:cubicBezTo>
                    <a:pt x="1578" y="4531"/>
                    <a:pt x="5177" y="1686"/>
                    <a:pt x="728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 name="Google Shape;1010;p37"/>
            <p:cNvSpPr/>
            <p:nvPr/>
          </p:nvSpPr>
          <p:spPr>
            <a:xfrm>
              <a:off x="9842050" y="1134225"/>
              <a:ext cx="88100" cy="214450"/>
            </a:xfrm>
            <a:custGeom>
              <a:rect b="b" l="l" r="r" t="t"/>
              <a:pathLst>
                <a:path extrusionOk="0" h="8578" w="3524">
                  <a:moveTo>
                    <a:pt x="2376" y="0"/>
                  </a:moveTo>
                  <a:cubicBezTo>
                    <a:pt x="1343" y="2445"/>
                    <a:pt x="1" y="8577"/>
                    <a:pt x="1138" y="8577"/>
                  </a:cubicBezTo>
                  <a:cubicBezTo>
                    <a:pt x="1264" y="8577"/>
                    <a:pt x="1421" y="8502"/>
                    <a:pt x="1611" y="8338"/>
                  </a:cubicBezTo>
                  <a:cubicBezTo>
                    <a:pt x="3524" y="6655"/>
                    <a:pt x="2376" y="1"/>
                    <a:pt x="237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p37"/>
            <p:cNvSpPr/>
            <p:nvPr/>
          </p:nvSpPr>
          <p:spPr>
            <a:xfrm>
              <a:off x="9721050" y="1197325"/>
              <a:ext cx="138350" cy="107425"/>
            </a:xfrm>
            <a:custGeom>
              <a:rect b="b" l="l" r="r" t="t"/>
              <a:pathLst>
                <a:path extrusionOk="0" h="4297" w="5534">
                  <a:moveTo>
                    <a:pt x="5534" y="0"/>
                  </a:moveTo>
                  <a:lnTo>
                    <a:pt x="5534" y="0"/>
                  </a:lnTo>
                  <a:cubicBezTo>
                    <a:pt x="5533" y="1"/>
                    <a:pt x="944" y="1377"/>
                    <a:pt x="179" y="3596"/>
                  </a:cubicBezTo>
                  <a:cubicBezTo>
                    <a:pt x="1" y="4089"/>
                    <a:pt x="60" y="4297"/>
                    <a:pt x="284" y="4297"/>
                  </a:cubicBezTo>
                  <a:cubicBezTo>
                    <a:pt x="1069" y="4297"/>
                    <a:pt x="3868" y="1755"/>
                    <a:pt x="553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 name="Google Shape;1012;p37"/>
            <p:cNvSpPr/>
            <p:nvPr/>
          </p:nvSpPr>
          <p:spPr>
            <a:xfrm>
              <a:off x="9776825" y="1241300"/>
              <a:ext cx="76850" cy="191450"/>
            </a:xfrm>
            <a:custGeom>
              <a:rect b="b" l="l" r="r" t="t"/>
              <a:pathLst>
                <a:path extrusionOk="0" h="7658" w="3074">
                  <a:moveTo>
                    <a:pt x="2232" y="1"/>
                  </a:moveTo>
                  <a:cubicBezTo>
                    <a:pt x="1323" y="2027"/>
                    <a:pt x="1" y="7657"/>
                    <a:pt x="1031" y="7657"/>
                  </a:cubicBezTo>
                  <a:cubicBezTo>
                    <a:pt x="1129" y="7657"/>
                    <a:pt x="1248" y="7606"/>
                    <a:pt x="1390" y="7497"/>
                  </a:cubicBezTo>
                  <a:cubicBezTo>
                    <a:pt x="3073" y="6235"/>
                    <a:pt x="2232" y="1"/>
                    <a:pt x="223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37"/>
            <p:cNvSpPr/>
            <p:nvPr/>
          </p:nvSpPr>
          <p:spPr>
            <a:xfrm>
              <a:off x="9681025" y="1304425"/>
              <a:ext cx="112400" cy="88650"/>
            </a:xfrm>
            <a:custGeom>
              <a:rect b="b" l="l" r="r" t="t"/>
              <a:pathLst>
                <a:path extrusionOk="0" h="3546" w="4496">
                  <a:moveTo>
                    <a:pt x="4496" y="0"/>
                  </a:moveTo>
                  <a:cubicBezTo>
                    <a:pt x="4495" y="0"/>
                    <a:pt x="556" y="1339"/>
                    <a:pt x="97" y="3060"/>
                  </a:cubicBezTo>
                  <a:cubicBezTo>
                    <a:pt x="1" y="3402"/>
                    <a:pt x="65" y="3546"/>
                    <a:pt x="239" y="3546"/>
                  </a:cubicBezTo>
                  <a:cubicBezTo>
                    <a:pt x="960" y="3546"/>
                    <a:pt x="3571" y="1078"/>
                    <a:pt x="449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 name="Google Shape;1014;p37"/>
            <p:cNvSpPr/>
            <p:nvPr/>
          </p:nvSpPr>
          <p:spPr>
            <a:xfrm>
              <a:off x="9719775" y="1361775"/>
              <a:ext cx="63300" cy="158950"/>
            </a:xfrm>
            <a:custGeom>
              <a:rect b="b" l="l" r="r" t="t"/>
              <a:pathLst>
                <a:path extrusionOk="0" h="6358" w="2532">
                  <a:moveTo>
                    <a:pt x="1760" y="1"/>
                  </a:moveTo>
                  <a:lnTo>
                    <a:pt x="1760" y="1"/>
                  </a:lnTo>
                  <a:cubicBezTo>
                    <a:pt x="1377" y="766"/>
                    <a:pt x="1" y="6235"/>
                    <a:pt x="727" y="6350"/>
                  </a:cubicBezTo>
                  <a:cubicBezTo>
                    <a:pt x="764" y="6355"/>
                    <a:pt x="799" y="6358"/>
                    <a:pt x="833" y="6358"/>
                  </a:cubicBezTo>
                  <a:cubicBezTo>
                    <a:pt x="2532" y="6358"/>
                    <a:pt x="1760" y="1"/>
                    <a:pt x="176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p37"/>
            <p:cNvSpPr/>
            <p:nvPr/>
          </p:nvSpPr>
          <p:spPr>
            <a:xfrm>
              <a:off x="9725525" y="636075"/>
              <a:ext cx="624375" cy="803175"/>
            </a:xfrm>
            <a:custGeom>
              <a:rect b="b" l="l" r="r" t="t"/>
              <a:pathLst>
                <a:path extrusionOk="0" fill="none" h="32127" w="24975">
                  <a:moveTo>
                    <a:pt x="24975" y="0"/>
                  </a:moveTo>
                  <a:cubicBezTo>
                    <a:pt x="24975" y="0"/>
                    <a:pt x="9562" y="12048"/>
                    <a:pt x="0" y="32127"/>
                  </a:cubicBezTo>
                </a:path>
              </a:pathLst>
            </a:custGeom>
            <a:solidFill>
              <a:schemeClr val="lt2"/>
            </a:solidFill>
            <a:ln cap="rnd"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016" name="Google Shape;1016;p37"/>
          <p:cNvPicPr preferRelativeResize="0"/>
          <p:nvPr/>
        </p:nvPicPr>
        <p:blipFill rotWithShape="1">
          <a:blip r:embed="rId8">
            <a:alphaModFix/>
          </a:blip>
          <a:srcRect b="22037" l="0" r="0" t="20105"/>
          <a:stretch/>
        </p:blipFill>
        <p:spPr>
          <a:xfrm>
            <a:off x="7119075" y="763225"/>
            <a:ext cx="1459049" cy="146287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0" name="Shape 1020"/>
        <p:cNvGrpSpPr/>
        <p:nvPr/>
      </p:nvGrpSpPr>
      <p:grpSpPr>
        <a:xfrm>
          <a:off x="0" y="0"/>
          <a:ext cx="0" cy="0"/>
          <a:chOff x="0" y="0"/>
          <a:chExt cx="0" cy="0"/>
        </a:xfrm>
      </p:grpSpPr>
      <p:sp>
        <p:nvSpPr>
          <p:cNvPr id="1021" name="Google Shape;1021;p38"/>
          <p:cNvSpPr txBox="1"/>
          <p:nvPr>
            <p:ph type="title"/>
          </p:nvPr>
        </p:nvSpPr>
        <p:spPr>
          <a:xfrm>
            <a:off x="731550" y="445025"/>
            <a:ext cx="76809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About Me: President</a:t>
            </a:r>
            <a:endParaRPr/>
          </a:p>
        </p:txBody>
      </p:sp>
      <p:sp>
        <p:nvSpPr>
          <p:cNvPr id="1022" name="Google Shape;1022;p38"/>
          <p:cNvSpPr txBox="1"/>
          <p:nvPr/>
        </p:nvSpPr>
        <p:spPr>
          <a:xfrm>
            <a:off x="463700" y="1099100"/>
            <a:ext cx="4233300" cy="384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Montserrat"/>
                <a:ea typeface="Montserrat"/>
                <a:cs typeface="Montserrat"/>
                <a:sym typeface="Montserrat"/>
              </a:rPr>
              <a:t>Hi all! </a:t>
            </a:r>
            <a:endParaRPr>
              <a:latin typeface="Montserrat"/>
              <a:ea typeface="Montserrat"/>
              <a:cs typeface="Montserrat"/>
              <a:sym typeface="Montserrat"/>
            </a:endParaRPr>
          </a:p>
          <a:p>
            <a:pPr indent="-317500" lvl="0" marL="457200" rtl="0" algn="l">
              <a:spcBef>
                <a:spcPts val="0"/>
              </a:spcBef>
              <a:spcAft>
                <a:spcPts val="0"/>
              </a:spcAft>
              <a:buSzPts val="1400"/>
              <a:buFont typeface="Montserrat"/>
              <a:buChar char="●"/>
            </a:pPr>
            <a:r>
              <a:rPr lang="en">
                <a:latin typeface="Montserrat"/>
                <a:ea typeface="Montserrat"/>
                <a:cs typeface="Montserrat"/>
                <a:sym typeface="Montserrat"/>
              </a:rPr>
              <a:t>My name is Hannah Moody (hlm6dkc@virginia.edu), and I’m a nursing student at the University of Virginia! </a:t>
            </a:r>
            <a:endParaRPr>
              <a:latin typeface="Montserrat"/>
              <a:ea typeface="Montserrat"/>
              <a:cs typeface="Montserrat"/>
              <a:sym typeface="Montserrat"/>
            </a:endParaRPr>
          </a:p>
          <a:p>
            <a:pPr indent="-317500" lvl="0" marL="457200" rtl="0" algn="l">
              <a:spcBef>
                <a:spcPts val="0"/>
              </a:spcBef>
              <a:spcAft>
                <a:spcPts val="0"/>
              </a:spcAft>
              <a:buSzPts val="1400"/>
              <a:buFont typeface="Montserrat"/>
              <a:buChar char="●"/>
            </a:pPr>
            <a:r>
              <a:rPr lang="en">
                <a:latin typeface="Montserrat"/>
                <a:ea typeface="Montserrat"/>
                <a:cs typeface="Montserrat"/>
                <a:sym typeface="Montserrat"/>
              </a:rPr>
              <a:t>I am in my third year BSN graduating May of 2024. </a:t>
            </a:r>
            <a:endParaRPr>
              <a:latin typeface="Montserrat"/>
              <a:ea typeface="Montserrat"/>
              <a:cs typeface="Montserrat"/>
              <a:sym typeface="Montserrat"/>
            </a:endParaRPr>
          </a:p>
          <a:p>
            <a:pPr indent="-317500" lvl="0" marL="457200" rtl="0" algn="l">
              <a:spcBef>
                <a:spcPts val="0"/>
              </a:spcBef>
              <a:spcAft>
                <a:spcPts val="0"/>
              </a:spcAft>
              <a:buSzPts val="1400"/>
              <a:buFont typeface="Montserrat"/>
              <a:buChar char="●"/>
            </a:pPr>
            <a:r>
              <a:rPr lang="en">
                <a:latin typeface="Montserrat"/>
                <a:ea typeface="Montserrat"/>
                <a:cs typeface="Montserrat"/>
                <a:sym typeface="Montserrat"/>
              </a:rPr>
              <a:t>I’m from the Richmond area which actually means Chester, but no one knows where that is haha! </a:t>
            </a:r>
            <a:endParaRPr>
              <a:latin typeface="Montserrat"/>
              <a:ea typeface="Montserrat"/>
              <a:cs typeface="Montserrat"/>
              <a:sym typeface="Montserrat"/>
            </a:endParaRPr>
          </a:p>
          <a:p>
            <a:pPr indent="-317500" lvl="0" marL="457200" rtl="0" algn="l">
              <a:spcBef>
                <a:spcPts val="0"/>
              </a:spcBef>
              <a:spcAft>
                <a:spcPts val="0"/>
              </a:spcAft>
              <a:buSzPts val="1400"/>
              <a:buFont typeface="Montserrat"/>
              <a:buChar char="●"/>
            </a:pPr>
            <a:r>
              <a:rPr lang="en">
                <a:latin typeface="Montserrat"/>
                <a:ea typeface="Montserrat"/>
                <a:cs typeface="Montserrat"/>
                <a:sym typeface="Montserrat"/>
              </a:rPr>
              <a:t>I currently aspire to specialize in either nurse anesthesia or possibly surgical-trauma critical care. </a:t>
            </a:r>
            <a:endParaRPr>
              <a:latin typeface="Montserrat"/>
              <a:ea typeface="Montserrat"/>
              <a:cs typeface="Montserrat"/>
              <a:sym typeface="Montserrat"/>
            </a:endParaRPr>
          </a:p>
          <a:p>
            <a:pPr indent="-317500" lvl="0" marL="457200" rtl="0" algn="l">
              <a:spcBef>
                <a:spcPts val="0"/>
              </a:spcBef>
              <a:spcAft>
                <a:spcPts val="0"/>
              </a:spcAft>
              <a:buSzPts val="1400"/>
              <a:buFont typeface="Montserrat"/>
              <a:buChar char="●"/>
            </a:pPr>
            <a:r>
              <a:rPr lang="en">
                <a:latin typeface="Montserrat"/>
                <a:ea typeface="Montserrat"/>
                <a:cs typeface="Montserrat"/>
                <a:sym typeface="Montserrat"/>
              </a:rPr>
              <a:t>I’m passionate about increasing diversity and inclusiveness for underprivileged individuals of all races, sexualities, social classes, etc.  </a:t>
            </a:r>
            <a:endParaRPr>
              <a:latin typeface="Montserrat"/>
              <a:ea typeface="Montserrat"/>
              <a:cs typeface="Montserrat"/>
              <a:sym typeface="Montserrat"/>
            </a:endParaRPr>
          </a:p>
        </p:txBody>
      </p:sp>
      <p:pic>
        <p:nvPicPr>
          <p:cNvPr id="1023" name="Google Shape;1023;p38"/>
          <p:cNvPicPr preferRelativeResize="0"/>
          <p:nvPr/>
        </p:nvPicPr>
        <p:blipFill>
          <a:blip r:embed="rId3">
            <a:alphaModFix/>
          </a:blip>
          <a:stretch>
            <a:fillRect/>
          </a:stretch>
        </p:blipFill>
        <p:spPr>
          <a:xfrm>
            <a:off x="5527625" y="695613"/>
            <a:ext cx="3314580" cy="3820975"/>
          </a:xfrm>
          <a:prstGeom prst="rect">
            <a:avLst/>
          </a:prstGeom>
          <a:noFill/>
          <a:ln cap="flat" cmpd="sng" w="19050">
            <a:solidFill>
              <a:schemeClr val="dk2"/>
            </a:solidFill>
            <a:prstDash val="solid"/>
            <a:round/>
            <a:headEnd len="sm" w="sm" type="none"/>
            <a:tailEnd len="sm" w="sm" type="none"/>
          </a:ln>
        </p:spPr>
      </p:pic>
      <p:grpSp>
        <p:nvGrpSpPr>
          <p:cNvPr id="1024" name="Google Shape;1024;p38"/>
          <p:cNvGrpSpPr/>
          <p:nvPr/>
        </p:nvGrpSpPr>
        <p:grpSpPr>
          <a:xfrm>
            <a:off x="4515030" y="4516576"/>
            <a:ext cx="1012605" cy="587673"/>
            <a:chOff x="7932500" y="1790100"/>
            <a:chExt cx="1380700" cy="801300"/>
          </a:xfrm>
        </p:grpSpPr>
        <p:sp>
          <p:nvSpPr>
            <p:cNvPr id="1025" name="Google Shape;1025;p38"/>
            <p:cNvSpPr/>
            <p:nvPr/>
          </p:nvSpPr>
          <p:spPr>
            <a:xfrm>
              <a:off x="8471750" y="1790100"/>
              <a:ext cx="841450" cy="801300"/>
            </a:xfrm>
            <a:custGeom>
              <a:rect b="b" l="l" r="r" t="t"/>
              <a:pathLst>
                <a:path extrusionOk="0" h="32052" w="33658">
                  <a:moveTo>
                    <a:pt x="33657" y="1"/>
                  </a:moveTo>
                  <a:lnTo>
                    <a:pt x="33657" y="1"/>
                  </a:lnTo>
                  <a:cubicBezTo>
                    <a:pt x="29986" y="2716"/>
                    <a:pt x="16753" y="4629"/>
                    <a:pt x="9256" y="10710"/>
                  </a:cubicBezTo>
                  <a:cubicBezTo>
                    <a:pt x="1760" y="16753"/>
                    <a:pt x="1" y="32051"/>
                    <a:pt x="1" y="32051"/>
                  </a:cubicBezTo>
                  <a:cubicBezTo>
                    <a:pt x="1" y="32051"/>
                    <a:pt x="16102" y="32051"/>
                    <a:pt x="24861" y="20883"/>
                  </a:cubicBezTo>
                  <a:cubicBezTo>
                    <a:pt x="31133" y="12928"/>
                    <a:pt x="33657" y="1"/>
                    <a:pt x="3365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38"/>
            <p:cNvSpPr/>
            <p:nvPr/>
          </p:nvSpPr>
          <p:spPr>
            <a:xfrm>
              <a:off x="8471750" y="1790100"/>
              <a:ext cx="841450" cy="801300"/>
            </a:xfrm>
            <a:custGeom>
              <a:rect b="b" l="l" r="r" t="t"/>
              <a:pathLst>
                <a:path extrusionOk="0" fill="none" h="32052" w="33658">
                  <a:moveTo>
                    <a:pt x="1" y="32051"/>
                  </a:moveTo>
                  <a:cubicBezTo>
                    <a:pt x="1" y="32051"/>
                    <a:pt x="11398" y="16408"/>
                    <a:pt x="33657" y="1"/>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38"/>
            <p:cNvSpPr/>
            <p:nvPr/>
          </p:nvSpPr>
          <p:spPr>
            <a:xfrm>
              <a:off x="8933575" y="1889550"/>
              <a:ext cx="121450" cy="211325"/>
            </a:xfrm>
            <a:custGeom>
              <a:rect b="b" l="l" r="r" t="t"/>
              <a:pathLst>
                <a:path extrusionOk="0" fill="none" h="8453" w="4858">
                  <a:moveTo>
                    <a:pt x="4858" y="1"/>
                  </a:moveTo>
                  <a:cubicBezTo>
                    <a:pt x="4858" y="1"/>
                    <a:pt x="2372" y="1875"/>
                    <a:pt x="1" y="8453"/>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p38"/>
            <p:cNvSpPr/>
            <p:nvPr/>
          </p:nvSpPr>
          <p:spPr>
            <a:xfrm>
              <a:off x="8874300" y="1994725"/>
              <a:ext cx="381525" cy="160650"/>
            </a:xfrm>
            <a:custGeom>
              <a:rect b="b" l="l" r="r" t="t"/>
              <a:pathLst>
                <a:path extrusionOk="0" fill="none" h="6426" w="15261">
                  <a:moveTo>
                    <a:pt x="0" y="6426"/>
                  </a:moveTo>
                  <a:cubicBezTo>
                    <a:pt x="0" y="6426"/>
                    <a:pt x="8912" y="4590"/>
                    <a:pt x="15261" y="1"/>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38"/>
            <p:cNvSpPr/>
            <p:nvPr/>
          </p:nvSpPr>
          <p:spPr>
            <a:xfrm>
              <a:off x="9055000" y="1889550"/>
              <a:ext cx="233325" cy="105200"/>
            </a:xfrm>
            <a:custGeom>
              <a:rect b="b" l="l" r="r" t="t"/>
              <a:pathLst>
                <a:path extrusionOk="0" fill="none" h="4208" w="9333">
                  <a:moveTo>
                    <a:pt x="1" y="4208"/>
                  </a:moveTo>
                  <a:cubicBezTo>
                    <a:pt x="1" y="4208"/>
                    <a:pt x="5738" y="2487"/>
                    <a:pt x="9333" y="1"/>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p38"/>
            <p:cNvSpPr/>
            <p:nvPr/>
          </p:nvSpPr>
          <p:spPr>
            <a:xfrm>
              <a:off x="8785375" y="1953625"/>
              <a:ext cx="95650" cy="286850"/>
            </a:xfrm>
            <a:custGeom>
              <a:rect b="b" l="l" r="r" t="t"/>
              <a:pathLst>
                <a:path extrusionOk="0" fill="none" h="11474" w="3826">
                  <a:moveTo>
                    <a:pt x="3825" y="0"/>
                  </a:moveTo>
                  <a:cubicBezTo>
                    <a:pt x="2066" y="3633"/>
                    <a:pt x="766" y="7496"/>
                    <a:pt x="1" y="11474"/>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 name="Google Shape;1031;p38"/>
            <p:cNvSpPr/>
            <p:nvPr/>
          </p:nvSpPr>
          <p:spPr>
            <a:xfrm>
              <a:off x="8707925" y="2213675"/>
              <a:ext cx="451325" cy="107125"/>
            </a:xfrm>
            <a:custGeom>
              <a:rect b="b" l="l" r="r" t="t"/>
              <a:pathLst>
                <a:path extrusionOk="0" fill="none" h="4285" w="18053">
                  <a:moveTo>
                    <a:pt x="1" y="4246"/>
                  </a:moveTo>
                  <a:cubicBezTo>
                    <a:pt x="1" y="4246"/>
                    <a:pt x="9180" y="4284"/>
                    <a:pt x="18053" y="1"/>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 name="Google Shape;1032;p38"/>
            <p:cNvSpPr/>
            <p:nvPr/>
          </p:nvSpPr>
          <p:spPr>
            <a:xfrm>
              <a:off x="8611350" y="2086525"/>
              <a:ext cx="60275" cy="336575"/>
            </a:xfrm>
            <a:custGeom>
              <a:rect b="b" l="l" r="r" t="t"/>
              <a:pathLst>
                <a:path extrusionOk="0" fill="none" h="13463" w="2411">
                  <a:moveTo>
                    <a:pt x="2410" y="0"/>
                  </a:moveTo>
                  <a:cubicBezTo>
                    <a:pt x="2410" y="0"/>
                    <a:pt x="728" y="4590"/>
                    <a:pt x="1" y="13463"/>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38"/>
            <p:cNvSpPr/>
            <p:nvPr/>
          </p:nvSpPr>
          <p:spPr>
            <a:xfrm>
              <a:off x="8532000" y="2390575"/>
              <a:ext cx="488625" cy="137700"/>
            </a:xfrm>
            <a:custGeom>
              <a:rect b="b" l="l" r="r" t="t"/>
              <a:pathLst>
                <a:path extrusionOk="0" fill="none" h="5508" w="19545">
                  <a:moveTo>
                    <a:pt x="0" y="5011"/>
                  </a:moveTo>
                  <a:cubicBezTo>
                    <a:pt x="0" y="5011"/>
                    <a:pt x="7573" y="5508"/>
                    <a:pt x="19544" y="0"/>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p38"/>
            <p:cNvSpPr/>
            <p:nvPr/>
          </p:nvSpPr>
          <p:spPr>
            <a:xfrm>
              <a:off x="7932500" y="1790100"/>
              <a:ext cx="709475" cy="754450"/>
            </a:xfrm>
            <a:custGeom>
              <a:rect b="b" l="l" r="r" t="t"/>
              <a:pathLst>
                <a:path extrusionOk="0" h="30178" w="28379">
                  <a:moveTo>
                    <a:pt x="3328" y="1"/>
                  </a:moveTo>
                  <a:lnTo>
                    <a:pt x="3328" y="1"/>
                  </a:lnTo>
                  <a:cubicBezTo>
                    <a:pt x="3328" y="1"/>
                    <a:pt x="0" y="28379"/>
                    <a:pt x="20806" y="30177"/>
                  </a:cubicBezTo>
                  <a:cubicBezTo>
                    <a:pt x="20806" y="30177"/>
                    <a:pt x="28379" y="11857"/>
                    <a:pt x="332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38"/>
            <p:cNvSpPr/>
            <p:nvPr/>
          </p:nvSpPr>
          <p:spPr>
            <a:xfrm>
              <a:off x="8015675" y="1790100"/>
              <a:ext cx="437000" cy="754450"/>
            </a:xfrm>
            <a:custGeom>
              <a:rect b="b" l="l" r="r" t="t"/>
              <a:pathLst>
                <a:path extrusionOk="0" fill="none" h="30178" w="17480">
                  <a:moveTo>
                    <a:pt x="1" y="1"/>
                  </a:moveTo>
                  <a:cubicBezTo>
                    <a:pt x="1" y="1"/>
                    <a:pt x="10212" y="13540"/>
                    <a:pt x="17479" y="30177"/>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 name="Google Shape;1036;p38"/>
            <p:cNvSpPr/>
            <p:nvPr/>
          </p:nvSpPr>
          <p:spPr>
            <a:xfrm>
              <a:off x="8015675" y="1927800"/>
              <a:ext cx="161625" cy="102325"/>
            </a:xfrm>
            <a:custGeom>
              <a:rect b="b" l="l" r="r" t="t"/>
              <a:pathLst>
                <a:path extrusionOk="0" fill="none" h="4093" w="6465">
                  <a:moveTo>
                    <a:pt x="1" y="0"/>
                  </a:moveTo>
                  <a:cubicBezTo>
                    <a:pt x="2028" y="1568"/>
                    <a:pt x="4208" y="2945"/>
                    <a:pt x="6464" y="4093"/>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 name="Google Shape;1037;p38"/>
            <p:cNvSpPr/>
            <p:nvPr/>
          </p:nvSpPr>
          <p:spPr>
            <a:xfrm>
              <a:off x="8198300" y="1896250"/>
              <a:ext cx="36350" cy="226625"/>
            </a:xfrm>
            <a:custGeom>
              <a:rect b="b" l="l" r="r" t="t"/>
              <a:pathLst>
                <a:path extrusionOk="0" fill="none" h="9065" w="1454">
                  <a:moveTo>
                    <a:pt x="1" y="0"/>
                  </a:moveTo>
                  <a:cubicBezTo>
                    <a:pt x="766" y="2983"/>
                    <a:pt x="1224" y="6005"/>
                    <a:pt x="1454" y="9065"/>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p38"/>
            <p:cNvSpPr/>
            <p:nvPr/>
          </p:nvSpPr>
          <p:spPr>
            <a:xfrm>
              <a:off x="8026200" y="2086525"/>
              <a:ext cx="267750" cy="139625"/>
            </a:xfrm>
            <a:custGeom>
              <a:rect b="b" l="l" r="r" t="t"/>
              <a:pathLst>
                <a:path extrusionOk="0" fill="none" h="5585" w="10710">
                  <a:moveTo>
                    <a:pt x="0" y="0"/>
                  </a:moveTo>
                  <a:cubicBezTo>
                    <a:pt x="0" y="0"/>
                    <a:pt x="5546" y="3748"/>
                    <a:pt x="10709" y="5584"/>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 name="Google Shape;1039;p38"/>
            <p:cNvSpPr/>
            <p:nvPr/>
          </p:nvSpPr>
          <p:spPr>
            <a:xfrm>
              <a:off x="8327375" y="2010025"/>
              <a:ext cx="30625" cy="320325"/>
            </a:xfrm>
            <a:custGeom>
              <a:rect b="b" l="l" r="r" t="t"/>
              <a:pathLst>
                <a:path extrusionOk="0" fill="none" h="12813" w="1225">
                  <a:moveTo>
                    <a:pt x="1" y="1"/>
                  </a:moveTo>
                  <a:cubicBezTo>
                    <a:pt x="957" y="4208"/>
                    <a:pt x="1225" y="8529"/>
                    <a:pt x="880" y="12813"/>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p38"/>
            <p:cNvSpPr/>
            <p:nvPr/>
          </p:nvSpPr>
          <p:spPr>
            <a:xfrm>
              <a:off x="8072100" y="2254800"/>
              <a:ext cx="313625" cy="147275"/>
            </a:xfrm>
            <a:custGeom>
              <a:rect b="b" l="l" r="r" t="t"/>
              <a:pathLst>
                <a:path extrusionOk="0" fill="none" h="5891" w="12545">
                  <a:moveTo>
                    <a:pt x="0" y="1"/>
                  </a:moveTo>
                  <a:cubicBezTo>
                    <a:pt x="0" y="1"/>
                    <a:pt x="6655" y="4284"/>
                    <a:pt x="12545" y="5890"/>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 name="Google Shape;1041;p38"/>
            <p:cNvSpPr/>
            <p:nvPr/>
          </p:nvSpPr>
          <p:spPr>
            <a:xfrm>
              <a:off x="8429700" y="2190750"/>
              <a:ext cx="34425" cy="302150"/>
            </a:xfrm>
            <a:custGeom>
              <a:rect b="b" l="l" r="r" t="t"/>
              <a:pathLst>
                <a:path extrusionOk="0" fill="none" h="12086" w="1377">
                  <a:moveTo>
                    <a:pt x="536" y="0"/>
                  </a:moveTo>
                  <a:cubicBezTo>
                    <a:pt x="536" y="0"/>
                    <a:pt x="1377" y="6999"/>
                    <a:pt x="0" y="12086"/>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42" name="Google Shape;1042;p38"/>
          <p:cNvGrpSpPr/>
          <p:nvPr/>
        </p:nvGrpSpPr>
        <p:grpSpPr>
          <a:xfrm rot="2700000">
            <a:off x="4495034" y="4171089"/>
            <a:ext cx="913677" cy="714816"/>
            <a:chOff x="7462730" y="3249992"/>
            <a:chExt cx="913686" cy="714823"/>
          </a:xfrm>
        </p:grpSpPr>
        <p:sp>
          <p:nvSpPr>
            <p:cNvPr id="1043" name="Google Shape;1043;p38"/>
            <p:cNvSpPr/>
            <p:nvPr/>
          </p:nvSpPr>
          <p:spPr>
            <a:xfrm flipH="1">
              <a:off x="7462730" y="3249992"/>
              <a:ext cx="836541" cy="712315"/>
            </a:xfrm>
            <a:custGeom>
              <a:rect b="b" l="l" r="r" t="t"/>
              <a:pathLst>
                <a:path extrusionOk="0" h="43223" w="50761">
                  <a:moveTo>
                    <a:pt x="37539" y="12098"/>
                  </a:moveTo>
                  <a:cubicBezTo>
                    <a:pt x="37751" y="11277"/>
                    <a:pt x="37812" y="10487"/>
                    <a:pt x="38086" y="9696"/>
                  </a:cubicBezTo>
                  <a:cubicBezTo>
                    <a:pt x="39119" y="6383"/>
                    <a:pt x="40913" y="3101"/>
                    <a:pt x="44013" y="1368"/>
                  </a:cubicBezTo>
                  <a:cubicBezTo>
                    <a:pt x="45624" y="456"/>
                    <a:pt x="47296" y="152"/>
                    <a:pt x="49119" y="31"/>
                  </a:cubicBezTo>
                  <a:cubicBezTo>
                    <a:pt x="49545" y="0"/>
                    <a:pt x="49971" y="0"/>
                    <a:pt x="50366" y="0"/>
                  </a:cubicBezTo>
                  <a:cubicBezTo>
                    <a:pt x="50518" y="0"/>
                    <a:pt x="50639" y="0"/>
                    <a:pt x="50761" y="0"/>
                  </a:cubicBezTo>
                  <a:cubicBezTo>
                    <a:pt x="50761" y="365"/>
                    <a:pt x="50426" y="699"/>
                    <a:pt x="50244" y="1003"/>
                  </a:cubicBezTo>
                  <a:cubicBezTo>
                    <a:pt x="49788" y="1672"/>
                    <a:pt x="49393" y="2341"/>
                    <a:pt x="48968" y="3009"/>
                  </a:cubicBezTo>
                  <a:cubicBezTo>
                    <a:pt x="48329" y="4195"/>
                    <a:pt x="47569" y="5289"/>
                    <a:pt x="46688" y="6292"/>
                  </a:cubicBezTo>
                  <a:cubicBezTo>
                    <a:pt x="44317" y="8785"/>
                    <a:pt x="41034" y="10365"/>
                    <a:pt x="37934" y="11703"/>
                  </a:cubicBezTo>
                  <a:close/>
                  <a:moveTo>
                    <a:pt x="30457" y="19545"/>
                  </a:moveTo>
                  <a:cubicBezTo>
                    <a:pt x="30335" y="19666"/>
                    <a:pt x="30213" y="19788"/>
                    <a:pt x="30122" y="19909"/>
                  </a:cubicBezTo>
                  <a:lnTo>
                    <a:pt x="30426" y="19545"/>
                  </a:lnTo>
                  <a:close/>
                  <a:moveTo>
                    <a:pt x="30457" y="19545"/>
                  </a:moveTo>
                  <a:cubicBezTo>
                    <a:pt x="31551" y="18511"/>
                    <a:pt x="32858" y="17934"/>
                    <a:pt x="34286" y="17356"/>
                  </a:cubicBezTo>
                  <a:cubicBezTo>
                    <a:pt x="35928" y="16687"/>
                    <a:pt x="37569" y="16110"/>
                    <a:pt x="39241" y="15593"/>
                  </a:cubicBezTo>
                  <a:cubicBezTo>
                    <a:pt x="40913" y="15076"/>
                    <a:pt x="42736" y="14529"/>
                    <a:pt x="44469" y="14803"/>
                  </a:cubicBezTo>
                  <a:cubicBezTo>
                    <a:pt x="45958" y="15046"/>
                    <a:pt x="47174" y="15928"/>
                    <a:pt x="48512" y="16505"/>
                  </a:cubicBezTo>
                  <a:cubicBezTo>
                    <a:pt x="48664" y="16566"/>
                    <a:pt x="49575" y="16839"/>
                    <a:pt x="49575" y="17083"/>
                  </a:cubicBezTo>
                  <a:cubicBezTo>
                    <a:pt x="49545" y="17478"/>
                    <a:pt x="48664" y="17599"/>
                    <a:pt x="48420" y="17660"/>
                  </a:cubicBezTo>
                  <a:cubicBezTo>
                    <a:pt x="47326" y="17934"/>
                    <a:pt x="46201" y="18207"/>
                    <a:pt x="45107" y="18511"/>
                  </a:cubicBezTo>
                  <a:cubicBezTo>
                    <a:pt x="41946" y="19423"/>
                    <a:pt x="38846" y="20213"/>
                    <a:pt x="35563" y="20335"/>
                  </a:cubicBezTo>
                  <a:cubicBezTo>
                    <a:pt x="33830" y="20396"/>
                    <a:pt x="32037" y="20304"/>
                    <a:pt x="30457" y="19575"/>
                  </a:cubicBezTo>
                  <a:close/>
                  <a:moveTo>
                    <a:pt x="28481" y="21125"/>
                  </a:moveTo>
                  <a:cubicBezTo>
                    <a:pt x="27934" y="19666"/>
                    <a:pt x="27599" y="18146"/>
                    <a:pt x="27508" y="16566"/>
                  </a:cubicBezTo>
                  <a:cubicBezTo>
                    <a:pt x="27295" y="14073"/>
                    <a:pt x="27356" y="11429"/>
                    <a:pt x="28542" y="9149"/>
                  </a:cubicBezTo>
                  <a:cubicBezTo>
                    <a:pt x="29332" y="7721"/>
                    <a:pt x="30305" y="6414"/>
                    <a:pt x="31429" y="5259"/>
                  </a:cubicBezTo>
                  <a:cubicBezTo>
                    <a:pt x="31642" y="4985"/>
                    <a:pt x="31855" y="4742"/>
                    <a:pt x="32098" y="4529"/>
                  </a:cubicBezTo>
                  <a:lnTo>
                    <a:pt x="32280" y="4347"/>
                  </a:lnTo>
                  <a:cubicBezTo>
                    <a:pt x="32311" y="4316"/>
                    <a:pt x="32341" y="4256"/>
                    <a:pt x="32371" y="4286"/>
                  </a:cubicBezTo>
                  <a:cubicBezTo>
                    <a:pt x="32493" y="4468"/>
                    <a:pt x="32219" y="5167"/>
                    <a:pt x="32159" y="5380"/>
                  </a:cubicBezTo>
                  <a:cubicBezTo>
                    <a:pt x="31916" y="6414"/>
                    <a:pt x="31733" y="7447"/>
                    <a:pt x="31642" y="8511"/>
                  </a:cubicBezTo>
                  <a:cubicBezTo>
                    <a:pt x="31460" y="10274"/>
                    <a:pt x="31490" y="12067"/>
                    <a:pt x="31247" y="13830"/>
                  </a:cubicBezTo>
                  <a:cubicBezTo>
                    <a:pt x="31004" y="15472"/>
                    <a:pt x="30517" y="17083"/>
                    <a:pt x="29818" y="18572"/>
                  </a:cubicBezTo>
                  <a:cubicBezTo>
                    <a:pt x="29545" y="19271"/>
                    <a:pt x="29180" y="19909"/>
                    <a:pt x="28754" y="20517"/>
                  </a:cubicBezTo>
                  <a:close/>
                  <a:moveTo>
                    <a:pt x="23617" y="26201"/>
                  </a:moveTo>
                  <a:cubicBezTo>
                    <a:pt x="25776" y="23982"/>
                    <a:pt x="29028" y="23435"/>
                    <a:pt x="31976" y="23162"/>
                  </a:cubicBezTo>
                  <a:cubicBezTo>
                    <a:pt x="33405" y="23040"/>
                    <a:pt x="34833" y="22919"/>
                    <a:pt x="36232" y="23466"/>
                  </a:cubicBezTo>
                  <a:cubicBezTo>
                    <a:pt x="37448" y="23952"/>
                    <a:pt x="38724" y="24469"/>
                    <a:pt x="39940" y="25046"/>
                  </a:cubicBezTo>
                  <a:cubicBezTo>
                    <a:pt x="40366" y="25259"/>
                    <a:pt x="40791" y="25502"/>
                    <a:pt x="41217" y="25715"/>
                  </a:cubicBezTo>
                  <a:lnTo>
                    <a:pt x="41642" y="25897"/>
                  </a:lnTo>
                  <a:cubicBezTo>
                    <a:pt x="41703" y="25928"/>
                    <a:pt x="41946" y="25958"/>
                    <a:pt x="41885" y="25988"/>
                  </a:cubicBezTo>
                  <a:cubicBezTo>
                    <a:pt x="41460" y="26201"/>
                    <a:pt x="40791" y="26140"/>
                    <a:pt x="40366" y="26171"/>
                  </a:cubicBezTo>
                  <a:cubicBezTo>
                    <a:pt x="39119" y="26262"/>
                    <a:pt x="37873" y="26353"/>
                    <a:pt x="36657" y="26414"/>
                  </a:cubicBezTo>
                  <a:cubicBezTo>
                    <a:pt x="35320" y="26475"/>
                    <a:pt x="33982" y="26505"/>
                    <a:pt x="32675" y="26688"/>
                  </a:cubicBezTo>
                  <a:cubicBezTo>
                    <a:pt x="29818" y="27113"/>
                    <a:pt x="26657" y="27782"/>
                    <a:pt x="23861" y="26627"/>
                  </a:cubicBezTo>
                  <a:close/>
                  <a:moveTo>
                    <a:pt x="19484" y="29241"/>
                  </a:moveTo>
                  <a:cubicBezTo>
                    <a:pt x="18754" y="28572"/>
                    <a:pt x="18724" y="27113"/>
                    <a:pt x="18633" y="26201"/>
                  </a:cubicBezTo>
                  <a:cubicBezTo>
                    <a:pt x="18207" y="22736"/>
                    <a:pt x="18876" y="19757"/>
                    <a:pt x="20517" y="16718"/>
                  </a:cubicBezTo>
                  <a:cubicBezTo>
                    <a:pt x="21064" y="15532"/>
                    <a:pt x="21885" y="14499"/>
                    <a:pt x="22888" y="13678"/>
                  </a:cubicBezTo>
                  <a:cubicBezTo>
                    <a:pt x="23162" y="13465"/>
                    <a:pt x="23435" y="13253"/>
                    <a:pt x="23739" y="13040"/>
                  </a:cubicBezTo>
                  <a:cubicBezTo>
                    <a:pt x="23861" y="12918"/>
                    <a:pt x="23921" y="12888"/>
                    <a:pt x="24073" y="12766"/>
                  </a:cubicBezTo>
                  <a:cubicBezTo>
                    <a:pt x="24195" y="12675"/>
                    <a:pt x="24317" y="12523"/>
                    <a:pt x="24317" y="12614"/>
                  </a:cubicBezTo>
                  <a:cubicBezTo>
                    <a:pt x="24377" y="13222"/>
                    <a:pt x="24134" y="13891"/>
                    <a:pt x="23982" y="14499"/>
                  </a:cubicBezTo>
                  <a:cubicBezTo>
                    <a:pt x="23739" y="15654"/>
                    <a:pt x="23526" y="16839"/>
                    <a:pt x="23314" y="18025"/>
                  </a:cubicBezTo>
                  <a:cubicBezTo>
                    <a:pt x="23101" y="19119"/>
                    <a:pt x="22918" y="20244"/>
                    <a:pt x="22766" y="21368"/>
                  </a:cubicBezTo>
                  <a:cubicBezTo>
                    <a:pt x="22584" y="22919"/>
                    <a:pt x="22493" y="24560"/>
                    <a:pt x="21824" y="26019"/>
                  </a:cubicBezTo>
                  <a:cubicBezTo>
                    <a:pt x="21247" y="27143"/>
                    <a:pt x="20456" y="28177"/>
                    <a:pt x="19544" y="29089"/>
                  </a:cubicBezTo>
                  <a:close/>
                  <a:moveTo>
                    <a:pt x="9240" y="36080"/>
                  </a:moveTo>
                  <a:cubicBezTo>
                    <a:pt x="8693" y="34986"/>
                    <a:pt x="8693" y="33739"/>
                    <a:pt x="8784" y="32554"/>
                  </a:cubicBezTo>
                  <a:cubicBezTo>
                    <a:pt x="8967" y="29758"/>
                    <a:pt x="9787" y="27022"/>
                    <a:pt x="11216" y="24590"/>
                  </a:cubicBezTo>
                  <a:cubicBezTo>
                    <a:pt x="11946" y="23344"/>
                    <a:pt x="12918" y="22311"/>
                    <a:pt x="14104" y="21490"/>
                  </a:cubicBezTo>
                  <a:cubicBezTo>
                    <a:pt x="14316" y="21338"/>
                    <a:pt x="14560" y="21156"/>
                    <a:pt x="14803" y="21004"/>
                  </a:cubicBezTo>
                  <a:cubicBezTo>
                    <a:pt x="14894" y="20943"/>
                    <a:pt x="15076" y="20700"/>
                    <a:pt x="15107" y="20821"/>
                  </a:cubicBezTo>
                  <a:cubicBezTo>
                    <a:pt x="15167" y="21277"/>
                    <a:pt x="15107" y="21763"/>
                    <a:pt x="14955" y="22189"/>
                  </a:cubicBezTo>
                  <a:cubicBezTo>
                    <a:pt x="14742" y="23040"/>
                    <a:pt x="14560" y="23861"/>
                    <a:pt x="14377" y="24681"/>
                  </a:cubicBezTo>
                  <a:cubicBezTo>
                    <a:pt x="13587" y="28663"/>
                    <a:pt x="13101" y="33162"/>
                    <a:pt x="9696" y="35837"/>
                  </a:cubicBezTo>
                  <a:close/>
                  <a:moveTo>
                    <a:pt x="13708" y="33679"/>
                  </a:moveTo>
                  <a:cubicBezTo>
                    <a:pt x="16140" y="32615"/>
                    <a:pt x="19301" y="31946"/>
                    <a:pt x="21946" y="32311"/>
                  </a:cubicBezTo>
                  <a:cubicBezTo>
                    <a:pt x="23283" y="32524"/>
                    <a:pt x="24590" y="32919"/>
                    <a:pt x="25836" y="33496"/>
                  </a:cubicBezTo>
                  <a:cubicBezTo>
                    <a:pt x="27143" y="33982"/>
                    <a:pt x="28359" y="34742"/>
                    <a:pt x="29362" y="35685"/>
                  </a:cubicBezTo>
                  <a:cubicBezTo>
                    <a:pt x="29545" y="35897"/>
                    <a:pt x="29757" y="36080"/>
                    <a:pt x="29940" y="36232"/>
                  </a:cubicBezTo>
                  <a:cubicBezTo>
                    <a:pt x="30061" y="36323"/>
                    <a:pt x="30153" y="36445"/>
                    <a:pt x="30274" y="36536"/>
                  </a:cubicBezTo>
                  <a:cubicBezTo>
                    <a:pt x="30092" y="36718"/>
                    <a:pt x="29545" y="36597"/>
                    <a:pt x="29362" y="36566"/>
                  </a:cubicBezTo>
                  <a:cubicBezTo>
                    <a:pt x="28298" y="36475"/>
                    <a:pt x="27235" y="36414"/>
                    <a:pt x="26171" y="36414"/>
                  </a:cubicBezTo>
                  <a:cubicBezTo>
                    <a:pt x="24438" y="36414"/>
                    <a:pt x="22675" y="36597"/>
                    <a:pt x="20943" y="36505"/>
                  </a:cubicBezTo>
                  <a:cubicBezTo>
                    <a:pt x="19514" y="36414"/>
                    <a:pt x="18116" y="36141"/>
                    <a:pt x="16718" y="35715"/>
                  </a:cubicBezTo>
                  <a:cubicBezTo>
                    <a:pt x="15745" y="35411"/>
                    <a:pt x="14347" y="34955"/>
                    <a:pt x="13678" y="34104"/>
                  </a:cubicBezTo>
                  <a:close/>
                  <a:moveTo>
                    <a:pt x="1307" y="40214"/>
                  </a:moveTo>
                  <a:cubicBezTo>
                    <a:pt x="0" y="38086"/>
                    <a:pt x="608" y="35411"/>
                    <a:pt x="881" y="33071"/>
                  </a:cubicBezTo>
                  <a:cubicBezTo>
                    <a:pt x="973" y="32037"/>
                    <a:pt x="1155" y="31004"/>
                    <a:pt x="1368" y="30001"/>
                  </a:cubicBezTo>
                  <a:cubicBezTo>
                    <a:pt x="1581" y="29058"/>
                    <a:pt x="1976" y="28177"/>
                    <a:pt x="2553" y="27417"/>
                  </a:cubicBezTo>
                  <a:cubicBezTo>
                    <a:pt x="3374" y="26323"/>
                    <a:pt x="4347" y="25350"/>
                    <a:pt x="5228" y="24317"/>
                  </a:cubicBezTo>
                  <a:cubicBezTo>
                    <a:pt x="5532" y="23952"/>
                    <a:pt x="5836" y="23648"/>
                    <a:pt x="6140" y="23314"/>
                  </a:cubicBezTo>
                  <a:cubicBezTo>
                    <a:pt x="6322" y="23131"/>
                    <a:pt x="6292" y="23162"/>
                    <a:pt x="6505" y="22919"/>
                  </a:cubicBezTo>
                  <a:cubicBezTo>
                    <a:pt x="6535" y="22888"/>
                    <a:pt x="6596" y="22767"/>
                    <a:pt x="6596" y="22827"/>
                  </a:cubicBezTo>
                  <a:cubicBezTo>
                    <a:pt x="6626" y="23952"/>
                    <a:pt x="6049" y="25259"/>
                    <a:pt x="5988" y="26444"/>
                  </a:cubicBezTo>
                  <a:cubicBezTo>
                    <a:pt x="5806" y="29575"/>
                    <a:pt x="5410" y="32493"/>
                    <a:pt x="4347" y="35441"/>
                  </a:cubicBezTo>
                  <a:cubicBezTo>
                    <a:pt x="3799" y="36992"/>
                    <a:pt x="2766" y="39332"/>
                    <a:pt x="1307" y="40214"/>
                  </a:cubicBezTo>
                  <a:close/>
                  <a:moveTo>
                    <a:pt x="4499" y="38694"/>
                  </a:moveTo>
                  <a:cubicBezTo>
                    <a:pt x="6231" y="38025"/>
                    <a:pt x="8055" y="37752"/>
                    <a:pt x="9909" y="37812"/>
                  </a:cubicBezTo>
                  <a:cubicBezTo>
                    <a:pt x="11398" y="37873"/>
                    <a:pt x="13070" y="38116"/>
                    <a:pt x="14408" y="38846"/>
                  </a:cubicBezTo>
                  <a:cubicBezTo>
                    <a:pt x="15471" y="39423"/>
                    <a:pt x="16323" y="40366"/>
                    <a:pt x="17204" y="41217"/>
                  </a:cubicBezTo>
                  <a:cubicBezTo>
                    <a:pt x="17721" y="41703"/>
                    <a:pt x="18268" y="42159"/>
                    <a:pt x="18754" y="42676"/>
                  </a:cubicBezTo>
                  <a:cubicBezTo>
                    <a:pt x="18754" y="42676"/>
                    <a:pt x="19058" y="43071"/>
                    <a:pt x="19058" y="43071"/>
                  </a:cubicBezTo>
                  <a:cubicBezTo>
                    <a:pt x="18815" y="43223"/>
                    <a:pt x="18359" y="43101"/>
                    <a:pt x="18085" y="43071"/>
                  </a:cubicBezTo>
                  <a:cubicBezTo>
                    <a:pt x="17295" y="42949"/>
                    <a:pt x="16505" y="42858"/>
                    <a:pt x="15684" y="42797"/>
                  </a:cubicBezTo>
                  <a:cubicBezTo>
                    <a:pt x="12949" y="42493"/>
                    <a:pt x="10274" y="41794"/>
                    <a:pt x="7781" y="40700"/>
                  </a:cubicBezTo>
                  <a:cubicBezTo>
                    <a:pt x="6748" y="40274"/>
                    <a:pt x="5441" y="39818"/>
                    <a:pt x="4803" y="38815"/>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4" name="Google Shape;1044;p38"/>
            <p:cNvSpPr/>
            <p:nvPr/>
          </p:nvSpPr>
          <p:spPr>
            <a:xfrm flipH="1">
              <a:off x="7647571" y="3413295"/>
              <a:ext cx="728844" cy="551520"/>
            </a:xfrm>
            <a:custGeom>
              <a:rect b="b" l="l" r="r" t="t"/>
              <a:pathLst>
                <a:path extrusionOk="0" h="33466" w="44226">
                  <a:moveTo>
                    <a:pt x="42828" y="578"/>
                  </a:moveTo>
                  <a:cubicBezTo>
                    <a:pt x="35685" y="7964"/>
                    <a:pt x="28906" y="15502"/>
                    <a:pt x="20517" y="21611"/>
                  </a:cubicBezTo>
                  <a:cubicBezTo>
                    <a:pt x="14438" y="26019"/>
                    <a:pt x="7690" y="29362"/>
                    <a:pt x="760" y="32068"/>
                  </a:cubicBezTo>
                  <a:cubicBezTo>
                    <a:pt x="0" y="32341"/>
                    <a:pt x="426" y="33466"/>
                    <a:pt x="1155" y="33131"/>
                  </a:cubicBezTo>
                  <a:cubicBezTo>
                    <a:pt x="8207" y="30396"/>
                    <a:pt x="15046" y="26991"/>
                    <a:pt x="21186" y="22523"/>
                  </a:cubicBezTo>
                  <a:cubicBezTo>
                    <a:pt x="29636" y="16383"/>
                    <a:pt x="36475" y="8815"/>
                    <a:pt x="43648" y="1368"/>
                  </a:cubicBezTo>
                  <a:cubicBezTo>
                    <a:pt x="44226" y="821"/>
                    <a:pt x="43375" y="0"/>
                    <a:pt x="42858" y="578"/>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45" name="Google Shape;1045;p38"/>
          <p:cNvGrpSpPr/>
          <p:nvPr/>
        </p:nvGrpSpPr>
        <p:grpSpPr>
          <a:xfrm rot="-4395890">
            <a:off x="4301130" y="2009276"/>
            <a:ext cx="1440391" cy="951914"/>
            <a:chOff x="6771032" y="2946336"/>
            <a:chExt cx="1653740" cy="1092910"/>
          </a:xfrm>
        </p:grpSpPr>
        <p:grpSp>
          <p:nvGrpSpPr>
            <p:cNvPr id="1046" name="Google Shape;1046;p38"/>
            <p:cNvGrpSpPr/>
            <p:nvPr/>
          </p:nvGrpSpPr>
          <p:grpSpPr>
            <a:xfrm rot="-3599956">
              <a:off x="6851708" y="3149698"/>
              <a:ext cx="865812" cy="686185"/>
              <a:chOff x="7400105" y="2402050"/>
              <a:chExt cx="865831" cy="686200"/>
            </a:xfrm>
          </p:grpSpPr>
          <p:sp>
            <p:nvSpPr>
              <p:cNvPr id="1047" name="Google Shape;1047;p38"/>
              <p:cNvSpPr/>
              <p:nvPr/>
            </p:nvSpPr>
            <p:spPr>
              <a:xfrm rot="-5400000">
                <a:off x="7558857" y="2381171"/>
                <a:ext cx="686200" cy="727958"/>
              </a:xfrm>
              <a:custGeom>
                <a:rect b="b" l="l" r="r" t="t"/>
                <a:pathLst>
                  <a:path extrusionOk="0" h="21996" w="24211">
                    <a:moveTo>
                      <a:pt x="9474" y="1"/>
                    </a:moveTo>
                    <a:cubicBezTo>
                      <a:pt x="7908" y="1"/>
                      <a:pt x="6128" y="214"/>
                      <a:pt x="4207" y="807"/>
                    </a:cubicBezTo>
                    <a:cubicBezTo>
                      <a:pt x="5087" y="2184"/>
                      <a:pt x="6311" y="3293"/>
                      <a:pt x="7726" y="4096"/>
                    </a:cubicBezTo>
                    <a:cubicBezTo>
                      <a:pt x="7726" y="4096"/>
                      <a:pt x="3443" y="4708"/>
                      <a:pt x="0" y="9106"/>
                    </a:cubicBezTo>
                    <a:cubicBezTo>
                      <a:pt x="0" y="9106"/>
                      <a:pt x="3286" y="10304"/>
                      <a:pt x="5907" y="10304"/>
                    </a:cubicBezTo>
                    <a:cubicBezTo>
                      <a:pt x="6057" y="10304"/>
                      <a:pt x="6205" y="10300"/>
                      <a:pt x="6349" y="10292"/>
                    </a:cubicBezTo>
                    <a:lnTo>
                      <a:pt x="6349" y="10292"/>
                    </a:lnTo>
                    <a:cubicBezTo>
                      <a:pt x="4322" y="13887"/>
                      <a:pt x="3213" y="17903"/>
                      <a:pt x="3022" y="21995"/>
                    </a:cubicBezTo>
                    <a:cubicBezTo>
                      <a:pt x="3022" y="21995"/>
                      <a:pt x="10748" y="20695"/>
                      <a:pt x="14916" y="14193"/>
                    </a:cubicBezTo>
                    <a:cubicBezTo>
                      <a:pt x="15566" y="15990"/>
                      <a:pt x="16523" y="17673"/>
                      <a:pt x="17708" y="19203"/>
                    </a:cubicBezTo>
                    <a:cubicBezTo>
                      <a:pt x="19009" y="16296"/>
                      <a:pt x="19468" y="13084"/>
                      <a:pt x="18970" y="9948"/>
                    </a:cubicBezTo>
                    <a:lnTo>
                      <a:pt x="18970" y="9948"/>
                    </a:lnTo>
                    <a:cubicBezTo>
                      <a:pt x="18971" y="9948"/>
                      <a:pt x="20806" y="11477"/>
                      <a:pt x="24210" y="12089"/>
                    </a:cubicBezTo>
                    <a:cubicBezTo>
                      <a:pt x="23254" y="7500"/>
                      <a:pt x="20271" y="3561"/>
                      <a:pt x="16064" y="1381"/>
                    </a:cubicBezTo>
                    <a:cubicBezTo>
                      <a:pt x="16064" y="1381"/>
                      <a:pt x="13461" y="1"/>
                      <a:pt x="947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p38"/>
              <p:cNvSpPr/>
              <p:nvPr/>
            </p:nvSpPr>
            <p:spPr>
              <a:xfrm rot="-5400000">
                <a:off x="7608189" y="2392335"/>
                <a:ext cx="307885" cy="724052"/>
              </a:xfrm>
              <a:custGeom>
                <a:rect b="b" l="l" r="r" t="t"/>
                <a:pathLst>
                  <a:path extrusionOk="0" fill="none" h="21878" w="10863">
                    <a:moveTo>
                      <a:pt x="10862" y="1"/>
                    </a:moveTo>
                    <a:cubicBezTo>
                      <a:pt x="10862" y="1"/>
                      <a:pt x="10250" y="11245"/>
                      <a:pt x="0" y="21878"/>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 name="Google Shape;1049;p38"/>
              <p:cNvSpPr/>
              <p:nvPr/>
            </p:nvSpPr>
            <p:spPr>
              <a:xfrm rot="-5400000">
                <a:off x="7845333" y="2527344"/>
                <a:ext cx="94352" cy="240501"/>
              </a:xfrm>
              <a:custGeom>
                <a:rect b="b" l="l" r="r" t="t"/>
                <a:pathLst>
                  <a:path extrusionOk="0" fill="none" h="7267" w="3329">
                    <a:moveTo>
                      <a:pt x="3328" y="7267"/>
                    </a:moveTo>
                    <a:cubicBezTo>
                      <a:pt x="3328" y="7267"/>
                      <a:pt x="1607" y="2218"/>
                      <a:pt x="1" y="0"/>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 name="Google Shape;1050;p38"/>
              <p:cNvSpPr/>
              <p:nvPr/>
            </p:nvSpPr>
            <p:spPr>
              <a:xfrm rot="-5400000">
                <a:off x="7650627" y="2450575"/>
                <a:ext cx="157216" cy="222796"/>
              </a:xfrm>
              <a:custGeom>
                <a:rect b="b" l="l" r="r" t="t"/>
                <a:pathLst>
                  <a:path extrusionOk="0" fill="none" h="6732" w="5547">
                    <a:moveTo>
                      <a:pt x="5547" y="6731"/>
                    </a:moveTo>
                    <a:cubicBezTo>
                      <a:pt x="5547" y="6731"/>
                      <a:pt x="2984" y="2065"/>
                      <a:pt x="1" y="0"/>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 name="Google Shape;1051;p38"/>
              <p:cNvSpPr/>
              <p:nvPr/>
            </p:nvSpPr>
            <p:spPr>
              <a:xfrm rot="-5400000">
                <a:off x="7533205" y="2731461"/>
                <a:ext cx="221157" cy="84856"/>
              </a:xfrm>
              <a:custGeom>
                <a:rect b="b" l="l" r="r" t="t"/>
                <a:pathLst>
                  <a:path extrusionOk="0" fill="none" h="2564" w="7803">
                    <a:moveTo>
                      <a:pt x="1" y="1"/>
                    </a:moveTo>
                    <a:cubicBezTo>
                      <a:pt x="1" y="1"/>
                      <a:pt x="5699" y="957"/>
                      <a:pt x="7803" y="2563"/>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2" name="Google Shape;1052;p38"/>
              <p:cNvSpPr/>
              <p:nvPr/>
            </p:nvSpPr>
            <p:spPr>
              <a:xfrm rot="-5400000">
                <a:off x="7683298" y="2821089"/>
                <a:ext cx="237425" cy="21578"/>
              </a:xfrm>
              <a:custGeom>
                <a:rect b="b" l="l" r="r" t="t"/>
                <a:pathLst>
                  <a:path extrusionOk="0" fill="none" h="652" w="8377">
                    <a:moveTo>
                      <a:pt x="1" y="345"/>
                    </a:moveTo>
                    <a:cubicBezTo>
                      <a:pt x="2793" y="1"/>
                      <a:pt x="5623" y="116"/>
                      <a:pt x="8376" y="651"/>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3" name="Google Shape;1053;p38"/>
              <p:cNvSpPr/>
              <p:nvPr/>
            </p:nvSpPr>
            <p:spPr>
              <a:xfrm rot="-5400000">
                <a:off x="7978490" y="2661859"/>
                <a:ext cx="6519" cy="178514"/>
              </a:xfrm>
              <a:custGeom>
                <a:rect b="b" l="l" r="r" t="t"/>
                <a:pathLst>
                  <a:path extrusionOk="0" fill="none" h="5394" w="230">
                    <a:moveTo>
                      <a:pt x="38" y="1"/>
                    </a:moveTo>
                    <a:cubicBezTo>
                      <a:pt x="230" y="1798"/>
                      <a:pt x="230" y="3596"/>
                      <a:pt x="0" y="5393"/>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 name="Google Shape;1054;p38"/>
              <p:cNvSpPr/>
              <p:nvPr/>
            </p:nvSpPr>
            <p:spPr>
              <a:xfrm rot="-5400000">
                <a:off x="7917228" y="2816922"/>
                <a:ext cx="113852" cy="49411"/>
              </a:xfrm>
              <a:custGeom>
                <a:rect b="b" l="l" r="r" t="t"/>
                <a:pathLst>
                  <a:path extrusionOk="0" fill="none" h="1493" w="4017">
                    <a:moveTo>
                      <a:pt x="0" y="1492"/>
                    </a:moveTo>
                    <a:cubicBezTo>
                      <a:pt x="1377" y="1148"/>
                      <a:pt x="2716" y="613"/>
                      <a:pt x="4016" y="1"/>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 name="Google Shape;1055;p38"/>
              <p:cNvSpPr/>
              <p:nvPr/>
            </p:nvSpPr>
            <p:spPr>
              <a:xfrm rot="-5400000">
                <a:off x="8048468" y="2766492"/>
                <a:ext cx="26047" cy="125331"/>
              </a:xfrm>
              <a:custGeom>
                <a:rect b="b" l="l" r="r" t="t"/>
                <a:pathLst>
                  <a:path extrusionOk="0" fill="none" h="3787" w="919">
                    <a:moveTo>
                      <a:pt x="918" y="0"/>
                    </a:moveTo>
                    <a:cubicBezTo>
                      <a:pt x="727" y="1301"/>
                      <a:pt x="421" y="2563"/>
                      <a:pt x="0" y="3787"/>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56" name="Google Shape;1056;p38"/>
            <p:cNvGrpSpPr/>
            <p:nvPr/>
          </p:nvGrpSpPr>
          <p:grpSpPr>
            <a:xfrm rot="5400000">
              <a:off x="7781734" y="3180850"/>
              <a:ext cx="603350" cy="682725"/>
              <a:chOff x="9770450" y="2413550"/>
              <a:chExt cx="603350" cy="682725"/>
            </a:xfrm>
          </p:grpSpPr>
          <p:sp>
            <p:nvSpPr>
              <p:cNvPr id="1057" name="Google Shape;1057;p38"/>
              <p:cNvSpPr/>
              <p:nvPr/>
            </p:nvSpPr>
            <p:spPr>
              <a:xfrm>
                <a:off x="9867975" y="2458500"/>
                <a:ext cx="505825" cy="637775"/>
              </a:xfrm>
              <a:custGeom>
                <a:rect b="b" l="l" r="r" t="t"/>
                <a:pathLst>
                  <a:path extrusionOk="0" fill="none" h="25511" w="20233">
                    <a:moveTo>
                      <a:pt x="1" y="0"/>
                    </a:moveTo>
                    <a:cubicBezTo>
                      <a:pt x="1" y="0"/>
                      <a:pt x="7803" y="8070"/>
                      <a:pt x="20233" y="25510"/>
                    </a:cubicBezTo>
                  </a:path>
                </a:pathLst>
              </a:custGeom>
              <a:noFill/>
              <a:ln cap="rnd" cmpd="sng" w="181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 name="Google Shape;1058;p38"/>
              <p:cNvSpPr/>
              <p:nvPr/>
            </p:nvSpPr>
            <p:spPr>
              <a:xfrm>
                <a:off x="9814425" y="2627725"/>
                <a:ext cx="275400" cy="90850"/>
              </a:xfrm>
              <a:custGeom>
                <a:rect b="b" l="l" r="r" t="t"/>
                <a:pathLst>
                  <a:path extrusionOk="0" fill="none" h="3634" w="11016">
                    <a:moveTo>
                      <a:pt x="1" y="1"/>
                    </a:moveTo>
                    <a:cubicBezTo>
                      <a:pt x="1" y="1"/>
                      <a:pt x="6809" y="1683"/>
                      <a:pt x="11016" y="3634"/>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 name="Google Shape;1059;p38"/>
              <p:cNvSpPr/>
              <p:nvPr/>
            </p:nvSpPr>
            <p:spPr>
              <a:xfrm>
                <a:off x="10168200" y="2579925"/>
                <a:ext cx="22025" cy="266775"/>
              </a:xfrm>
              <a:custGeom>
                <a:rect b="b" l="l" r="r" t="t"/>
                <a:pathLst>
                  <a:path extrusionOk="0" fill="none" h="10671" w="881">
                    <a:moveTo>
                      <a:pt x="1" y="0"/>
                    </a:moveTo>
                    <a:cubicBezTo>
                      <a:pt x="1" y="0"/>
                      <a:pt x="460" y="5508"/>
                      <a:pt x="881" y="10671"/>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p38"/>
              <p:cNvSpPr/>
              <p:nvPr/>
            </p:nvSpPr>
            <p:spPr>
              <a:xfrm>
                <a:off x="9964550" y="2862950"/>
                <a:ext cx="308850" cy="95625"/>
              </a:xfrm>
              <a:custGeom>
                <a:rect b="b" l="l" r="r" t="t"/>
                <a:pathLst>
                  <a:path extrusionOk="0" fill="none" h="3825" w="12354">
                    <a:moveTo>
                      <a:pt x="1" y="0"/>
                    </a:moveTo>
                    <a:cubicBezTo>
                      <a:pt x="1" y="0"/>
                      <a:pt x="7038" y="1147"/>
                      <a:pt x="12354" y="3825"/>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1" name="Google Shape;1061;p38"/>
              <p:cNvSpPr/>
              <p:nvPr/>
            </p:nvSpPr>
            <p:spPr>
              <a:xfrm>
                <a:off x="10018100" y="2465175"/>
                <a:ext cx="24875" cy="196050"/>
              </a:xfrm>
              <a:custGeom>
                <a:rect b="b" l="l" r="r" t="t"/>
                <a:pathLst>
                  <a:path extrusionOk="0" fill="none" h="7842" w="995">
                    <a:moveTo>
                      <a:pt x="0" y="1"/>
                    </a:moveTo>
                    <a:cubicBezTo>
                      <a:pt x="0" y="1"/>
                      <a:pt x="383" y="3634"/>
                      <a:pt x="995" y="7841"/>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2" name="Google Shape;1062;p38"/>
              <p:cNvSpPr/>
              <p:nvPr/>
            </p:nvSpPr>
            <p:spPr>
              <a:xfrm>
                <a:off x="9823050" y="2413550"/>
                <a:ext cx="89900" cy="89900"/>
              </a:xfrm>
              <a:custGeom>
                <a:rect b="b" l="l" r="r" t="t"/>
                <a:pathLst>
                  <a:path extrusionOk="0" h="3596" w="3596">
                    <a:moveTo>
                      <a:pt x="1798" y="0"/>
                    </a:moveTo>
                    <a:cubicBezTo>
                      <a:pt x="803" y="0"/>
                      <a:pt x="0" y="804"/>
                      <a:pt x="0" y="1798"/>
                    </a:cubicBezTo>
                    <a:cubicBezTo>
                      <a:pt x="0" y="2792"/>
                      <a:pt x="803" y="3596"/>
                      <a:pt x="1798" y="3596"/>
                    </a:cubicBezTo>
                    <a:cubicBezTo>
                      <a:pt x="2792" y="3596"/>
                      <a:pt x="3595" y="2792"/>
                      <a:pt x="3595" y="1798"/>
                    </a:cubicBezTo>
                    <a:cubicBezTo>
                      <a:pt x="3595" y="804"/>
                      <a:pt x="2792" y="0"/>
                      <a:pt x="179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3" name="Google Shape;1063;p38"/>
              <p:cNvSpPr/>
              <p:nvPr/>
            </p:nvSpPr>
            <p:spPr>
              <a:xfrm>
                <a:off x="9830700" y="2436500"/>
                <a:ext cx="32525" cy="28450"/>
              </a:xfrm>
              <a:custGeom>
                <a:rect b="b" l="l" r="r" t="t"/>
                <a:pathLst>
                  <a:path extrusionOk="0" h="1138" w="1301">
                    <a:moveTo>
                      <a:pt x="765" y="0"/>
                    </a:moveTo>
                    <a:cubicBezTo>
                      <a:pt x="268" y="0"/>
                      <a:pt x="0" y="612"/>
                      <a:pt x="344" y="956"/>
                    </a:cubicBezTo>
                    <a:cubicBezTo>
                      <a:pt x="470" y="1082"/>
                      <a:pt x="617" y="1138"/>
                      <a:pt x="757" y="1138"/>
                    </a:cubicBezTo>
                    <a:cubicBezTo>
                      <a:pt x="1042" y="1138"/>
                      <a:pt x="1301" y="908"/>
                      <a:pt x="1301" y="574"/>
                    </a:cubicBezTo>
                    <a:cubicBezTo>
                      <a:pt x="1301" y="268"/>
                      <a:pt x="1071" y="0"/>
                      <a:pt x="7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 name="Google Shape;1064;p38"/>
              <p:cNvSpPr/>
              <p:nvPr/>
            </p:nvSpPr>
            <p:spPr>
              <a:xfrm>
                <a:off x="9770450" y="2579925"/>
                <a:ext cx="88950" cy="89900"/>
              </a:xfrm>
              <a:custGeom>
                <a:rect b="b" l="l" r="r" t="t"/>
                <a:pathLst>
                  <a:path extrusionOk="0" h="3596" w="3558">
                    <a:moveTo>
                      <a:pt x="1760" y="0"/>
                    </a:moveTo>
                    <a:cubicBezTo>
                      <a:pt x="766" y="0"/>
                      <a:pt x="1" y="803"/>
                      <a:pt x="1" y="1798"/>
                    </a:cubicBezTo>
                    <a:cubicBezTo>
                      <a:pt x="1" y="2792"/>
                      <a:pt x="766" y="3595"/>
                      <a:pt x="1760" y="3595"/>
                    </a:cubicBezTo>
                    <a:cubicBezTo>
                      <a:pt x="2754" y="3595"/>
                      <a:pt x="3558" y="2792"/>
                      <a:pt x="3558" y="1798"/>
                    </a:cubicBezTo>
                    <a:cubicBezTo>
                      <a:pt x="3558" y="803"/>
                      <a:pt x="2754" y="0"/>
                      <a:pt x="176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5" name="Google Shape;1065;p38"/>
              <p:cNvSpPr/>
              <p:nvPr/>
            </p:nvSpPr>
            <p:spPr>
              <a:xfrm>
                <a:off x="9778100" y="2602875"/>
                <a:ext cx="32525" cy="28025"/>
              </a:xfrm>
              <a:custGeom>
                <a:rect b="b" l="l" r="r" t="t"/>
                <a:pathLst>
                  <a:path extrusionOk="0" h="1121" w="1301">
                    <a:moveTo>
                      <a:pt x="766" y="0"/>
                    </a:moveTo>
                    <a:cubicBezTo>
                      <a:pt x="268" y="0"/>
                      <a:pt x="1" y="612"/>
                      <a:pt x="345" y="956"/>
                    </a:cubicBezTo>
                    <a:cubicBezTo>
                      <a:pt x="471" y="1069"/>
                      <a:pt x="617" y="1121"/>
                      <a:pt x="757" y="1121"/>
                    </a:cubicBezTo>
                    <a:cubicBezTo>
                      <a:pt x="1043" y="1121"/>
                      <a:pt x="1301" y="908"/>
                      <a:pt x="1301" y="574"/>
                    </a:cubicBezTo>
                    <a:cubicBezTo>
                      <a:pt x="1301" y="268"/>
                      <a:pt x="1072" y="0"/>
                      <a:pt x="76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 name="Google Shape;1066;p38"/>
              <p:cNvSpPr/>
              <p:nvPr/>
            </p:nvSpPr>
            <p:spPr>
              <a:xfrm>
                <a:off x="9919625" y="2818000"/>
                <a:ext cx="89900" cy="89900"/>
              </a:xfrm>
              <a:custGeom>
                <a:rect b="b" l="l" r="r" t="t"/>
                <a:pathLst>
                  <a:path extrusionOk="0" h="3596" w="3596">
                    <a:moveTo>
                      <a:pt x="1798" y="1"/>
                    </a:moveTo>
                    <a:cubicBezTo>
                      <a:pt x="803" y="1"/>
                      <a:pt x="0" y="804"/>
                      <a:pt x="0" y="1798"/>
                    </a:cubicBezTo>
                    <a:cubicBezTo>
                      <a:pt x="0" y="2792"/>
                      <a:pt x="803" y="3596"/>
                      <a:pt x="1798" y="3596"/>
                    </a:cubicBezTo>
                    <a:cubicBezTo>
                      <a:pt x="2792" y="3596"/>
                      <a:pt x="3595" y="2792"/>
                      <a:pt x="3595" y="1798"/>
                    </a:cubicBezTo>
                    <a:cubicBezTo>
                      <a:pt x="3595" y="804"/>
                      <a:pt x="2792" y="1"/>
                      <a:pt x="179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 name="Google Shape;1067;p38"/>
              <p:cNvSpPr/>
              <p:nvPr/>
            </p:nvSpPr>
            <p:spPr>
              <a:xfrm>
                <a:off x="9932050" y="2840950"/>
                <a:ext cx="27750" cy="28700"/>
              </a:xfrm>
              <a:custGeom>
                <a:rect b="b" l="l" r="r" t="t"/>
                <a:pathLst>
                  <a:path extrusionOk="0" h="1148" w="1110">
                    <a:moveTo>
                      <a:pt x="574" y="0"/>
                    </a:moveTo>
                    <a:cubicBezTo>
                      <a:pt x="268" y="0"/>
                      <a:pt x="0" y="268"/>
                      <a:pt x="0" y="574"/>
                    </a:cubicBezTo>
                    <a:cubicBezTo>
                      <a:pt x="0" y="880"/>
                      <a:pt x="268" y="1148"/>
                      <a:pt x="574" y="1148"/>
                    </a:cubicBezTo>
                    <a:cubicBezTo>
                      <a:pt x="880" y="1148"/>
                      <a:pt x="1109" y="880"/>
                      <a:pt x="1109" y="574"/>
                    </a:cubicBezTo>
                    <a:cubicBezTo>
                      <a:pt x="1109" y="268"/>
                      <a:pt x="880" y="0"/>
                      <a:pt x="57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8" name="Google Shape;1068;p38"/>
              <p:cNvSpPr/>
              <p:nvPr/>
            </p:nvSpPr>
            <p:spPr>
              <a:xfrm>
                <a:off x="10123275" y="2534975"/>
                <a:ext cx="89900" cy="89900"/>
              </a:xfrm>
              <a:custGeom>
                <a:rect b="b" l="l" r="r" t="t"/>
                <a:pathLst>
                  <a:path extrusionOk="0" h="3596" w="3596">
                    <a:moveTo>
                      <a:pt x="1798" y="1"/>
                    </a:moveTo>
                    <a:cubicBezTo>
                      <a:pt x="804" y="1"/>
                      <a:pt x="0" y="804"/>
                      <a:pt x="0" y="1798"/>
                    </a:cubicBezTo>
                    <a:cubicBezTo>
                      <a:pt x="0" y="2793"/>
                      <a:pt x="804" y="3596"/>
                      <a:pt x="1798" y="3596"/>
                    </a:cubicBezTo>
                    <a:cubicBezTo>
                      <a:pt x="2792" y="3596"/>
                      <a:pt x="3596" y="2793"/>
                      <a:pt x="3596" y="1798"/>
                    </a:cubicBezTo>
                    <a:cubicBezTo>
                      <a:pt x="3596" y="804"/>
                      <a:pt x="2792" y="1"/>
                      <a:pt x="179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 name="Google Shape;1069;p38"/>
              <p:cNvSpPr/>
              <p:nvPr/>
            </p:nvSpPr>
            <p:spPr>
              <a:xfrm>
                <a:off x="10131875" y="2557925"/>
                <a:ext cx="32525" cy="28050"/>
              </a:xfrm>
              <a:custGeom>
                <a:rect b="b" l="l" r="r" t="t"/>
                <a:pathLst>
                  <a:path extrusionOk="0" h="1122" w="1301">
                    <a:moveTo>
                      <a:pt x="727" y="1"/>
                    </a:moveTo>
                    <a:cubicBezTo>
                      <a:pt x="230" y="1"/>
                      <a:pt x="1" y="613"/>
                      <a:pt x="345" y="957"/>
                    </a:cubicBezTo>
                    <a:cubicBezTo>
                      <a:pt x="458" y="1070"/>
                      <a:pt x="600" y="1121"/>
                      <a:pt x="740" y="1121"/>
                    </a:cubicBezTo>
                    <a:cubicBezTo>
                      <a:pt x="1025" y="1121"/>
                      <a:pt x="1301" y="908"/>
                      <a:pt x="1301" y="574"/>
                    </a:cubicBezTo>
                    <a:cubicBezTo>
                      <a:pt x="1301" y="268"/>
                      <a:pt x="1033" y="1"/>
                      <a:pt x="72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38"/>
              <p:cNvSpPr/>
              <p:nvPr/>
            </p:nvSpPr>
            <p:spPr>
              <a:xfrm>
                <a:off x="9973150" y="2420250"/>
                <a:ext cx="89900" cy="88950"/>
              </a:xfrm>
              <a:custGeom>
                <a:rect b="b" l="l" r="r" t="t"/>
                <a:pathLst>
                  <a:path extrusionOk="0" h="3558" w="3596">
                    <a:moveTo>
                      <a:pt x="1798" y="0"/>
                    </a:moveTo>
                    <a:cubicBezTo>
                      <a:pt x="804" y="0"/>
                      <a:pt x="1" y="803"/>
                      <a:pt x="1" y="1798"/>
                    </a:cubicBezTo>
                    <a:cubicBezTo>
                      <a:pt x="1" y="2792"/>
                      <a:pt x="804" y="3557"/>
                      <a:pt x="1798" y="3557"/>
                    </a:cubicBezTo>
                    <a:cubicBezTo>
                      <a:pt x="2793" y="3557"/>
                      <a:pt x="3596" y="2792"/>
                      <a:pt x="3596" y="1798"/>
                    </a:cubicBezTo>
                    <a:cubicBezTo>
                      <a:pt x="3596" y="803"/>
                      <a:pt x="2793" y="0"/>
                      <a:pt x="179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38"/>
              <p:cNvSpPr/>
              <p:nvPr/>
            </p:nvSpPr>
            <p:spPr>
              <a:xfrm>
                <a:off x="9981775" y="2443200"/>
                <a:ext cx="32525" cy="27800"/>
              </a:xfrm>
              <a:custGeom>
                <a:rect b="b" l="l" r="r" t="t"/>
                <a:pathLst>
                  <a:path extrusionOk="0" h="1112" w="1301">
                    <a:moveTo>
                      <a:pt x="727" y="0"/>
                    </a:moveTo>
                    <a:cubicBezTo>
                      <a:pt x="229" y="0"/>
                      <a:pt x="0" y="612"/>
                      <a:pt x="344" y="956"/>
                    </a:cubicBezTo>
                    <a:cubicBezTo>
                      <a:pt x="451" y="1063"/>
                      <a:pt x="585" y="1111"/>
                      <a:pt x="717" y="1111"/>
                    </a:cubicBezTo>
                    <a:cubicBezTo>
                      <a:pt x="1010" y="1111"/>
                      <a:pt x="1300" y="878"/>
                      <a:pt x="1300" y="536"/>
                    </a:cubicBezTo>
                    <a:cubicBezTo>
                      <a:pt x="1300" y="230"/>
                      <a:pt x="1033" y="0"/>
                      <a:pt x="72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5" name="Shape 1075"/>
        <p:cNvGrpSpPr/>
        <p:nvPr/>
      </p:nvGrpSpPr>
      <p:grpSpPr>
        <a:xfrm>
          <a:off x="0" y="0"/>
          <a:ext cx="0" cy="0"/>
          <a:chOff x="0" y="0"/>
          <a:chExt cx="0" cy="0"/>
        </a:xfrm>
      </p:grpSpPr>
      <p:sp>
        <p:nvSpPr>
          <p:cNvPr id="1076" name="Google Shape;1076;p39"/>
          <p:cNvSpPr txBox="1"/>
          <p:nvPr>
            <p:ph type="title"/>
          </p:nvPr>
        </p:nvSpPr>
        <p:spPr>
          <a:xfrm>
            <a:off x="731550" y="445025"/>
            <a:ext cx="76809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President Responsibilities</a:t>
            </a:r>
            <a:endParaRPr/>
          </a:p>
        </p:txBody>
      </p:sp>
      <p:sp>
        <p:nvSpPr>
          <p:cNvPr id="1077" name="Google Shape;1077;p39"/>
          <p:cNvSpPr txBox="1"/>
          <p:nvPr/>
        </p:nvSpPr>
        <p:spPr>
          <a:xfrm>
            <a:off x="0" y="1017725"/>
            <a:ext cx="9144000" cy="4063500"/>
          </a:xfrm>
          <a:prstGeom prst="rect">
            <a:avLst/>
          </a:prstGeom>
          <a:noFill/>
          <a:ln>
            <a:noFill/>
          </a:ln>
        </p:spPr>
        <p:txBody>
          <a:bodyPr anchorCtr="0" anchor="t" bIns="91425" lIns="91425" spcFirstLastPara="1" rIns="91425" wrap="square" tIns="91425">
            <a:spAutoFit/>
          </a:bodyPr>
          <a:lstStyle/>
          <a:p>
            <a:pPr indent="-336550" lvl="0" marL="457200" rtl="0" algn="l">
              <a:spcBef>
                <a:spcPts val="0"/>
              </a:spcBef>
              <a:spcAft>
                <a:spcPts val="0"/>
              </a:spcAft>
              <a:buSzPts val="1700"/>
              <a:buFont typeface="Montserrat"/>
              <a:buChar char="●"/>
            </a:pPr>
            <a:r>
              <a:rPr lang="en" sz="1700">
                <a:latin typeface="Montserrat"/>
                <a:ea typeface="Montserrat"/>
                <a:cs typeface="Montserrat"/>
                <a:sym typeface="Montserrat"/>
              </a:rPr>
              <a:t>Preside over all general </a:t>
            </a:r>
            <a:r>
              <a:rPr lang="en" sz="1700">
                <a:latin typeface="Montserrat"/>
                <a:ea typeface="Montserrat"/>
                <a:cs typeface="Montserrat"/>
                <a:sym typeface="Montserrat"/>
              </a:rPr>
              <a:t>body</a:t>
            </a:r>
            <a:r>
              <a:rPr lang="en" sz="1700">
                <a:latin typeface="Montserrat"/>
                <a:ea typeface="Montserrat"/>
                <a:cs typeface="Montserrat"/>
                <a:sym typeface="Montserrat"/>
              </a:rPr>
              <a:t> meetings and ensure that </a:t>
            </a:r>
            <a:r>
              <a:rPr lang="en" sz="1700">
                <a:latin typeface="Montserrat"/>
                <a:ea typeface="Montserrat"/>
                <a:cs typeface="Montserrat"/>
                <a:sym typeface="Montserrat"/>
              </a:rPr>
              <a:t>board members are progressing on their respective duties in preparation for the Council of Student Leaders Summit (COSL) and the annual state convention</a:t>
            </a:r>
            <a:endParaRPr sz="1700">
              <a:latin typeface="Montserrat"/>
              <a:ea typeface="Montserrat"/>
              <a:cs typeface="Montserrat"/>
              <a:sym typeface="Montserrat"/>
            </a:endParaRPr>
          </a:p>
          <a:p>
            <a:pPr indent="-336550" lvl="0" marL="457200" rtl="0" algn="l">
              <a:spcBef>
                <a:spcPts val="0"/>
              </a:spcBef>
              <a:spcAft>
                <a:spcPts val="0"/>
              </a:spcAft>
              <a:buSzPts val="1700"/>
              <a:buFont typeface="Montserrat"/>
              <a:buChar char="●"/>
            </a:pPr>
            <a:r>
              <a:rPr lang="en" sz="1700">
                <a:latin typeface="Montserrat"/>
                <a:ea typeface="Montserrat"/>
                <a:cs typeface="Montserrat"/>
                <a:sym typeface="Montserrat"/>
              </a:rPr>
              <a:t>Work closely with board members as needed to provide information and support for each of their various roles </a:t>
            </a:r>
            <a:endParaRPr sz="1700">
              <a:latin typeface="Montserrat"/>
              <a:ea typeface="Montserrat"/>
              <a:cs typeface="Montserrat"/>
              <a:sym typeface="Montserrat"/>
            </a:endParaRPr>
          </a:p>
          <a:p>
            <a:pPr indent="-336550" lvl="0" marL="457200" rtl="0" algn="l">
              <a:spcBef>
                <a:spcPts val="0"/>
              </a:spcBef>
              <a:spcAft>
                <a:spcPts val="0"/>
              </a:spcAft>
              <a:buSzPts val="1700"/>
              <a:buFont typeface="Montserrat"/>
              <a:buChar char="●"/>
            </a:pPr>
            <a:r>
              <a:rPr lang="en" sz="1700">
                <a:latin typeface="Montserrat"/>
                <a:ea typeface="Montserrat"/>
                <a:cs typeface="Montserrat"/>
                <a:sym typeface="Montserrat"/>
              </a:rPr>
              <a:t>Public face for VNSA as needed, such as in attendance for the National Student Nurses’ Association annual conference </a:t>
            </a:r>
            <a:endParaRPr sz="1700">
              <a:latin typeface="Montserrat"/>
              <a:ea typeface="Montserrat"/>
              <a:cs typeface="Montserrat"/>
              <a:sym typeface="Montserrat"/>
            </a:endParaRPr>
          </a:p>
          <a:p>
            <a:pPr indent="-336550" lvl="0" marL="457200" rtl="0" algn="l">
              <a:spcBef>
                <a:spcPts val="0"/>
              </a:spcBef>
              <a:spcAft>
                <a:spcPts val="0"/>
              </a:spcAft>
              <a:buSzPts val="1700"/>
              <a:buFont typeface="Montserrat"/>
              <a:buChar char="●"/>
            </a:pPr>
            <a:r>
              <a:rPr lang="en" sz="1700">
                <a:latin typeface="Montserrat"/>
                <a:ea typeface="Montserrat"/>
                <a:cs typeface="Montserrat"/>
                <a:sym typeface="Montserrat"/>
              </a:rPr>
              <a:t>Work in collaboration with the vice presidents to network with potential individuals who are interested in the opportunity to pass knowledge onto prospective nursing students</a:t>
            </a:r>
            <a:endParaRPr sz="1700">
              <a:latin typeface="Montserrat"/>
              <a:ea typeface="Montserrat"/>
              <a:cs typeface="Montserrat"/>
              <a:sym typeface="Montserrat"/>
            </a:endParaRPr>
          </a:p>
          <a:p>
            <a:pPr indent="-336550" lvl="0" marL="457200" rtl="0" algn="l">
              <a:spcBef>
                <a:spcPts val="0"/>
              </a:spcBef>
              <a:spcAft>
                <a:spcPts val="0"/>
              </a:spcAft>
              <a:buSzPts val="1700"/>
              <a:buFont typeface="Montserrat"/>
              <a:buChar char="●"/>
            </a:pPr>
            <a:r>
              <a:rPr lang="en" sz="1700">
                <a:latin typeface="Montserrat"/>
                <a:ea typeface="Montserrat"/>
                <a:cs typeface="Montserrat"/>
                <a:sym typeface="Montserrat"/>
              </a:rPr>
              <a:t>Work closely with the treasurer to budget events and allocate funding to events</a:t>
            </a:r>
            <a:endParaRPr sz="1700">
              <a:latin typeface="Montserrat"/>
              <a:ea typeface="Montserrat"/>
              <a:cs typeface="Montserrat"/>
              <a:sym typeface="Montserrat"/>
            </a:endParaRPr>
          </a:p>
          <a:p>
            <a:pPr indent="-336550" lvl="0" marL="457200" rtl="0" algn="l">
              <a:spcBef>
                <a:spcPts val="0"/>
              </a:spcBef>
              <a:spcAft>
                <a:spcPts val="0"/>
              </a:spcAft>
              <a:buSzPts val="1700"/>
              <a:buFont typeface="Montserrat"/>
              <a:buChar char="●"/>
            </a:pPr>
            <a:r>
              <a:rPr lang="en" sz="1700">
                <a:latin typeface="Montserrat"/>
                <a:ea typeface="Montserrat"/>
                <a:cs typeface="Montserrat"/>
                <a:sym typeface="Montserrat"/>
              </a:rPr>
              <a:t>Management of VNSA communications within VNSA faculty, NSNA, and local Virginia chapters  </a:t>
            </a:r>
            <a:endParaRPr sz="1700">
              <a:latin typeface="Montserrat"/>
              <a:ea typeface="Montserrat"/>
              <a:cs typeface="Montserrat"/>
              <a:sym typeface="Montserrat"/>
            </a:endParaRPr>
          </a:p>
          <a:p>
            <a:pPr indent="0" lvl="0" marL="0" rtl="0" algn="l">
              <a:spcBef>
                <a:spcPts val="0"/>
              </a:spcBef>
              <a:spcAft>
                <a:spcPts val="0"/>
              </a:spcAft>
              <a:buNone/>
            </a:pPr>
            <a:r>
              <a:t/>
            </a:r>
            <a:endParaRPr>
              <a:latin typeface="Montserrat"/>
              <a:ea typeface="Montserrat"/>
              <a:cs typeface="Montserrat"/>
              <a:sym typeface="Montserrat"/>
            </a:endParaRPr>
          </a:p>
        </p:txBody>
      </p:sp>
      <p:grpSp>
        <p:nvGrpSpPr>
          <p:cNvPr id="1078" name="Google Shape;1078;p39"/>
          <p:cNvGrpSpPr/>
          <p:nvPr/>
        </p:nvGrpSpPr>
        <p:grpSpPr>
          <a:xfrm rot="4881032">
            <a:off x="6414872" y="-1511"/>
            <a:ext cx="628215" cy="1037494"/>
            <a:chOff x="4414941" y="1723176"/>
            <a:chExt cx="628168" cy="1037418"/>
          </a:xfrm>
        </p:grpSpPr>
        <p:sp>
          <p:nvSpPr>
            <p:cNvPr id="1079" name="Google Shape;1079;p39"/>
            <p:cNvSpPr/>
            <p:nvPr/>
          </p:nvSpPr>
          <p:spPr>
            <a:xfrm>
              <a:off x="4414941" y="1808330"/>
              <a:ext cx="628168" cy="952264"/>
            </a:xfrm>
            <a:custGeom>
              <a:rect b="b" l="l" r="r" t="t"/>
              <a:pathLst>
                <a:path extrusionOk="0" h="57783" w="38117">
                  <a:moveTo>
                    <a:pt x="13162" y="41126"/>
                  </a:moveTo>
                  <a:cubicBezTo>
                    <a:pt x="13314" y="41916"/>
                    <a:pt x="13587" y="42706"/>
                    <a:pt x="13709" y="43527"/>
                  </a:cubicBezTo>
                  <a:cubicBezTo>
                    <a:pt x="14226" y="46931"/>
                    <a:pt x="14043" y="50670"/>
                    <a:pt x="12037" y="53588"/>
                  </a:cubicBezTo>
                  <a:cubicBezTo>
                    <a:pt x="10973" y="55108"/>
                    <a:pt x="9575" y="56111"/>
                    <a:pt x="7995" y="57023"/>
                  </a:cubicBezTo>
                  <a:cubicBezTo>
                    <a:pt x="7599" y="57235"/>
                    <a:pt x="7235" y="57387"/>
                    <a:pt x="6870" y="57600"/>
                  </a:cubicBezTo>
                  <a:cubicBezTo>
                    <a:pt x="6870" y="57600"/>
                    <a:pt x="6536" y="57782"/>
                    <a:pt x="6536" y="57782"/>
                  </a:cubicBezTo>
                  <a:cubicBezTo>
                    <a:pt x="6384" y="57448"/>
                    <a:pt x="6505" y="56992"/>
                    <a:pt x="6566" y="56627"/>
                  </a:cubicBezTo>
                  <a:cubicBezTo>
                    <a:pt x="6688" y="55867"/>
                    <a:pt x="6748" y="55077"/>
                    <a:pt x="6809" y="54287"/>
                  </a:cubicBezTo>
                  <a:cubicBezTo>
                    <a:pt x="6870" y="52950"/>
                    <a:pt x="7083" y="51642"/>
                    <a:pt x="7417" y="50366"/>
                  </a:cubicBezTo>
                  <a:cubicBezTo>
                    <a:pt x="8481" y="47083"/>
                    <a:pt x="10730" y="44226"/>
                    <a:pt x="12949" y="41642"/>
                  </a:cubicBezTo>
                  <a:close/>
                  <a:moveTo>
                    <a:pt x="16262" y="31308"/>
                  </a:moveTo>
                  <a:cubicBezTo>
                    <a:pt x="16323" y="31156"/>
                    <a:pt x="16384" y="31004"/>
                    <a:pt x="16414" y="30852"/>
                  </a:cubicBezTo>
                  <a:lnTo>
                    <a:pt x="16293" y="31308"/>
                  </a:lnTo>
                  <a:close/>
                  <a:moveTo>
                    <a:pt x="16262" y="31308"/>
                  </a:moveTo>
                  <a:cubicBezTo>
                    <a:pt x="15746" y="32706"/>
                    <a:pt x="14803" y="33831"/>
                    <a:pt x="13770" y="34955"/>
                  </a:cubicBezTo>
                  <a:cubicBezTo>
                    <a:pt x="12584" y="36262"/>
                    <a:pt x="11369" y="37509"/>
                    <a:pt x="10092" y="38694"/>
                  </a:cubicBezTo>
                  <a:cubicBezTo>
                    <a:pt x="8815" y="39910"/>
                    <a:pt x="7417" y="41186"/>
                    <a:pt x="5715" y="41703"/>
                  </a:cubicBezTo>
                  <a:cubicBezTo>
                    <a:pt x="4317" y="42129"/>
                    <a:pt x="2827" y="41855"/>
                    <a:pt x="1368" y="41916"/>
                  </a:cubicBezTo>
                  <a:cubicBezTo>
                    <a:pt x="1216" y="41916"/>
                    <a:pt x="244" y="42068"/>
                    <a:pt x="153" y="41855"/>
                  </a:cubicBezTo>
                  <a:cubicBezTo>
                    <a:pt x="1" y="41490"/>
                    <a:pt x="730" y="41004"/>
                    <a:pt x="943" y="40822"/>
                  </a:cubicBezTo>
                  <a:cubicBezTo>
                    <a:pt x="1824" y="40092"/>
                    <a:pt x="2706" y="39393"/>
                    <a:pt x="3557" y="38633"/>
                  </a:cubicBezTo>
                  <a:cubicBezTo>
                    <a:pt x="5989" y="36414"/>
                    <a:pt x="8420" y="34347"/>
                    <a:pt x="11369" y="32828"/>
                  </a:cubicBezTo>
                  <a:cubicBezTo>
                    <a:pt x="12888" y="32068"/>
                    <a:pt x="14530" y="31338"/>
                    <a:pt x="16262" y="31308"/>
                  </a:cubicBezTo>
                  <a:close/>
                  <a:moveTo>
                    <a:pt x="17357" y="29028"/>
                  </a:moveTo>
                  <a:cubicBezTo>
                    <a:pt x="18481" y="30092"/>
                    <a:pt x="19454" y="31338"/>
                    <a:pt x="20244" y="32706"/>
                  </a:cubicBezTo>
                  <a:cubicBezTo>
                    <a:pt x="21521" y="34864"/>
                    <a:pt x="22615" y="37265"/>
                    <a:pt x="22524" y="39849"/>
                  </a:cubicBezTo>
                  <a:cubicBezTo>
                    <a:pt x="22433" y="41460"/>
                    <a:pt x="22159" y="43071"/>
                    <a:pt x="21642" y="44591"/>
                  </a:cubicBezTo>
                  <a:cubicBezTo>
                    <a:pt x="21551" y="44925"/>
                    <a:pt x="21460" y="45229"/>
                    <a:pt x="21338" y="45533"/>
                  </a:cubicBezTo>
                  <a:cubicBezTo>
                    <a:pt x="21308" y="45685"/>
                    <a:pt x="21308" y="45655"/>
                    <a:pt x="21247" y="45776"/>
                  </a:cubicBezTo>
                  <a:cubicBezTo>
                    <a:pt x="21247" y="45807"/>
                    <a:pt x="21247" y="45898"/>
                    <a:pt x="21217" y="45867"/>
                  </a:cubicBezTo>
                  <a:cubicBezTo>
                    <a:pt x="21034" y="45776"/>
                    <a:pt x="20974" y="45016"/>
                    <a:pt x="20943" y="44803"/>
                  </a:cubicBezTo>
                  <a:cubicBezTo>
                    <a:pt x="20700" y="43770"/>
                    <a:pt x="20396" y="42767"/>
                    <a:pt x="20031" y="41764"/>
                  </a:cubicBezTo>
                  <a:cubicBezTo>
                    <a:pt x="19423" y="40092"/>
                    <a:pt x="18603" y="38512"/>
                    <a:pt x="18025" y="36809"/>
                  </a:cubicBezTo>
                  <a:cubicBezTo>
                    <a:pt x="17539" y="35229"/>
                    <a:pt x="17296" y="33557"/>
                    <a:pt x="17265" y="31885"/>
                  </a:cubicBezTo>
                  <a:cubicBezTo>
                    <a:pt x="17235" y="31186"/>
                    <a:pt x="17265" y="30457"/>
                    <a:pt x="17357" y="29727"/>
                  </a:cubicBezTo>
                  <a:close/>
                  <a:moveTo>
                    <a:pt x="19515" y="22341"/>
                  </a:moveTo>
                  <a:cubicBezTo>
                    <a:pt x="18542" y="25259"/>
                    <a:pt x="15867" y="27174"/>
                    <a:pt x="13344" y="28694"/>
                  </a:cubicBezTo>
                  <a:cubicBezTo>
                    <a:pt x="12098" y="29423"/>
                    <a:pt x="10852" y="30183"/>
                    <a:pt x="9362" y="30305"/>
                  </a:cubicBezTo>
                  <a:cubicBezTo>
                    <a:pt x="8055" y="30396"/>
                    <a:pt x="6688" y="30487"/>
                    <a:pt x="5350" y="30487"/>
                  </a:cubicBezTo>
                  <a:cubicBezTo>
                    <a:pt x="4864" y="30487"/>
                    <a:pt x="4378" y="30457"/>
                    <a:pt x="3891" y="30457"/>
                  </a:cubicBezTo>
                  <a:lnTo>
                    <a:pt x="3435" y="30457"/>
                  </a:lnTo>
                  <a:cubicBezTo>
                    <a:pt x="3344" y="30457"/>
                    <a:pt x="3131" y="30518"/>
                    <a:pt x="3192" y="30457"/>
                  </a:cubicBezTo>
                  <a:cubicBezTo>
                    <a:pt x="3466" y="30062"/>
                    <a:pt x="4074" y="29849"/>
                    <a:pt x="4469" y="29636"/>
                  </a:cubicBezTo>
                  <a:cubicBezTo>
                    <a:pt x="5563" y="29028"/>
                    <a:pt x="6627" y="28390"/>
                    <a:pt x="7721" y="27812"/>
                  </a:cubicBezTo>
                  <a:cubicBezTo>
                    <a:pt x="8876" y="27174"/>
                    <a:pt x="10062" y="26566"/>
                    <a:pt x="11186" y="25806"/>
                  </a:cubicBezTo>
                  <a:cubicBezTo>
                    <a:pt x="13557" y="24195"/>
                    <a:pt x="16110" y="22189"/>
                    <a:pt x="19119" y="22007"/>
                  </a:cubicBezTo>
                  <a:close/>
                  <a:moveTo>
                    <a:pt x="21946" y="17812"/>
                  </a:moveTo>
                  <a:cubicBezTo>
                    <a:pt x="22889" y="18086"/>
                    <a:pt x="23527" y="19393"/>
                    <a:pt x="24013" y="20153"/>
                  </a:cubicBezTo>
                  <a:cubicBezTo>
                    <a:pt x="25928" y="23101"/>
                    <a:pt x="26597" y="26080"/>
                    <a:pt x="26475" y="29545"/>
                  </a:cubicBezTo>
                  <a:cubicBezTo>
                    <a:pt x="26475" y="30822"/>
                    <a:pt x="26202" y="32129"/>
                    <a:pt x="25685" y="33314"/>
                  </a:cubicBezTo>
                  <a:cubicBezTo>
                    <a:pt x="25533" y="33618"/>
                    <a:pt x="25351" y="33922"/>
                    <a:pt x="25199" y="34256"/>
                  </a:cubicBezTo>
                  <a:cubicBezTo>
                    <a:pt x="25107" y="34408"/>
                    <a:pt x="25077" y="34469"/>
                    <a:pt x="25016" y="34621"/>
                  </a:cubicBezTo>
                  <a:cubicBezTo>
                    <a:pt x="24955" y="34712"/>
                    <a:pt x="24895" y="34955"/>
                    <a:pt x="24864" y="34895"/>
                  </a:cubicBezTo>
                  <a:cubicBezTo>
                    <a:pt x="24530" y="34347"/>
                    <a:pt x="24469" y="33648"/>
                    <a:pt x="24317" y="33040"/>
                  </a:cubicBezTo>
                  <a:cubicBezTo>
                    <a:pt x="24044" y="31885"/>
                    <a:pt x="23740" y="30730"/>
                    <a:pt x="23405" y="29575"/>
                  </a:cubicBezTo>
                  <a:cubicBezTo>
                    <a:pt x="23101" y="28481"/>
                    <a:pt x="22797" y="27387"/>
                    <a:pt x="22433" y="26323"/>
                  </a:cubicBezTo>
                  <a:cubicBezTo>
                    <a:pt x="21916" y="24864"/>
                    <a:pt x="21247" y="23344"/>
                    <a:pt x="21247" y="21733"/>
                  </a:cubicBezTo>
                  <a:cubicBezTo>
                    <a:pt x="21278" y="20457"/>
                    <a:pt x="21490" y="19210"/>
                    <a:pt x="21946" y="17995"/>
                  </a:cubicBezTo>
                  <a:close/>
                  <a:moveTo>
                    <a:pt x="28147" y="7174"/>
                  </a:moveTo>
                  <a:cubicBezTo>
                    <a:pt x="29120" y="7934"/>
                    <a:pt x="29667" y="9028"/>
                    <a:pt x="30123" y="10122"/>
                  </a:cubicBezTo>
                  <a:cubicBezTo>
                    <a:pt x="31156" y="12736"/>
                    <a:pt x="31582" y="15563"/>
                    <a:pt x="31399" y="18390"/>
                  </a:cubicBezTo>
                  <a:cubicBezTo>
                    <a:pt x="31278" y="19788"/>
                    <a:pt x="30852" y="21186"/>
                    <a:pt x="30153" y="22402"/>
                  </a:cubicBezTo>
                  <a:lnTo>
                    <a:pt x="29728" y="23162"/>
                  </a:lnTo>
                  <a:cubicBezTo>
                    <a:pt x="29667" y="23283"/>
                    <a:pt x="29606" y="23587"/>
                    <a:pt x="29545" y="23496"/>
                  </a:cubicBezTo>
                  <a:cubicBezTo>
                    <a:pt x="29272" y="23101"/>
                    <a:pt x="29089" y="22645"/>
                    <a:pt x="29059" y="22159"/>
                  </a:cubicBezTo>
                  <a:cubicBezTo>
                    <a:pt x="28876" y="21338"/>
                    <a:pt x="28694" y="20517"/>
                    <a:pt x="28481" y="19666"/>
                  </a:cubicBezTo>
                  <a:cubicBezTo>
                    <a:pt x="27478" y="15776"/>
                    <a:pt x="25928" y="11490"/>
                    <a:pt x="27843" y="7599"/>
                  </a:cubicBezTo>
                  <a:close/>
                  <a:moveTo>
                    <a:pt x="25168" y="11277"/>
                  </a:moveTo>
                  <a:cubicBezTo>
                    <a:pt x="23466" y="13314"/>
                    <a:pt x="20882" y="15259"/>
                    <a:pt x="18390" y="16110"/>
                  </a:cubicBezTo>
                  <a:cubicBezTo>
                    <a:pt x="17053" y="16505"/>
                    <a:pt x="15715" y="16718"/>
                    <a:pt x="14347" y="16748"/>
                  </a:cubicBezTo>
                  <a:cubicBezTo>
                    <a:pt x="12949" y="16870"/>
                    <a:pt x="11551" y="16718"/>
                    <a:pt x="10214" y="16323"/>
                  </a:cubicBezTo>
                  <a:cubicBezTo>
                    <a:pt x="9940" y="16232"/>
                    <a:pt x="9697" y="16140"/>
                    <a:pt x="9454" y="16080"/>
                  </a:cubicBezTo>
                  <a:cubicBezTo>
                    <a:pt x="9302" y="16049"/>
                    <a:pt x="9150" y="15988"/>
                    <a:pt x="9028" y="15928"/>
                  </a:cubicBezTo>
                  <a:cubicBezTo>
                    <a:pt x="9089" y="15715"/>
                    <a:pt x="9636" y="15593"/>
                    <a:pt x="9818" y="15502"/>
                  </a:cubicBezTo>
                  <a:cubicBezTo>
                    <a:pt x="10821" y="15137"/>
                    <a:pt x="11794" y="14742"/>
                    <a:pt x="12767" y="14286"/>
                  </a:cubicBezTo>
                  <a:cubicBezTo>
                    <a:pt x="14317" y="13526"/>
                    <a:pt x="15806" y="12584"/>
                    <a:pt x="17417" y="11915"/>
                  </a:cubicBezTo>
                  <a:cubicBezTo>
                    <a:pt x="18755" y="11368"/>
                    <a:pt x="20123" y="10973"/>
                    <a:pt x="21551" y="10791"/>
                  </a:cubicBezTo>
                  <a:cubicBezTo>
                    <a:pt x="22585" y="10608"/>
                    <a:pt x="24013" y="10426"/>
                    <a:pt x="25016" y="10882"/>
                  </a:cubicBezTo>
                  <a:close/>
                  <a:moveTo>
                    <a:pt x="33466" y="0"/>
                  </a:moveTo>
                  <a:cubicBezTo>
                    <a:pt x="35564" y="1307"/>
                    <a:pt x="36232" y="4013"/>
                    <a:pt x="36992" y="6232"/>
                  </a:cubicBezTo>
                  <a:cubicBezTo>
                    <a:pt x="37326" y="7204"/>
                    <a:pt x="37630" y="8207"/>
                    <a:pt x="37874" y="9210"/>
                  </a:cubicBezTo>
                  <a:cubicBezTo>
                    <a:pt x="38117" y="10153"/>
                    <a:pt x="38117" y="11095"/>
                    <a:pt x="37934" y="12037"/>
                  </a:cubicBezTo>
                  <a:cubicBezTo>
                    <a:pt x="37691" y="13374"/>
                    <a:pt x="37235" y="14712"/>
                    <a:pt x="36901" y="16019"/>
                  </a:cubicBezTo>
                  <a:cubicBezTo>
                    <a:pt x="36779" y="16444"/>
                    <a:pt x="36658" y="16870"/>
                    <a:pt x="36506" y="17295"/>
                  </a:cubicBezTo>
                  <a:cubicBezTo>
                    <a:pt x="36445" y="17539"/>
                    <a:pt x="36445" y="17539"/>
                    <a:pt x="36354" y="17812"/>
                  </a:cubicBezTo>
                  <a:cubicBezTo>
                    <a:pt x="36354" y="17843"/>
                    <a:pt x="36354" y="17995"/>
                    <a:pt x="36323" y="17964"/>
                  </a:cubicBezTo>
                  <a:cubicBezTo>
                    <a:pt x="35776" y="16931"/>
                    <a:pt x="35746" y="15502"/>
                    <a:pt x="35290" y="14408"/>
                  </a:cubicBezTo>
                  <a:cubicBezTo>
                    <a:pt x="34105" y="11520"/>
                    <a:pt x="33162" y="8724"/>
                    <a:pt x="32828" y="5593"/>
                  </a:cubicBezTo>
                  <a:cubicBezTo>
                    <a:pt x="32646" y="4013"/>
                    <a:pt x="32585" y="1459"/>
                    <a:pt x="33466" y="31"/>
                  </a:cubicBezTo>
                  <a:close/>
                  <a:moveTo>
                    <a:pt x="31278" y="2736"/>
                  </a:moveTo>
                  <a:cubicBezTo>
                    <a:pt x="30001" y="4073"/>
                    <a:pt x="28481" y="5137"/>
                    <a:pt x="26779" y="5897"/>
                  </a:cubicBezTo>
                  <a:cubicBezTo>
                    <a:pt x="25411" y="6475"/>
                    <a:pt x="23800" y="6991"/>
                    <a:pt x="22281" y="6931"/>
                  </a:cubicBezTo>
                  <a:cubicBezTo>
                    <a:pt x="21065" y="6870"/>
                    <a:pt x="19910" y="6383"/>
                    <a:pt x="18755" y="6019"/>
                  </a:cubicBezTo>
                  <a:cubicBezTo>
                    <a:pt x="18086" y="5806"/>
                    <a:pt x="17387" y="5624"/>
                    <a:pt x="16718" y="5380"/>
                  </a:cubicBezTo>
                  <a:cubicBezTo>
                    <a:pt x="16718" y="5380"/>
                    <a:pt x="16262" y="5168"/>
                    <a:pt x="16262" y="5168"/>
                  </a:cubicBezTo>
                  <a:cubicBezTo>
                    <a:pt x="16414" y="4894"/>
                    <a:pt x="16870" y="4803"/>
                    <a:pt x="17144" y="4712"/>
                  </a:cubicBezTo>
                  <a:cubicBezTo>
                    <a:pt x="17904" y="4469"/>
                    <a:pt x="18664" y="4195"/>
                    <a:pt x="19393" y="3921"/>
                  </a:cubicBezTo>
                  <a:cubicBezTo>
                    <a:pt x="21977" y="2979"/>
                    <a:pt x="24712" y="2432"/>
                    <a:pt x="27448" y="2341"/>
                  </a:cubicBezTo>
                  <a:cubicBezTo>
                    <a:pt x="28542" y="2280"/>
                    <a:pt x="29940" y="2128"/>
                    <a:pt x="30943" y="2706"/>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 name="Google Shape;1080;p39"/>
            <p:cNvSpPr/>
            <p:nvPr/>
          </p:nvSpPr>
          <p:spPr>
            <a:xfrm>
              <a:off x="4611815" y="1723176"/>
              <a:ext cx="428299" cy="803482"/>
            </a:xfrm>
            <a:custGeom>
              <a:rect b="b" l="l" r="r" t="t"/>
              <a:pathLst>
                <a:path extrusionOk="0" h="48755" w="25989">
                  <a:moveTo>
                    <a:pt x="1368" y="47995"/>
                  </a:moveTo>
                  <a:cubicBezTo>
                    <a:pt x="4559" y="38238"/>
                    <a:pt x="7386" y="28481"/>
                    <a:pt x="12280" y="19332"/>
                  </a:cubicBezTo>
                  <a:cubicBezTo>
                    <a:pt x="15806" y="12736"/>
                    <a:pt x="20396" y="6778"/>
                    <a:pt x="25472" y="1307"/>
                  </a:cubicBezTo>
                  <a:cubicBezTo>
                    <a:pt x="25988" y="882"/>
                    <a:pt x="25016" y="0"/>
                    <a:pt x="24651" y="547"/>
                  </a:cubicBezTo>
                  <a:cubicBezTo>
                    <a:pt x="19484" y="6079"/>
                    <a:pt x="14833" y="12098"/>
                    <a:pt x="11246" y="18815"/>
                  </a:cubicBezTo>
                  <a:cubicBezTo>
                    <a:pt x="6353" y="28025"/>
                    <a:pt x="3496" y="37812"/>
                    <a:pt x="274" y="47660"/>
                  </a:cubicBezTo>
                  <a:cubicBezTo>
                    <a:pt x="0" y="48390"/>
                    <a:pt x="1155" y="48755"/>
                    <a:pt x="1368" y="47995"/>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81" name="Google Shape;1081;p39"/>
          <p:cNvGrpSpPr/>
          <p:nvPr/>
        </p:nvGrpSpPr>
        <p:grpSpPr>
          <a:xfrm rot="-7476558">
            <a:off x="7524711" y="156332"/>
            <a:ext cx="869572" cy="1150091"/>
            <a:chOff x="9681025" y="636075"/>
            <a:chExt cx="668875" cy="884650"/>
          </a:xfrm>
        </p:grpSpPr>
        <p:sp>
          <p:nvSpPr>
            <p:cNvPr id="1082" name="Google Shape;1082;p39"/>
            <p:cNvSpPr/>
            <p:nvPr/>
          </p:nvSpPr>
          <p:spPr>
            <a:xfrm>
              <a:off x="10171925" y="725950"/>
              <a:ext cx="109125" cy="313150"/>
            </a:xfrm>
            <a:custGeom>
              <a:rect b="b" l="l" r="r" t="t"/>
              <a:pathLst>
                <a:path extrusionOk="0" h="12526" w="4365">
                  <a:moveTo>
                    <a:pt x="3065" y="0"/>
                  </a:moveTo>
                  <a:cubicBezTo>
                    <a:pt x="1387" y="3356"/>
                    <a:pt x="0" y="12525"/>
                    <a:pt x="1986" y="12525"/>
                  </a:cubicBezTo>
                  <a:cubicBezTo>
                    <a:pt x="2037" y="12525"/>
                    <a:pt x="2091" y="12519"/>
                    <a:pt x="2147" y="12507"/>
                  </a:cubicBezTo>
                  <a:cubicBezTo>
                    <a:pt x="4365" y="12009"/>
                    <a:pt x="3065" y="1"/>
                    <a:pt x="30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3" name="Google Shape;1083;p39"/>
            <p:cNvSpPr/>
            <p:nvPr/>
          </p:nvSpPr>
          <p:spPr>
            <a:xfrm>
              <a:off x="9880600" y="762750"/>
              <a:ext cx="326850" cy="70500"/>
            </a:xfrm>
            <a:custGeom>
              <a:rect b="b" l="l" r="r" t="t"/>
              <a:pathLst>
                <a:path extrusionOk="0" h="2820" w="13074">
                  <a:moveTo>
                    <a:pt x="11505" y="0"/>
                  </a:moveTo>
                  <a:cubicBezTo>
                    <a:pt x="7755" y="0"/>
                    <a:pt x="1" y="936"/>
                    <a:pt x="2555" y="2391"/>
                  </a:cubicBezTo>
                  <a:cubicBezTo>
                    <a:pt x="3095" y="2695"/>
                    <a:pt x="3772" y="2820"/>
                    <a:pt x="4521" y="2820"/>
                  </a:cubicBezTo>
                  <a:cubicBezTo>
                    <a:pt x="8015" y="2820"/>
                    <a:pt x="13073" y="96"/>
                    <a:pt x="13073" y="96"/>
                  </a:cubicBezTo>
                  <a:cubicBezTo>
                    <a:pt x="12742" y="31"/>
                    <a:pt x="12191" y="0"/>
                    <a:pt x="1150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4" name="Google Shape;1084;p39"/>
            <p:cNvSpPr/>
            <p:nvPr/>
          </p:nvSpPr>
          <p:spPr>
            <a:xfrm>
              <a:off x="10078075" y="813900"/>
              <a:ext cx="82500" cy="263475"/>
            </a:xfrm>
            <a:custGeom>
              <a:rect b="b" l="l" r="r" t="t"/>
              <a:pathLst>
                <a:path extrusionOk="0" h="10539" w="3300">
                  <a:moveTo>
                    <a:pt x="3300" y="1"/>
                  </a:moveTo>
                  <a:lnTo>
                    <a:pt x="3300" y="1"/>
                  </a:lnTo>
                  <a:cubicBezTo>
                    <a:pt x="1109" y="3305"/>
                    <a:pt x="0" y="10538"/>
                    <a:pt x="1477" y="10538"/>
                  </a:cubicBezTo>
                  <a:cubicBezTo>
                    <a:pt x="1521" y="10538"/>
                    <a:pt x="1568" y="10532"/>
                    <a:pt x="1617" y="10518"/>
                  </a:cubicBezTo>
                  <a:cubicBezTo>
                    <a:pt x="3300" y="10021"/>
                    <a:pt x="3300" y="1"/>
                    <a:pt x="330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p39"/>
            <p:cNvSpPr/>
            <p:nvPr/>
          </p:nvSpPr>
          <p:spPr>
            <a:xfrm>
              <a:off x="9849075" y="869350"/>
              <a:ext cx="259875" cy="97800"/>
            </a:xfrm>
            <a:custGeom>
              <a:rect b="b" l="l" r="r" t="t"/>
              <a:pathLst>
                <a:path extrusionOk="0" h="3912" w="10395">
                  <a:moveTo>
                    <a:pt x="10284" y="0"/>
                  </a:moveTo>
                  <a:cubicBezTo>
                    <a:pt x="7615" y="0"/>
                    <a:pt x="0" y="1328"/>
                    <a:pt x="604" y="3214"/>
                  </a:cubicBezTo>
                  <a:cubicBezTo>
                    <a:pt x="760" y="3710"/>
                    <a:pt x="1193" y="3912"/>
                    <a:pt x="1797" y="3912"/>
                  </a:cubicBezTo>
                  <a:cubicBezTo>
                    <a:pt x="4453" y="3912"/>
                    <a:pt x="10395" y="1"/>
                    <a:pt x="10395" y="1"/>
                  </a:cubicBezTo>
                  <a:cubicBezTo>
                    <a:pt x="10359" y="1"/>
                    <a:pt x="10322" y="0"/>
                    <a:pt x="1028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6" name="Google Shape;1086;p39"/>
            <p:cNvSpPr/>
            <p:nvPr/>
          </p:nvSpPr>
          <p:spPr>
            <a:xfrm>
              <a:off x="10002575" y="914300"/>
              <a:ext cx="71000" cy="260100"/>
            </a:xfrm>
            <a:custGeom>
              <a:rect b="b" l="l" r="r" t="t"/>
              <a:pathLst>
                <a:path extrusionOk="0" h="10404" w="2840">
                  <a:moveTo>
                    <a:pt x="2687" y="1"/>
                  </a:moveTo>
                  <a:cubicBezTo>
                    <a:pt x="379" y="3957"/>
                    <a:pt x="1" y="10404"/>
                    <a:pt x="1216" y="10404"/>
                  </a:cubicBezTo>
                  <a:cubicBezTo>
                    <a:pt x="1270" y="10404"/>
                    <a:pt x="1326" y="10391"/>
                    <a:pt x="1386" y="10365"/>
                  </a:cubicBezTo>
                  <a:cubicBezTo>
                    <a:pt x="2840" y="9753"/>
                    <a:pt x="2687" y="1"/>
                    <a:pt x="268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7" name="Google Shape;1087;p39"/>
            <p:cNvSpPr/>
            <p:nvPr/>
          </p:nvSpPr>
          <p:spPr>
            <a:xfrm>
              <a:off x="9781425" y="991750"/>
              <a:ext cx="225225" cy="93275"/>
            </a:xfrm>
            <a:custGeom>
              <a:rect b="b" l="l" r="r" t="t"/>
              <a:pathLst>
                <a:path extrusionOk="0" h="3731" w="9009">
                  <a:moveTo>
                    <a:pt x="9008" y="1"/>
                  </a:moveTo>
                  <a:cubicBezTo>
                    <a:pt x="9008" y="1"/>
                    <a:pt x="671" y="613"/>
                    <a:pt x="135" y="2946"/>
                  </a:cubicBezTo>
                  <a:cubicBezTo>
                    <a:pt x="1" y="3503"/>
                    <a:pt x="256" y="3731"/>
                    <a:pt x="765" y="3731"/>
                  </a:cubicBezTo>
                  <a:cubicBezTo>
                    <a:pt x="2421" y="3731"/>
                    <a:pt x="6756" y="1317"/>
                    <a:pt x="900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8" name="Google Shape;1088;p39"/>
            <p:cNvSpPr/>
            <p:nvPr/>
          </p:nvSpPr>
          <p:spPr>
            <a:xfrm>
              <a:off x="9919125" y="1023300"/>
              <a:ext cx="77000" cy="233325"/>
            </a:xfrm>
            <a:custGeom>
              <a:rect b="b" l="l" r="r" t="t"/>
              <a:pathLst>
                <a:path extrusionOk="0" h="9333" w="3080">
                  <a:moveTo>
                    <a:pt x="2506" y="1"/>
                  </a:moveTo>
                  <a:cubicBezTo>
                    <a:pt x="1154" y="2847"/>
                    <a:pt x="1" y="9332"/>
                    <a:pt x="1139" y="9332"/>
                  </a:cubicBezTo>
                  <a:cubicBezTo>
                    <a:pt x="1224" y="9332"/>
                    <a:pt x="1323" y="9296"/>
                    <a:pt x="1435" y="9218"/>
                  </a:cubicBezTo>
                  <a:cubicBezTo>
                    <a:pt x="3080" y="8147"/>
                    <a:pt x="2506" y="1"/>
                    <a:pt x="250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9" name="Google Shape;1089;p39"/>
            <p:cNvSpPr/>
            <p:nvPr/>
          </p:nvSpPr>
          <p:spPr>
            <a:xfrm>
              <a:off x="9753800" y="1084500"/>
              <a:ext cx="182100" cy="113300"/>
            </a:xfrm>
            <a:custGeom>
              <a:rect b="b" l="l" r="r" t="t"/>
              <a:pathLst>
                <a:path extrusionOk="0" h="4532" w="7284">
                  <a:moveTo>
                    <a:pt x="7283" y="0"/>
                  </a:moveTo>
                  <a:lnTo>
                    <a:pt x="7283" y="0"/>
                  </a:lnTo>
                  <a:cubicBezTo>
                    <a:pt x="7283" y="1"/>
                    <a:pt x="705" y="1492"/>
                    <a:pt x="131" y="3825"/>
                  </a:cubicBezTo>
                  <a:cubicBezTo>
                    <a:pt x="1" y="4322"/>
                    <a:pt x="129" y="4531"/>
                    <a:pt x="438" y="4531"/>
                  </a:cubicBezTo>
                  <a:cubicBezTo>
                    <a:pt x="1578" y="4531"/>
                    <a:pt x="5177" y="1686"/>
                    <a:pt x="728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0" name="Google Shape;1090;p39"/>
            <p:cNvSpPr/>
            <p:nvPr/>
          </p:nvSpPr>
          <p:spPr>
            <a:xfrm>
              <a:off x="9842050" y="1134225"/>
              <a:ext cx="88100" cy="214450"/>
            </a:xfrm>
            <a:custGeom>
              <a:rect b="b" l="l" r="r" t="t"/>
              <a:pathLst>
                <a:path extrusionOk="0" h="8578" w="3524">
                  <a:moveTo>
                    <a:pt x="2376" y="0"/>
                  </a:moveTo>
                  <a:cubicBezTo>
                    <a:pt x="1343" y="2445"/>
                    <a:pt x="1" y="8577"/>
                    <a:pt x="1138" y="8577"/>
                  </a:cubicBezTo>
                  <a:cubicBezTo>
                    <a:pt x="1264" y="8577"/>
                    <a:pt x="1421" y="8502"/>
                    <a:pt x="1611" y="8338"/>
                  </a:cubicBezTo>
                  <a:cubicBezTo>
                    <a:pt x="3524" y="6655"/>
                    <a:pt x="2376" y="1"/>
                    <a:pt x="237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1" name="Google Shape;1091;p39"/>
            <p:cNvSpPr/>
            <p:nvPr/>
          </p:nvSpPr>
          <p:spPr>
            <a:xfrm>
              <a:off x="9721050" y="1197325"/>
              <a:ext cx="138350" cy="107425"/>
            </a:xfrm>
            <a:custGeom>
              <a:rect b="b" l="l" r="r" t="t"/>
              <a:pathLst>
                <a:path extrusionOk="0" h="4297" w="5534">
                  <a:moveTo>
                    <a:pt x="5534" y="0"/>
                  </a:moveTo>
                  <a:lnTo>
                    <a:pt x="5534" y="0"/>
                  </a:lnTo>
                  <a:cubicBezTo>
                    <a:pt x="5533" y="1"/>
                    <a:pt x="944" y="1377"/>
                    <a:pt x="179" y="3596"/>
                  </a:cubicBezTo>
                  <a:cubicBezTo>
                    <a:pt x="1" y="4089"/>
                    <a:pt x="60" y="4297"/>
                    <a:pt x="284" y="4297"/>
                  </a:cubicBezTo>
                  <a:cubicBezTo>
                    <a:pt x="1069" y="4297"/>
                    <a:pt x="3868" y="1755"/>
                    <a:pt x="553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2" name="Google Shape;1092;p39"/>
            <p:cNvSpPr/>
            <p:nvPr/>
          </p:nvSpPr>
          <p:spPr>
            <a:xfrm>
              <a:off x="9776825" y="1241300"/>
              <a:ext cx="76850" cy="191450"/>
            </a:xfrm>
            <a:custGeom>
              <a:rect b="b" l="l" r="r" t="t"/>
              <a:pathLst>
                <a:path extrusionOk="0" h="7658" w="3074">
                  <a:moveTo>
                    <a:pt x="2232" y="1"/>
                  </a:moveTo>
                  <a:cubicBezTo>
                    <a:pt x="1323" y="2027"/>
                    <a:pt x="1" y="7657"/>
                    <a:pt x="1031" y="7657"/>
                  </a:cubicBezTo>
                  <a:cubicBezTo>
                    <a:pt x="1129" y="7657"/>
                    <a:pt x="1248" y="7606"/>
                    <a:pt x="1390" y="7497"/>
                  </a:cubicBezTo>
                  <a:cubicBezTo>
                    <a:pt x="3073" y="6235"/>
                    <a:pt x="2232" y="1"/>
                    <a:pt x="223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3" name="Google Shape;1093;p39"/>
            <p:cNvSpPr/>
            <p:nvPr/>
          </p:nvSpPr>
          <p:spPr>
            <a:xfrm>
              <a:off x="9681025" y="1304425"/>
              <a:ext cx="112400" cy="88650"/>
            </a:xfrm>
            <a:custGeom>
              <a:rect b="b" l="l" r="r" t="t"/>
              <a:pathLst>
                <a:path extrusionOk="0" h="3546" w="4496">
                  <a:moveTo>
                    <a:pt x="4496" y="0"/>
                  </a:moveTo>
                  <a:cubicBezTo>
                    <a:pt x="4495" y="0"/>
                    <a:pt x="556" y="1339"/>
                    <a:pt x="97" y="3060"/>
                  </a:cubicBezTo>
                  <a:cubicBezTo>
                    <a:pt x="1" y="3402"/>
                    <a:pt x="65" y="3546"/>
                    <a:pt x="239" y="3546"/>
                  </a:cubicBezTo>
                  <a:cubicBezTo>
                    <a:pt x="960" y="3546"/>
                    <a:pt x="3571" y="1078"/>
                    <a:pt x="449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4" name="Google Shape;1094;p39"/>
            <p:cNvSpPr/>
            <p:nvPr/>
          </p:nvSpPr>
          <p:spPr>
            <a:xfrm>
              <a:off x="9719775" y="1361775"/>
              <a:ext cx="63300" cy="158950"/>
            </a:xfrm>
            <a:custGeom>
              <a:rect b="b" l="l" r="r" t="t"/>
              <a:pathLst>
                <a:path extrusionOk="0" h="6358" w="2532">
                  <a:moveTo>
                    <a:pt x="1760" y="1"/>
                  </a:moveTo>
                  <a:lnTo>
                    <a:pt x="1760" y="1"/>
                  </a:lnTo>
                  <a:cubicBezTo>
                    <a:pt x="1377" y="766"/>
                    <a:pt x="1" y="6235"/>
                    <a:pt x="727" y="6350"/>
                  </a:cubicBezTo>
                  <a:cubicBezTo>
                    <a:pt x="764" y="6355"/>
                    <a:pt x="799" y="6358"/>
                    <a:pt x="833" y="6358"/>
                  </a:cubicBezTo>
                  <a:cubicBezTo>
                    <a:pt x="2532" y="6358"/>
                    <a:pt x="1760" y="1"/>
                    <a:pt x="176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5" name="Google Shape;1095;p39"/>
            <p:cNvSpPr/>
            <p:nvPr/>
          </p:nvSpPr>
          <p:spPr>
            <a:xfrm>
              <a:off x="9725525" y="636075"/>
              <a:ext cx="624375" cy="803175"/>
            </a:xfrm>
            <a:custGeom>
              <a:rect b="b" l="l" r="r" t="t"/>
              <a:pathLst>
                <a:path extrusionOk="0" fill="none" h="32127" w="24975">
                  <a:moveTo>
                    <a:pt x="24975" y="0"/>
                  </a:moveTo>
                  <a:cubicBezTo>
                    <a:pt x="24975" y="0"/>
                    <a:pt x="9562" y="12048"/>
                    <a:pt x="0" y="32127"/>
                  </a:cubicBezTo>
                </a:path>
              </a:pathLst>
            </a:custGeom>
            <a:solidFill>
              <a:schemeClr val="lt2"/>
            </a:solidFill>
            <a:ln cap="rnd"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9" name="Shape 1099"/>
        <p:cNvGrpSpPr/>
        <p:nvPr/>
      </p:nvGrpSpPr>
      <p:grpSpPr>
        <a:xfrm>
          <a:off x="0" y="0"/>
          <a:ext cx="0" cy="0"/>
          <a:chOff x="0" y="0"/>
          <a:chExt cx="0" cy="0"/>
        </a:xfrm>
      </p:grpSpPr>
      <p:sp>
        <p:nvSpPr>
          <p:cNvPr id="1100" name="Google Shape;1100;p40"/>
          <p:cNvSpPr txBox="1"/>
          <p:nvPr>
            <p:ph type="title"/>
          </p:nvPr>
        </p:nvSpPr>
        <p:spPr>
          <a:xfrm>
            <a:off x="731550" y="445025"/>
            <a:ext cx="76809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NSNA Board of Directors </a:t>
            </a:r>
            <a:endParaRPr/>
          </a:p>
        </p:txBody>
      </p:sp>
      <p:sp>
        <p:nvSpPr>
          <p:cNvPr id="1101" name="Google Shape;1101;p40"/>
          <p:cNvSpPr txBox="1"/>
          <p:nvPr/>
        </p:nvSpPr>
        <p:spPr>
          <a:xfrm>
            <a:off x="0" y="1063800"/>
            <a:ext cx="9018000" cy="34170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Montserrat"/>
              <a:buChar char="●"/>
            </a:pPr>
            <a:r>
              <a:rPr lang="en">
                <a:latin typeface="Montserrat"/>
                <a:ea typeface="Montserrat"/>
                <a:cs typeface="Montserrat"/>
                <a:sym typeface="Montserrat"/>
              </a:rPr>
              <a:t>As you may know, </a:t>
            </a:r>
            <a:r>
              <a:rPr lang="en">
                <a:latin typeface="Montserrat"/>
                <a:ea typeface="Montserrat"/>
                <a:cs typeface="Montserrat"/>
                <a:sym typeface="Montserrat"/>
              </a:rPr>
              <a:t>state</a:t>
            </a:r>
            <a:r>
              <a:rPr lang="en">
                <a:latin typeface="Montserrat"/>
                <a:ea typeface="Montserrat"/>
                <a:cs typeface="Montserrat"/>
                <a:sym typeface="Montserrat"/>
              </a:rPr>
              <a:t> and local chapters model their associations after the National Student Nurses’ Association!</a:t>
            </a:r>
            <a:endParaRPr>
              <a:latin typeface="Montserrat"/>
              <a:ea typeface="Montserrat"/>
              <a:cs typeface="Montserrat"/>
              <a:sym typeface="Montserrat"/>
            </a:endParaRPr>
          </a:p>
          <a:p>
            <a:pPr indent="-317500" lvl="0" marL="457200" rtl="0" algn="l">
              <a:spcBef>
                <a:spcPts val="0"/>
              </a:spcBef>
              <a:spcAft>
                <a:spcPts val="0"/>
              </a:spcAft>
              <a:buSzPts val="1400"/>
              <a:buFont typeface="Montserrat"/>
              <a:buChar char="●"/>
            </a:pPr>
            <a:r>
              <a:rPr lang="en">
                <a:latin typeface="Montserrat"/>
                <a:ea typeface="Montserrat"/>
                <a:cs typeface="Montserrat"/>
                <a:sym typeface="Montserrat"/>
              </a:rPr>
              <a:t>Any NSNA member can run from any local chapter as pre-slated candidates until January 17th, 2023 for approval by the national Nominations and Elections board </a:t>
            </a:r>
            <a:endParaRPr>
              <a:latin typeface="Montserrat"/>
              <a:ea typeface="Montserrat"/>
              <a:cs typeface="Montserrat"/>
              <a:sym typeface="Montserrat"/>
            </a:endParaRPr>
          </a:p>
          <a:p>
            <a:pPr indent="-317500" lvl="0" marL="457200" rtl="0" algn="l">
              <a:spcBef>
                <a:spcPts val="0"/>
              </a:spcBef>
              <a:spcAft>
                <a:spcPts val="0"/>
              </a:spcAft>
              <a:buSzPts val="1400"/>
              <a:buFont typeface="Montserrat"/>
              <a:buChar char="●"/>
            </a:pPr>
            <a:r>
              <a:rPr lang="en">
                <a:latin typeface="Montserrat"/>
                <a:ea typeface="Montserrat"/>
                <a:cs typeface="Montserrat"/>
                <a:sym typeface="Montserrat"/>
              </a:rPr>
              <a:t>There are a </a:t>
            </a:r>
            <a:r>
              <a:rPr lang="en">
                <a:latin typeface="Montserrat"/>
                <a:ea typeface="Montserrat"/>
                <a:cs typeface="Montserrat"/>
                <a:sym typeface="Montserrat"/>
              </a:rPr>
              <a:t>variety</a:t>
            </a:r>
            <a:r>
              <a:rPr lang="en">
                <a:latin typeface="Montserrat"/>
                <a:ea typeface="Montserrat"/>
                <a:cs typeface="Montserrat"/>
                <a:sym typeface="Montserrat"/>
              </a:rPr>
              <a:t> of </a:t>
            </a:r>
            <a:r>
              <a:rPr lang="en">
                <a:latin typeface="Montserrat"/>
                <a:ea typeface="Montserrat"/>
                <a:cs typeface="Montserrat"/>
                <a:sym typeface="Montserrat"/>
              </a:rPr>
              <a:t>positions</a:t>
            </a:r>
            <a:r>
              <a:rPr lang="en">
                <a:latin typeface="Montserrat"/>
                <a:ea typeface="Montserrat"/>
                <a:cs typeface="Montserrat"/>
                <a:sym typeface="Montserrat"/>
              </a:rPr>
              <a:t> that we will </a:t>
            </a:r>
            <a:r>
              <a:rPr lang="en">
                <a:latin typeface="Montserrat"/>
                <a:ea typeface="Montserrat"/>
                <a:cs typeface="Montserrat"/>
                <a:sym typeface="Montserrat"/>
              </a:rPr>
              <a:t>outline</a:t>
            </a:r>
            <a:r>
              <a:rPr lang="en">
                <a:latin typeface="Montserrat"/>
                <a:ea typeface="Montserrat"/>
                <a:cs typeface="Montserrat"/>
                <a:sym typeface="Montserrat"/>
              </a:rPr>
              <a:t> in this powerpoint that mimics the duties and responsibilities of those on NSNA</a:t>
            </a:r>
            <a:endParaRPr>
              <a:latin typeface="Montserrat"/>
              <a:ea typeface="Montserrat"/>
              <a:cs typeface="Montserrat"/>
              <a:sym typeface="Montserrat"/>
            </a:endParaRPr>
          </a:p>
          <a:p>
            <a:pPr indent="-317500" lvl="0" marL="457200" rtl="0" algn="l">
              <a:spcBef>
                <a:spcPts val="0"/>
              </a:spcBef>
              <a:spcAft>
                <a:spcPts val="0"/>
              </a:spcAft>
              <a:buSzPts val="1400"/>
              <a:buFont typeface="Montserrat"/>
              <a:buChar char="●"/>
            </a:pPr>
            <a:r>
              <a:rPr lang="en">
                <a:latin typeface="Montserrat"/>
                <a:ea typeface="Montserrat"/>
                <a:cs typeface="Montserrat"/>
                <a:sym typeface="Montserrat"/>
              </a:rPr>
              <a:t>Benefits of </a:t>
            </a:r>
            <a:r>
              <a:rPr lang="en">
                <a:latin typeface="Montserrat"/>
                <a:ea typeface="Montserrat"/>
                <a:cs typeface="Montserrat"/>
                <a:sym typeface="Montserrat"/>
              </a:rPr>
              <a:t>becoming</a:t>
            </a:r>
            <a:r>
              <a:rPr lang="en">
                <a:latin typeface="Montserrat"/>
                <a:ea typeface="Montserrat"/>
                <a:cs typeface="Montserrat"/>
                <a:sym typeface="Montserrat"/>
              </a:rPr>
              <a:t> a member board member of either association include but are not limited to: leadership skills, communication enhancement, resume building, and </a:t>
            </a:r>
            <a:r>
              <a:rPr lang="en">
                <a:latin typeface="Montserrat"/>
                <a:ea typeface="Montserrat"/>
                <a:cs typeface="Montserrat"/>
                <a:sym typeface="Montserrat"/>
              </a:rPr>
              <a:t>networking through opportunities such as being funded to attend conferences across the country! </a:t>
            </a:r>
            <a:r>
              <a:rPr lang="en">
                <a:latin typeface="Montserrat"/>
                <a:ea typeface="Montserrat"/>
                <a:cs typeface="Montserrat"/>
                <a:sym typeface="Montserrat"/>
              </a:rPr>
              <a:t>. </a:t>
            </a:r>
            <a:endParaRPr>
              <a:latin typeface="Montserrat"/>
              <a:ea typeface="Montserrat"/>
              <a:cs typeface="Montserrat"/>
              <a:sym typeface="Montserrat"/>
            </a:endParaRPr>
          </a:p>
          <a:p>
            <a:pPr indent="-317500" lvl="0" marL="457200" rtl="0" algn="l">
              <a:spcBef>
                <a:spcPts val="0"/>
              </a:spcBef>
              <a:spcAft>
                <a:spcPts val="0"/>
              </a:spcAft>
              <a:buSzPts val="1400"/>
              <a:buFont typeface="Montserrat"/>
              <a:buChar char="●"/>
            </a:pPr>
            <a:r>
              <a:rPr lang="en">
                <a:latin typeface="Montserrat"/>
                <a:ea typeface="Montserrat"/>
                <a:cs typeface="Montserrat"/>
                <a:sym typeface="Montserrat"/>
              </a:rPr>
              <a:t>Go big or go home! Think about being a board member of NSNA, but please consider VNSA first!!!!</a:t>
            </a:r>
            <a:endParaRPr>
              <a:latin typeface="Montserrat"/>
              <a:ea typeface="Montserrat"/>
              <a:cs typeface="Montserrat"/>
              <a:sym typeface="Montserrat"/>
            </a:endParaRPr>
          </a:p>
          <a:p>
            <a:pPr indent="-317500" lvl="0" marL="457200" rtl="0" algn="l">
              <a:spcBef>
                <a:spcPts val="0"/>
              </a:spcBef>
              <a:spcAft>
                <a:spcPts val="0"/>
              </a:spcAft>
              <a:buSzPts val="1400"/>
              <a:buFont typeface="Montserrat"/>
              <a:buChar char="●"/>
            </a:pPr>
            <a:r>
              <a:rPr lang="en" u="sng">
                <a:solidFill>
                  <a:schemeClr val="hlink"/>
                </a:solidFill>
                <a:latin typeface="Montserrat"/>
                <a:ea typeface="Montserrat"/>
                <a:cs typeface="Montserrat"/>
                <a:sym typeface="Montserrat"/>
                <a:hlinkClick r:id="rId3"/>
              </a:rPr>
              <a:t>https://www.dropbox.com/scl/fi/dfyguv5hawsofmn0sod9v/NEC-Leadership-2021.pptx?dl=0&amp;rlkey=yo7m8m81dz9xkpks00pewxgep</a:t>
            </a:r>
            <a:r>
              <a:rPr lang="en">
                <a:latin typeface="Montserrat"/>
                <a:ea typeface="Montserrat"/>
                <a:cs typeface="Montserrat"/>
                <a:sym typeface="Montserrat"/>
              </a:rPr>
              <a:t> </a:t>
            </a:r>
            <a:endParaRPr>
              <a:latin typeface="Montserrat"/>
              <a:ea typeface="Montserrat"/>
              <a:cs typeface="Montserrat"/>
              <a:sym typeface="Montserrat"/>
            </a:endParaRPr>
          </a:p>
          <a:p>
            <a:pPr indent="0" lvl="0" marL="0" rtl="0" algn="l">
              <a:spcBef>
                <a:spcPts val="0"/>
              </a:spcBef>
              <a:spcAft>
                <a:spcPts val="0"/>
              </a:spcAft>
              <a:buNone/>
            </a:pPr>
            <a:r>
              <a:t/>
            </a:r>
            <a:endParaRPr>
              <a:latin typeface="Montserrat"/>
              <a:ea typeface="Montserrat"/>
              <a:cs typeface="Montserrat"/>
              <a:sym typeface="Montserrat"/>
            </a:endParaRPr>
          </a:p>
          <a:p>
            <a:pPr indent="0" lvl="0" marL="0" rtl="0" algn="l">
              <a:spcBef>
                <a:spcPts val="0"/>
              </a:spcBef>
              <a:spcAft>
                <a:spcPts val="0"/>
              </a:spcAft>
              <a:buNone/>
            </a:pPr>
            <a:r>
              <a:t/>
            </a:r>
            <a:endParaRPr>
              <a:latin typeface="Montserrat"/>
              <a:ea typeface="Montserrat"/>
              <a:cs typeface="Montserrat"/>
              <a:sym typeface="Montserrat"/>
            </a:endParaRPr>
          </a:p>
        </p:txBody>
      </p:sp>
      <p:pic>
        <p:nvPicPr>
          <p:cNvPr descr="NSNA" id="1102" name="Google Shape;1102;p40"/>
          <p:cNvPicPr preferRelativeResize="0"/>
          <p:nvPr/>
        </p:nvPicPr>
        <p:blipFill>
          <a:blip r:embed="rId4">
            <a:alphaModFix/>
          </a:blip>
          <a:stretch>
            <a:fillRect/>
          </a:stretch>
        </p:blipFill>
        <p:spPr>
          <a:xfrm>
            <a:off x="1552575" y="4027525"/>
            <a:ext cx="6038851" cy="918408"/>
          </a:xfrm>
          <a:prstGeom prst="rect">
            <a:avLst/>
          </a:prstGeom>
          <a:noFill/>
          <a:ln>
            <a:noFill/>
          </a:ln>
        </p:spPr>
      </p:pic>
      <p:grpSp>
        <p:nvGrpSpPr>
          <p:cNvPr id="1103" name="Google Shape;1103;p40"/>
          <p:cNvGrpSpPr/>
          <p:nvPr/>
        </p:nvGrpSpPr>
        <p:grpSpPr>
          <a:xfrm>
            <a:off x="7591427" y="185653"/>
            <a:ext cx="1190157" cy="677708"/>
            <a:chOff x="6973805" y="2370828"/>
            <a:chExt cx="1190157" cy="677708"/>
          </a:xfrm>
        </p:grpSpPr>
        <p:grpSp>
          <p:nvGrpSpPr>
            <p:cNvPr id="1104" name="Google Shape;1104;p40"/>
            <p:cNvGrpSpPr/>
            <p:nvPr/>
          </p:nvGrpSpPr>
          <p:grpSpPr>
            <a:xfrm rot="-5400000">
              <a:off x="7587200" y="2463757"/>
              <a:ext cx="661675" cy="491850"/>
              <a:chOff x="9017600" y="1935450"/>
              <a:chExt cx="661675" cy="491850"/>
            </a:xfrm>
          </p:grpSpPr>
          <p:sp>
            <p:nvSpPr>
              <p:cNvPr id="1105" name="Google Shape;1105;p40"/>
              <p:cNvSpPr/>
              <p:nvPr/>
            </p:nvSpPr>
            <p:spPr>
              <a:xfrm>
                <a:off x="9039600" y="1969250"/>
                <a:ext cx="639675" cy="458050"/>
              </a:xfrm>
              <a:custGeom>
                <a:rect b="b" l="l" r="r" t="t"/>
                <a:pathLst>
                  <a:path extrusionOk="0" h="18322" w="25587">
                    <a:moveTo>
                      <a:pt x="8818" y="1"/>
                    </a:moveTo>
                    <a:cubicBezTo>
                      <a:pt x="8699" y="1"/>
                      <a:pt x="8577" y="9"/>
                      <a:pt x="8452" y="25"/>
                    </a:cubicBezTo>
                    <a:cubicBezTo>
                      <a:pt x="5584" y="446"/>
                      <a:pt x="4704" y="4347"/>
                      <a:pt x="4704" y="4347"/>
                    </a:cubicBezTo>
                    <a:cubicBezTo>
                      <a:pt x="4704" y="4347"/>
                      <a:pt x="0" y="5188"/>
                      <a:pt x="77" y="8172"/>
                    </a:cubicBezTo>
                    <a:cubicBezTo>
                      <a:pt x="153" y="11117"/>
                      <a:pt x="5507" y="11576"/>
                      <a:pt x="5507" y="11576"/>
                    </a:cubicBezTo>
                    <a:cubicBezTo>
                      <a:pt x="5507" y="11576"/>
                      <a:pt x="4628" y="15630"/>
                      <a:pt x="6884" y="17083"/>
                    </a:cubicBezTo>
                    <a:cubicBezTo>
                      <a:pt x="7266" y="17326"/>
                      <a:pt x="7700" y="17427"/>
                      <a:pt x="8157" y="17427"/>
                    </a:cubicBezTo>
                    <a:cubicBezTo>
                      <a:pt x="10354" y="17427"/>
                      <a:pt x="13080" y="15094"/>
                      <a:pt x="13080" y="15094"/>
                    </a:cubicBezTo>
                    <a:cubicBezTo>
                      <a:pt x="13080" y="15094"/>
                      <a:pt x="17331" y="18322"/>
                      <a:pt x="20138" y="18322"/>
                    </a:cubicBezTo>
                    <a:cubicBezTo>
                      <a:pt x="20720" y="18322"/>
                      <a:pt x="21240" y="18183"/>
                      <a:pt x="21647" y="17848"/>
                    </a:cubicBezTo>
                    <a:cubicBezTo>
                      <a:pt x="25587" y="14635"/>
                      <a:pt x="17631" y="9204"/>
                      <a:pt x="17631" y="9204"/>
                    </a:cubicBezTo>
                    <a:cubicBezTo>
                      <a:pt x="17631" y="9204"/>
                      <a:pt x="20576" y="6336"/>
                      <a:pt x="19046" y="4576"/>
                    </a:cubicBezTo>
                    <a:cubicBezTo>
                      <a:pt x="18360" y="3767"/>
                      <a:pt x="16946" y="3549"/>
                      <a:pt x="15618" y="3549"/>
                    </a:cubicBezTo>
                    <a:cubicBezTo>
                      <a:pt x="14060" y="3549"/>
                      <a:pt x="12621" y="3850"/>
                      <a:pt x="12621" y="3850"/>
                    </a:cubicBezTo>
                    <a:cubicBezTo>
                      <a:pt x="12621" y="3850"/>
                      <a:pt x="11431" y="1"/>
                      <a:pt x="881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 name="Google Shape;1106;p40"/>
              <p:cNvSpPr/>
              <p:nvPr/>
            </p:nvSpPr>
            <p:spPr>
              <a:xfrm>
                <a:off x="9017600" y="1935450"/>
                <a:ext cx="516350" cy="391075"/>
              </a:xfrm>
              <a:custGeom>
                <a:rect b="b" l="l" r="r" t="t"/>
                <a:pathLst>
                  <a:path extrusionOk="0" fill="none" h="15643" w="20654">
                    <a:moveTo>
                      <a:pt x="0" y="0"/>
                    </a:moveTo>
                    <a:cubicBezTo>
                      <a:pt x="5929" y="6349"/>
                      <a:pt x="12928" y="11627"/>
                      <a:pt x="20653" y="15643"/>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7" name="Google Shape;1107;p40"/>
              <p:cNvSpPr/>
              <p:nvPr/>
            </p:nvSpPr>
            <p:spPr>
              <a:xfrm>
                <a:off x="9180150" y="2090350"/>
                <a:ext cx="39225" cy="170200"/>
              </a:xfrm>
              <a:custGeom>
                <a:rect b="b" l="l" r="r" t="t"/>
                <a:pathLst>
                  <a:path extrusionOk="0" fill="none" h="6808" w="1569">
                    <a:moveTo>
                      <a:pt x="0" y="0"/>
                    </a:moveTo>
                    <a:lnTo>
                      <a:pt x="1568" y="6808"/>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8" name="Google Shape;1108;p40"/>
              <p:cNvSpPr/>
              <p:nvPr/>
            </p:nvSpPr>
            <p:spPr>
              <a:xfrm>
                <a:off x="9269075" y="2160150"/>
                <a:ext cx="55475" cy="153950"/>
              </a:xfrm>
              <a:custGeom>
                <a:rect b="b" l="l" r="r" t="t"/>
                <a:pathLst>
                  <a:path extrusionOk="0" fill="none" h="6158" w="2219">
                    <a:moveTo>
                      <a:pt x="0" y="0"/>
                    </a:moveTo>
                    <a:lnTo>
                      <a:pt x="2218" y="6158"/>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9" name="Google Shape;1109;p40"/>
              <p:cNvSpPr/>
              <p:nvPr/>
            </p:nvSpPr>
            <p:spPr>
              <a:xfrm>
                <a:off x="9403875" y="2251925"/>
                <a:ext cx="64100" cy="91825"/>
              </a:xfrm>
              <a:custGeom>
                <a:rect b="b" l="l" r="r" t="t"/>
                <a:pathLst>
                  <a:path extrusionOk="0" fill="none" h="3673" w="2564">
                    <a:moveTo>
                      <a:pt x="1" y="1"/>
                    </a:moveTo>
                    <a:lnTo>
                      <a:pt x="2563" y="3672"/>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0" name="Google Shape;1110;p40"/>
              <p:cNvSpPr/>
              <p:nvPr/>
            </p:nvSpPr>
            <p:spPr>
              <a:xfrm>
                <a:off x="9467950" y="2290175"/>
                <a:ext cx="75550" cy="25"/>
              </a:xfrm>
              <a:custGeom>
                <a:rect b="b" l="l" r="r" t="t"/>
                <a:pathLst>
                  <a:path extrusionOk="0" fill="none" h="1" w="3022">
                    <a:moveTo>
                      <a:pt x="0" y="1"/>
                    </a:moveTo>
                    <a:lnTo>
                      <a:pt x="3022" y="1"/>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1" name="Google Shape;1111;p40"/>
              <p:cNvSpPr/>
              <p:nvPr/>
            </p:nvSpPr>
            <p:spPr>
              <a:xfrm>
                <a:off x="9314950" y="2160150"/>
                <a:ext cx="153025" cy="33475"/>
              </a:xfrm>
              <a:custGeom>
                <a:rect b="b" l="l" r="r" t="t"/>
                <a:pathLst>
                  <a:path extrusionOk="0" fill="none" h="1339" w="6121">
                    <a:moveTo>
                      <a:pt x="1" y="1339"/>
                    </a:moveTo>
                    <a:lnTo>
                      <a:pt x="6120" y="0"/>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2" name="Google Shape;1112;p40"/>
              <p:cNvSpPr/>
              <p:nvPr/>
            </p:nvSpPr>
            <p:spPr>
              <a:xfrm>
                <a:off x="9212650" y="2116150"/>
                <a:ext cx="152050" cy="25"/>
              </a:xfrm>
              <a:custGeom>
                <a:rect b="b" l="l" r="r" t="t"/>
                <a:pathLst>
                  <a:path extrusionOk="0" fill="none" h="1" w="6082">
                    <a:moveTo>
                      <a:pt x="1" y="1"/>
                    </a:moveTo>
                    <a:lnTo>
                      <a:pt x="6082" y="1"/>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13" name="Google Shape;1113;p40"/>
            <p:cNvGrpSpPr/>
            <p:nvPr/>
          </p:nvGrpSpPr>
          <p:grpSpPr>
            <a:xfrm rot="-7200044">
              <a:off x="7123749" y="2410401"/>
              <a:ext cx="436965" cy="598562"/>
              <a:chOff x="8899700" y="901250"/>
              <a:chExt cx="436975" cy="598575"/>
            </a:xfrm>
          </p:grpSpPr>
          <p:sp>
            <p:nvSpPr>
              <p:cNvPr id="1114" name="Google Shape;1114;p40"/>
              <p:cNvSpPr/>
              <p:nvPr/>
            </p:nvSpPr>
            <p:spPr>
              <a:xfrm>
                <a:off x="8899700" y="1034150"/>
                <a:ext cx="436975" cy="465675"/>
              </a:xfrm>
              <a:custGeom>
                <a:rect b="b" l="l" r="r" t="t"/>
                <a:pathLst>
                  <a:path extrusionOk="0" h="18627" w="17479">
                    <a:moveTo>
                      <a:pt x="6578" y="1"/>
                    </a:moveTo>
                    <a:cubicBezTo>
                      <a:pt x="6578" y="1"/>
                      <a:pt x="0" y="7650"/>
                      <a:pt x="11130" y="18627"/>
                    </a:cubicBezTo>
                    <a:cubicBezTo>
                      <a:pt x="11130" y="18627"/>
                      <a:pt x="17478" y="2984"/>
                      <a:pt x="657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5" name="Google Shape;1115;p40"/>
              <p:cNvSpPr/>
              <p:nvPr/>
            </p:nvSpPr>
            <p:spPr>
              <a:xfrm>
                <a:off x="8987650" y="901250"/>
                <a:ext cx="173100" cy="446550"/>
              </a:xfrm>
              <a:custGeom>
                <a:rect b="b" l="l" r="r" t="t"/>
                <a:pathLst>
                  <a:path extrusionOk="0" fill="none" h="17862" w="6924">
                    <a:moveTo>
                      <a:pt x="1" y="1"/>
                    </a:moveTo>
                    <a:cubicBezTo>
                      <a:pt x="3596" y="5355"/>
                      <a:pt x="5967" y="11436"/>
                      <a:pt x="6923" y="17862"/>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6" name="Google Shape;1116;p40"/>
              <p:cNvSpPr/>
              <p:nvPr/>
            </p:nvSpPr>
            <p:spPr>
              <a:xfrm>
                <a:off x="9108125" y="1249300"/>
                <a:ext cx="32550" cy="98500"/>
              </a:xfrm>
              <a:custGeom>
                <a:rect b="b" l="l" r="r" t="t"/>
                <a:pathLst>
                  <a:path extrusionOk="0" fill="none" h="3940" w="1302">
                    <a:moveTo>
                      <a:pt x="1" y="3940"/>
                    </a:moveTo>
                    <a:lnTo>
                      <a:pt x="1301" y="0"/>
                    </a:ln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7" name="Google Shape;1117;p40"/>
              <p:cNvSpPr/>
              <p:nvPr/>
            </p:nvSpPr>
            <p:spPr>
              <a:xfrm>
                <a:off x="9124375" y="1190025"/>
                <a:ext cx="66975" cy="108050"/>
              </a:xfrm>
              <a:custGeom>
                <a:rect b="b" l="l" r="r" t="t"/>
                <a:pathLst>
                  <a:path extrusionOk="0" fill="none" h="4322" w="2679">
                    <a:moveTo>
                      <a:pt x="2678" y="4322"/>
                    </a:moveTo>
                    <a:lnTo>
                      <a:pt x="1" y="0"/>
                    </a:ln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8" name="Google Shape;1118;p40"/>
              <p:cNvSpPr/>
              <p:nvPr/>
            </p:nvSpPr>
            <p:spPr>
              <a:xfrm>
                <a:off x="9073700" y="1125950"/>
                <a:ext cx="28725" cy="111900"/>
              </a:xfrm>
              <a:custGeom>
                <a:rect b="b" l="l" r="r" t="t"/>
                <a:pathLst>
                  <a:path extrusionOk="0" fill="none" h="4476" w="1149">
                    <a:moveTo>
                      <a:pt x="1148" y="1"/>
                    </a:moveTo>
                    <a:lnTo>
                      <a:pt x="1" y="4475"/>
                    </a:ln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9" name="Google Shape;1119;p40"/>
              <p:cNvSpPr/>
              <p:nvPr/>
            </p:nvSpPr>
            <p:spPr>
              <a:xfrm>
                <a:off x="9084225" y="1079100"/>
                <a:ext cx="75550" cy="67900"/>
              </a:xfrm>
              <a:custGeom>
                <a:rect b="b" l="l" r="r" t="t"/>
                <a:pathLst>
                  <a:path extrusionOk="0" fill="none" h="2716" w="3022">
                    <a:moveTo>
                      <a:pt x="1" y="0"/>
                    </a:moveTo>
                    <a:lnTo>
                      <a:pt x="3022" y="2716"/>
                    </a:ln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120" name="Google Shape;1120;p40"/>
          <p:cNvGrpSpPr/>
          <p:nvPr/>
        </p:nvGrpSpPr>
        <p:grpSpPr>
          <a:xfrm>
            <a:off x="6098515" y="8"/>
            <a:ext cx="1440407" cy="951925"/>
            <a:chOff x="6771032" y="2946336"/>
            <a:chExt cx="1653740" cy="1092910"/>
          </a:xfrm>
        </p:grpSpPr>
        <p:grpSp>
          <p:nvGrpSpPr>
            <p:cNvPr id="1121" name="Google Shape;1121;p40"/>
            <p:cNvGrpSpPr/>
            <p:nvPr/>
          </p:nvGrpSpPr>
          <p:grpSpPr>
            <a:xfrm rot="-3599956">
              <a:off x="6851708" y="3149698"/>
              <a:ext cx="865812" cy="686185"/>
              <a:chOff x="7400105" y="2402050"/>
              <a:chExt cx="865831" cy="686200"/>
            </a:xfrm>
          </p:grpSpPr>
          <p:sp>
            <p:nvSpPr>
              <p:cNvPr id="1122" name="Google Shape;1122;p40"/>
              <p:cNvSpPr/>
              <p:nvPr/>
            </p:nvSpPr>
            <p:spPr>
              <a:xfrm rot="-5400000">
                <a:off x="7558857" y="2381171"/>
                <a:ext cx="686200" cy="727958"/>
              </a:xfrm>
              <a:custGeom>
                <a:rect b="b" l="l" r="r" t="t"/>
                <a:pathLst>
                  <a:path extrusionOk="0" h="21996" w="24211">
                    <a:moveTo>
                      <a:pt x="9474" y="1"/>
                    </a:moveTo>
                    <a:cubicBezTo>
                      <a:pt x="7908" y="1"/>
                      <a:pt x="6128" y="214"/>
                      <a:pt x="4207" y="807"/>
                    </a:cubicBezTo>
                    <a:cubicBezTo>
                      <a:pt x="5087" y="2184"/>
                      <a:pt x="6311" y="3293"/>
                      <a:pt x="7726" y="4096"/>
                    </a:cubicBezTo>
                    <a:cubicBezTo>
                      <a:pt x="7726" y="4096"/>
                      <a:pt x="3443" y="4708"/>
                      <a:pt x="0" y="9106"/>
                    </a:cubicBezTo>
                    <a:cubicBezTo>
                      <a:pt x="0" y="9106"/>
                      <a:pt x="3286" y="10304"/>
                      <a:pt x="5907" y="10304"/>
                    </a:cubicBezTo>
                    <a:cubicBezTo>
                      <a:pt x="6057" y="10304"/>
                      <a:pt x="6205" y="10300"/>
                      <a:pt x="6349" y="10292"/>
                    </a:cubicBezTo>
                    <a:lnTo>
                      <a:pt x="6349" y="10292"/>
                    </a:lnTo>
                    <a:cubicBezTo>
                      <a:pt x="4322" y="13887"/>
                      <a:pt x="3213" y="17903"/>
                      <a:pt x="3022" y="21995"/>
                    </a:cubicBezTo>
                    <a:cubicBezTo>
                      <a:pt x="3022" y="21995"/>
                      <a:pt x="10748" y="20695"/>
                      <a:pt x="14916" y="14193"/>
                    </a:cubicBezTo>
                    <a:cubicBezTo>
                      <a:pt x="15566" y="15990"/>
                      <a:pt x="16523" y="17673"/>
                      <a:pt x="17708" y="19203"/>
                    </a:cubicBezTo>
                    <a:cubicBezTo>
                      <a:pt x="19009" y="16296"/>
                      <a:pt x="19468" y="13084"/>
                      <a:pt x="18970" y="9948"/>
                    </a:cubicBezTo>
                    <a:lnTo>
                      <a:pt x="18970" y="9948"/>
                    </a:lnTo>
                    <a:cubicBezTo>
                      <a:pt x="18971" y="9948"/>
                      <a:pt x="20806" y="11477"/>
                      <a:pt x="24210" y="12089"/>
                    </a:cubicBezTo>
                    <a:cubicBezTo>
                      <a:pt x="23254" y="7500"/>
                      <a:pt x="20271" y="3561"/>
                      <a:pt x="16064" y="1381"/>
                    </a:cubicBezTo>
                    <a:cubicBezTo>
                      <a:pt x="16064" y="1381"/>
                      <a:pt x="13461" y="1"/>
                      <a:pt x="947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3" name="Google Shape;1123;p40"/>
              <p:cNvSpPr/>
              <p:nvPr/>
            </p:nvSpPr>
            <p:spPr>
              <a:xfrm rot="-5400000">
                <a:off x="7608189" y="2392335"/>
                <a:ext cx="307885" cy="724052"/>
              </a:xfrm>
              <a:custGeom>
                <a:rect b="b" l="l" r="r" t="t"/>
                <a:pathLst>
                  <a:path extrusionOk="0" fill="none" h="21878" w="10863">
                    <a:moveTo>
                      <a:pt x="10862" y="1"/>
                    </a:moveTo>
                    <a:cubicBezTo>
                      <a:pt x="10862" y="1"/>
                      <a:pt x="10250" y="11245"/>
                      <a:pt x="0" y="21878"/>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4" name="Google Shape;1124;p40"/>
              <p:cNvSpPr/>
              <p:nvPr/>
            </p:nvSpPr>
            <p:spPr>
              <a:xfrm rot="-5400000">
                <a:off x="7845333" y="2527344"/>
                <a:ext cx="94352" cy="240501"/>
              </a:xfrm>
              <a:custGeom>
                <a:rect b="b" l="l" r="r" t="t"/>
                <a:pathLst>
                  <a:path extrusionOk="0" fill="none" h="7267" w="3329">
                    <a:moveTo>
                      <a:pt x="3328" y="7267"/>
                    </a:moveTo>
                    <a:cubicBezTo>
                      <a:pt x="3328" y="7267"/>
                      <a:pt x="1607" y="2218"/>
                      <a:pt x="1" y="0"/>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5" name="Google Shape;1125;p40"/>
              <p:cNvSpPr/>
              <p:nvPr/>
            </p:nvSpPr>
            <p:spPr>
              <a:xfrm rot="-5400000">
                <a:off x="7650627" y="2450575"/>
                <a:ext cx="157216" cy="222796"/>
              </a:xfrm>
              <a:custGeom>
                <a:rect b="b" l="l" r="r" t="t"/>
                <a:pathLst>
                  <a:path extrusionOk="0" fill="none" h="6732" w="5547">
                    <a:moveTo>
                      <a:pt x="5547" y="6731"/>
                    </a:moveTo>
                    <a:cubicBezTo>
                      <a:pt x="5547" y="6731"/>
                      <a:pt x="2984" y="2065"/>
                      <a:pt x="1" y="0"/>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6" name="Google Shape;1126;p40"/>
              <p:cNvSpPr/>
              <p:nvPr/>
            </p:nvSpPr>
            <p:spPr>
              <a:xfrm rot="-5400000">
                <a:off x="7533205" y="2731461"/>
                <a:ext cx="221157" cy="84856"/>
              </a:xfrm>
              <a:custGeom>
                <a:rect b="b" l="l" r="r" t="t"/>
                <a:pathLst>
                  <a:path extrusionOk="0" fill="none" h="2564" w="7803">
                    <a:moveTo>
                      <a:pt x="1" y="1"/>
                    </a:moveTo>
                    <a:cubicBezTo>
                      <a:pt x="1" y="1"/>
                      <a:pt x="5699" y="957"/>
                      <a:pt x="7803" y="2563"/>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7" name="Google Shape;1127;p40"/>
              <p:cNvSpPr/>
              <p:nvPr/>
            </p:nvSpPr>
            <p:spPr>
              <a:xfrm rot="-5400000">
                <a:off x="7683298" y="2821089"/>
                <a:ext cx="237425" cy="21578"/>
              </a:xfrm>
              <a:custGeom>
                <a:rect b="b" l="l" r="r" t="t"/>
                <a:pathLst>
                  <a:path extrusionOk="0" fill="none" h="652" w="8377">
                    <a:moveTo>
                      <a:pt x="1" y="345"/>
                    </a:moveTo>
                    <a:cubicBezTo>
                      <a:pt x="2793" y="1"/>
                      <a:pt x="5623" y="116"/>
                      <a:pt x="8376" y="651"/>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8" name="Google Shape;1128;p40"/>
              <p:cNvSpPr/>
              <p:nvPr/>
            </p:nvSpPr>
            <p:spPr>
              <a:xfrm rot="-5400000">
                <a:off x="7978490" y="2661859"/>
                <a:ext cx="6519" cy="178514"/>
              </a:xfrm>
              <a:custGeom>
                <a:rect b="b" l="l" r="r" t="t"/>
                <a:pathLst>
                  <a:path extrusionOk="0" fill="none" h="5394" w="230">
                    <a:moveTo>
                      <a:pt x="38" y="1"/>
                    </a:moveTo>
                    <a:cubicBezTo>
                      <a:pt x="230" y="1798"/>
                      <a:pt x="230" y="3596"/>
                      <a:pt x="0" y="5393"/>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9" name="Google Shape;1129;p40"/>
              <p:cNvSpPr/>
              <p:nvPr/>
            </p:nvSpPr>
            <p:spPr>
              <a:xfrm rot="-5400000">
                <a:off x="7917228" y="2816922"/>
                <a:ext cx="113852" cy="49411"/>
              </a:xfrm>
              <a:custGeom>
                <a:rect b="b" l="l" r="r" t="t"/>
                <a:pathLst>
                  <a:path extrusionOk="0" fill="none" h="1493" w="4017">
                    <a:moveTo>
                      <a:pt x="0" y="1492"/>
                    </a:moveTo>
                    <a:cubicBezTo>
                      <a:pt x="1377" y="1148"/>
                      <a:pt x="2716" y="613"/>
                      <a:pt x="4016" y="1"/>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0" name="Google Shape;1130;p40"/>
              <p:cNvSpPr/>
              <p:nvPr/>
            </p:nvSpPr>
            <p:spPr>
              <a:xfrm rot="-5400000">
                <a:off x="8048468" y="2766492"/>
                <a:ext cx="26047" cy="125331"/>
              </a:xfrm>
              <a:custGeom>
                <a:rect b="b" l="l" r="r" t="t"/>
                <a:pathLst>
                  <a:path extrusionOk="0" fill="none" h="3787" w="919">
                    <a:moveTo>
                      <a:pt x="918" y="0"/>
                    </a:moveTo>
                    <a:cubicBezTo>
                      <a:pt x="727" y="1301"/>
                      <a:pt x="421" y="2563"/>
                      <a:pt x="0" y="3787"/>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31" name="Google Shape;1131;p40"/>
            <p:cNvGrpSpPr/>
            <p:nvPr/>
          </p:nvGrpSpPr>
          <p:grpSpPr>
            <a:xfrm rot="5400000">
              <a:off x="7781734" y="3180850"/>
              <a:ext cx="603350" cy="682725"/>
              <a:chOff x="9770450" y="2413550"/>
              <a:chExt cx="603350" cy="682725"/>
            </a:xfrm>
          </p:grpSpPr>
          <p:sp>
            <p:nvSpPr>
              <p:cNvPr id="1132" name="Google Shape;1132;p40"/>
              <p:cNvSpPr/>
              <p:nvPr/>
            </p:nvSpPr>
            <p:spPr>
              <a:xfrm>
                <a:off x="9867975" y="2458500"/>
                <a:ext cx="505825" cy="637775"/>
              </a:xfrm>
              <a:custGeom>
                <a:rect b="b" l="l" r="r" t="t"/>
                <a:pathLst>
                  <a:path extrusionOk="0" fill="none" h="25511" w="20233">
                    <a:moveTo>
                      <a:pt x="1" y="0"/>
                    </a:moveTo>
                    <a:cubicBezTo>
                      <a:pt x="1" y="0"/>
                      <a:pt x="7803" y="8070"/>
                      <a:pt x="20233" y="25510"/>
                    </a:cubicBezTo>
                  </a:path>
                </a:pathLst>
              </a:custGeom>
              <a:noFill/>
              <a:ln cap="rnd" cmpd="sng" w="181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3" name="Google Shape;1133;p40"/>
              <p:cNvSpPr/>
              <p:nvPr/>
            </p:nvSpPr>
            <p:spPr>
              <a:xfrm>
                <a:off x="9814425" y="2627725"/>
                <a:ext cx="275400" cy="90850"/>
              </a:xfrm>
              <a:custGeom>
                <a:rect b="b" l="l" r="r" t="t"/>
                <a:pathLst>
                  <a:path extrusionOk="0" fill="none" h="3634" w="11016">
                    <a:moveTo>
                      <a:pt x="1" y="1"/>
                    </a:moveTo>
                    <a:cubicBezTo>
                      <a:pt x="1" y="1"/>
                      <a:pt x="6809" y="1683"/>
                      <a:pt x="11016" y="3634"/>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4" name="Google Shape;1134;p40"/>
              <p:cNvSpPr/>
              <p:nvPr/>
            </p:nvSpPr>
            <p:spPr>
              <a:xfrm>
                <a:off x="10168200" y="2579925"/>
                <a:ext cx="22025" cy="266775"/>
              </a:xfrm>
              <a:custGeom>
                <a:rect b="b" l="l" r="r" t="t"/>
                <a:pathLst>
                  <a:path extrusionOk="0" fill="none" h="10671" w="881">
                    <a:moveTo>
                      <a:pt x="1" y="0"/>
                    </a:moveTo>
                    <a:cubicBezTo>
                      <a:pt x="1" y="0"/>
                      <a:pt x="460" y="5508"/>
                      <a:pt x="881" y="10671"/>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5" name="Google Shape;1135;p40"/>
              <p:cNvSpPr/>
              <p:nvPr/>
            </p:nvSpPr>
            <p:spPr>
              <a:xfrm>
                <a:off x="9964550" y="2862950"/>
                <a:ext cx="308850" cy="95625"/>
              </a:xfrm>
              <a:custGeom>
                <a:rect b="b" l="l" r="r" t="t"/>
                <a:pathLst>
                  <a:path extrusionOk="0" fill="none" h="3825" w="12354">
                    <a:moveTo>
                      <a:pt x="1" y="0"/>
                    </a:moveTo>
                    <a:cubicBezTo>
                      <a:pt x="1" y="0"/>
                      <a:pt x="7038" y="1147"/>
                      <a:pt x="12354" y="3825"/>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6" name="Google Shape;1136;p40"/>
              <p:cNvSpPr/>
              <p:nvPr/>
            </p:nvSpPr>
            <p:spPr>
              <a:xfrm>
                <a:off x="10018100" y="2465175"/>
                <a:ext cx="24875" cy="196050"/>
              </a:xfrm>
              <a:custGeom>
                <a:rect b="b" l="l" r="r" t="t"/>
                <a:pathLst>
                  <a:path extrusionOk="0" fill="none" h="7842" w="995">
                    <a:moveTo>
                      <a:pt x="0" y="1"/>
                    </a:moveTo>
                    <a:cubicBezTo>
                      <a:pt x="0" y="1"/>
                      <a:pt x="383" y="3634"/>
                      <a:pt x="995" y="7841"/>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7" name="Google Shape;1137;p40"/>
              <p:cNvSpPr/>
              <p:nvPr/>
            </p:nvSpPr>
            <p:spPr>
              <a:xfrm>
                <a:off x="9823050" y="2413550"/>
                <a:ext cx="89900" cy="89900"/>
              </a:xfrm>
              <a:custGeom>
                <a:rect b="b" l="l" r="r" t="t"/>
                <a:pathLst>
                  <a:path extrusionOk="0" h="3596" w="3596">
                    <a:moveTo>
                      <a:pt x="1798" y="0"/>
                    </a:moveTo>
                    <a:cubicBezTo>
                      <a:pt x="803" y="0"/>
                      <a:pt x="0" y="804"/>
                      <a:pt x="0" y="1798"/>
                    </a:cubicBezTo>
                    <a:cubicBezTo>
                      <a:pt x="0" y="2792"/>
                      <a:pt x="803" y="3596"/>
                      <a:pt x="1798" y="3596"/>
                    </a:cubicBezTo>
                    <a:cubicBezTo>
                      <a:pt x="2792" y="3596"/>
                      <a:pt x="3595" y="2792"/>
                      <a:pt x="3595" y="1798"/>
                    </a:cubicBezTo>
                    <a:cubicBezTo>
                      <a:pt x="3595" y="804"/>
                      <a:pt x="2792" y="0"/>
                      <a:pt x="179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8" name="Google Shape;1138;p40"/>
              <p:cNvSpPr/>
              <p:nvPr/>
            </p:nvSpPr>
            <p:spPr>
              <a:xfrm>
                <a:off x="9830700" y="2436500"/>
                <a:ext cx="32525" cy="28450"/>
              </a:xfrm>
              <a:custGeom>
                <a:rect b="b" l="l" r="r" t="t"/>
                <a:pathLst>
                  <a:path extrusionOk="0" h="1138" w="1301">
                    <a:moveTo>
                      <a:pt x="765" y="0"/>
                    </a:moveTo>
                    <a:cubicBezTo>
                      <a:pt x="268" y="0"/>
                      <a:pt x="0" y="612"/>
                      <a:pt x="344" y="956"/>
                    </a:cubicBezTo>
                    <a:cubicBezTo>
                      <a:pt x="470" y="1082"/>
                      <a:pt x="617" y="1138"/>
                      <a:pt x="757" y="1138"/>
                    </a:cubicBezTo>
                    <a:cubicBezTo>
                      <a:pt x="1042" y="1138"/>
                      <a:pt x="1301" y="908"/>
                      <a:pt x="1301" y="574"/>
                    </a:cubicBezTo>
                    <a:cubicBezTo>
                      <a:pt x="1301" y="268"/>
                      <a:pt x="1071" y="0"/>
                      <a:pt x="7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9" name="Google Shape;1139;p40"/>
              <p:cNvSpPr/>
              <p:nvPr/>
            </p:nvSpPr>
            <p:spPr>
              <a:xfrm>
                <a:off x="9770450" y="2579925"/>
                <a:ext cx="88950" cy="89900"/>
              </a:xfrm>
              <a:custGeom>
                <a:rect b="b" l="l" r="r" t="t"/>
                <a:pathLst>
                  <a:path extrusionOk="0" h="3596" w="3558">
                    <a:moveTo>
                      <a:pt x="1760" y="0"/>
                    </a:moveTo>
                    <a:cubicBezTo>
                      <a:pt x="766" y="0"/>
                      <a:pt x="1" y="803"/>
                      <a:pt x="1" y="1798"/>
                    </a:cubicBezTo>
                    <a:cubicBezTo>
                      <a:pt x="1" y="2792"/>
                      <a:pt x="766" y="3595"/>
                      <a:pt x="1760" y="3595"/>
                    </a:cubicBezTo>
                    <a:cubicBezTo>
                      <a:pt x="2754" y="3595"/>
                      <a:pt x="3558" y="2792"/>
                      <a:pt x="3558" y="1798"/>
                    </a:cubicBezTo>
                    <a:cubicBezTo>
                      <a:pt x="3558" y="803"/>
                      <a:pt x="2754" y="0"/>
                      <a:pt x="176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0" name="Google Shape;1140;p40"/>
              <p:cNvSpPr/>
              <p:nvPr/>
            </p:nvSpPr>
            <p:spPr>
              <a:xfrm>
                <a:off x="9778100" y="2602875"/>
                <a:ext cx="32525" cy="28025"/>
              </a:xfrm>
              <a:custGeom>
                <a:rect b="b" l="l" r="r" t="t"/>
                <a:pathLst>
                  <a:path extrusionOk="0" h="1121" w="1301">
                    <a:moveTo>
                      <a:pt x="766" y="0"/>
                    </a:moveTo>
                    <a:cubicBezTo>
                      <a:pt x="268" y="0"/>
                      <a:pt x="1" y="612"/>
                      <a:pt x="345" y="956"/>
                    </a:cubicBezTo>
                    <a:cubicBezTo>
                      <a:pt x="471" y="1069"/>
                      <a:pt x="617" y="1121"/>
                      <a:pt x="757" y="1121"/>
                    </a:cubicBezTo>
                    <a:cubicBezTo>
                      <a:pt x="1043" y="1121"/>
                      <a:pt x="1301" y="908"/>
                      <a:pt x="1301" y="574"/>
                    </a:cubicBezTo>
                    <a:cubicBezTo>
                      <a:pt x="1301" y="268"/>
                      <a:pt x="1072" y="0"/>
                      <a:pt x="76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1" name="Google Shape;1141;p40"/>
              <p:cNvSpPr/>
              <p:nvPr/>
            </p:nvSpPr>
            <p:spPr>
              <a:xfrm>
                <a:off x="9919625" y="2818000"/>
                <a:ext cx="89900" cy="89900"/>
              </a:xfrm>
              <a:custGeom>
                <a:rect b="b" l="l" r="r" t="t"/>
                <a:pathLst>
                  <a:path extrusionOk="0" h="3596" w="3596">
                    <a:moveTo>
                      <a:pt x="1798" y="1"/>
                    </a:moveTo>
                    <a:cubicBezTo>
                      <a:pt x="803" y="1"/>
                      <a:pt x="0" y="804"/>
                      <a:pt x="0" y="1798"/>
                    </a:cubicBezTo>
                    <a:cubicBezTo>
                      <a:pt x="0" y="2792"/>
                      <a:pt x="803" y="3596"/>
                      <a:pt x="1798" y="3596"/>
                    </a:cubicBezTo>
                    <a:cubicBezTo>
                      <a:pt x="2792" y="3596"/>
                      <a:pt x="3595" y="2792"/>
                      <a:pt x="3595" y="1798"/>
                    </a:cubicBezTo>
                    <a:cubicBezTo>
                      <a:pt x="3595" y="804"/>
                      <a:pt x="2792" y="1"/>
                      <a:pt x="179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2" name="Google Shape;1142;p40"/>
              <p:cNvSpPr/>
              <p:nvPr/>
            </p:nvSpPr>
            <p:spPr>
              <a:xfrm>
                <a:off x="9932050" y="2840950"/>
                <a:ext cx="27750" cy="28700"/>
              </a:xfrm>
              <a:custGeom>
                <a:rect b="b" l="l" r="r" t="t"/>
                <a:pathLst>
                  <a:path extrusionOk="0" h="1148" w="1110">
                    <a:moveTo>
                      <a:pt x="574" y="0"/>
                    </a:moveTo>
                    <a:cubicBezTo>
                      <a:pt x="268" y="0"/>
                      <a:pt x="0" y="268"/>
                      <a:pt x="0" y="574"/>
                    </a:cubicBezTo>
                    <a:cubicBezTo>
                      <a:pt x="0" y="880"/>
                      <a:pt x="268" y="1148"/>
                      <a:pt x="574" y="1148"/>
                    </a:cubicBezTo>
                    <a:cubicBezTo>
                      <a:pt x="880" y="1148"/>
                      <a:pt x="1109" y="880"/>
                      <a:pt x="1109" y="574"/>
                    </a:cubicBezTo>
                    <a:cubicBezTo>
                      <a:pt x="1109" y="268"/>
                      <a:pt x="880" y="0"/>
                      <a:pt x="57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3" name="Google Shape;1143;p40"/>
              <p:cNvSpPr/>
              <p:nvPr/>
            </p:nvSpPr>
            <p:spPr>
              <a:xfrm>
                <a:off x="10123275" y="2534975"/>
                <a:ext cx="89900" cy="89900"/>
              </a:xfrm>
              <a:custGeom>
                <a:rect b="b" l="l" r="r" t="t"/>
                <a:pathLst>
                  <a:path extrusionOk="0" h="3596" w="3596">
                    <a:moveTo>
                      <a:pt x="1798" y="1"/>
                    </a:moveTo>
                    <a:cubicBezTo>
                      <a:pt x="804" y="1"/>
                      <a:pt x="0" y="804"/>
                      <a:pt x="0" y="1798"/>
                    </a:cubicBezTo>
                    <a:cubicBezTo>
                      <a:pt x="0" y="2793"/>
                      <a:pt x="804" y="3596"/>
                      <a:pt x="1798" y="3596"/>
                    </a:cubicBezTo>
                    <a:cubicBezTo>
                      <a:pt x="2792" y="3596"/>
                      <a:pt x="3596" y="2793"/>
                      <a:pt x="3596" y="1798"/>
                    </a:cubicBezTo>
                    <a:cubicBezTo>
                      <a:pt x="3596" y="804"/>
                      <a:pt x="2792" y="1"/>
                      <a:pt x="179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4" name="Google Shape;1144;p40"/>
              <p:cNvSpPr/>
              <p:nvPr/>
            </p:nvSpPr>
            <p:spPr>
              <a:xfrm>
                <a:off x="10131875" y="2557925"/>
                <a:ext cx="32525" cy="28050"/>
              </a:xfrm>
              <a:custGeom>
                <a:rect b="b" l="l" r="r" t="t"/>
                <a:pathLst>
                  <a:path extrusionOk="0" h="1122" w="1301">
                    <a:moveTo>
                      <a:pt x="727" y="1"/>
                    </a:moveTo>
                    <a:cubicBezTo>
                      <a:pt x="230" y="1"/>
                      <a:pt x="1" y="613"/>
                      <a:pt x="345" y="957"/>
                    </a:cubicBezTo>
                    <a:cubicBezTo>
                      <a:pt x="458" y="1070"/>
                      <a:pt x="600" y="1121"/>
                      <a:pt x="740" y="1121"/>
                    </a:cubicBezTo>
                    <a:cubicBezTo>
                      <a:pt x="1025" y="1121"/>
                      <a:pt x="1301" y="908"/>
                      <a:pt x="1301" y="574"/>
                    </a:cubicBezTo>
                    <a:cubicBezTo>
                      <a:pt x="1301" y="268"/>
                      <a:pt x="1033" y="1"/>
                      <a:pt x="72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5" name="Google Shape;1145;p40"/>
              <p:cNvSpPr/>
              <p:nvPr/>
            </p:nvSpPr>
            <p:spPr>
              <a:xfrm>
                <a:off x="9973150" y="2420250"/>
                <a:ext cx="89900" cy="88950"/>
              </a:xfrm>
              <a:custGeom>
                <a:rect b="b" l="l" r="r" t="t"/>
                <a:pathLst>
                  <a:path extrusionOk="0" h="3558" w="3596">
                    <a:moveTo>
                      <a:pt x="1798" y="0"/>
                    </a:moveTo>
                    <a:cubicBezTo>
                      <a:pt x="804" y="0"/>
                      <a:pt x="1" y="803"/>
                      <a:pt x="1" y="1798"/>
                    </a:cubicBezTo>
                    <a:cubicBezTo>
                      <a:pt x="1" y="2792"/>
                      <a:pt x="804" y="3557"/>
                      <a:pt x="1798" y="3557"/>
                    </a:cubicBezTo>
                    <a:cubicBezTo>
                      <a:pt x="2793" y="3557"/>
                      <a:pt x="3596" y="2792"/>
                      <a:pt x="3596" y="1798"/>
                    </a:cubicBezTo>
                    <a:cubicBezTo>
                      <a:pt x="3596" y="803"/>
                      <a:pt x="2793" y="0"/>
                      <a:pt x="179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6" name="Google Shape;1146;p40"/>
              <p:cNvSpPr/>
              <p:nvPr/>
            </p:nvSpPr>
            <p:spPr>
              <a:xfrm>
                <a:off x="9981775" y="2443200"/>
                <a:ext cx="32525" cy="27800"/>
              </a:xfrm>
              <a:custGeom>
                <a:rect b="b" l="l" r="r" t="t"/>
                <a:pathLst>
                  <a:path extrusionOk="0" h="1112" w="1301">
                    <a:moveTo>
                      <a:pt x="727" y="0"/>
                    </a:moveTo>
                    <a:cubicBezTo>
                      <a:pt x="229" y="0"/>
                      <a:pt x="0" y="612"/>
                      <a:pt x="344" y="956"/>
                    </a:cubicBezTo>
                    <a:cubicBezTo>
                      <a:pt x="451" y="1063"/>
                      <a:pt x="585" y="1111"/>
                      <a:pt x="717" y="1111"/>
                    </a:cubicBezTo>
                    <a:cubicBezTo>
                      <a:pt x="1010" y="1111"/>
                      <a:pt x="1300" y="878"/>
                      <a:pt x="1300" y="536"/>
                    </a:cubicBezTo>
                    <a:cubicBezTo>
                      <a:pt x="1300" y="230"/>
                      <a:pt x="1033" y="0"/>
                      <a:pt x="72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0" name="Shape 1150"/>
        <p:cNvGrpSpPr/>
        <p:nvPr/>
      </p:nvGrpSpPr>
      <p:grpSpPr>
        <a:xfrm>
          <a:off x="0" y="0"/>
          <a:ext cx="0" cy="0"/>
          <a:chOff x="0" y="0"/>
          <a:chExt cx="0" cy="0"/>
        </a:xfrm>
      </p:grpSpPr>
      <p:sp>
        <p:nvSpPr>
          <p:cNvPr id="1151" name="Google Shape;1151;p41"/>
          <p:cNvSpPr txBox="1"/>
          <p:nvPr>
            <p:ph idx="4294967295" type="body"/>
          </p:nvPr>
        </p:nvSpPr>
        <p:spPr>
          <a:xfrm>
            <a:off x="731525" y="1160996"/>
            <a:ext cx="7681200" cy="3580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 we go through each person’s two truths and a lie, please keep </a:t>
            </a:r>
            <a:r>
              <a:rPr lang="en"/>
              <a:t>track of the number of lies you get correct about a person!</a:t>
            </a:r>
            <a:endParaRPr/>
          </a:p>
          <a:p>
            <a:pPr indent="0" lvl="0" marL="0" rtl="0" algn="l">
              <a:spcBef>
                <a:spcPts val="1600"/>
              </a:spcBef>
              <a:spcAft>
                <a:spcPts val="0"/>
              </a:spcAft>
              <a:buNone/>
            </a:pPr>
            <a:r>
              <a:rPr lang="en"/>
              <a:t>We will have a prize for the person with the most correct answers!</a:t>
            </a:r>
            <a:endParaRPr/>
          </a:p>
          <a:p>
            <a:pPr indent="0" lvl="0" marL="0" rtl="0" algn="l">
              <a:spcBef>
                <a:spcPts val="1600"/>
              </a:spcBef>
              <a:spcAft>
                <a:spcPts val="1600"/>
              </a:spcAft>
              <a:buNone/>
            </a:pPr>
            <a:r>
              <a:t/>
            </a:r>
            <a:endParaRPr/>
          </a:p>
        </p:txBody>
      </p:sp>
      <p:sp>
        <p:nvSpPr>
          <p:cNvPr id="1152" name="Google Shape;1152;p41"/>
          <p:cNvSpPr txBox="1"/>
          <p:nvPr>
            <p:ph idx="4294967295" type="title"/>
          </p:nvPr>
        </p:nvSpPr>
        <p:spPr>
          <a:xfrm>
            <a:off x="731525" y="445025"/>
            <a:ext cx="76812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Ice Breaker: Two Truths and a Lie!!!</a:t>
            </a:r>
            <a:endParaRPr/>
          </a:p>
        </p:txBody>
      </p:sp>
      <p:grpSp>
        <p:nvGrpSpPr>
          <p:cNvPr id="1153" name="Google Shape;1153;p41"/>
          <p:cNvGrpSpPr/>
          <p:nvPr/>
        </p:nvGrpSpPr>
        <p:grpSpPr>
          <a:xfrm>
            <a:off x="97969" y="3668164"/>
            <a:ext cx="1482825" cy="1365275"/>
            <a:chOff x="789819" y="1559239"/>
            <a:chExt cx="1482825" cy="1365275"/>
          </a:xfrm>
        </p:grpSpPr>
        <p:grpSp>
          <p:nvGrpSpPr>
            <p:cNvPr id="1154" name="Google Shape;1154;p41"/>
            <p:cNvGrpSpPr/>
            <p:nvPr/>
          </p:nvGrpSpPr>
          <p:grpSpPr>
            <a:xfrm>
              <a:off x="789819" y="1559239"/>
              <a:ext cx="1424775" cy="1062850"/>
              <a:chOff x="789819" y="1559239"/>
              <a:chExt cx="1424775" cy="1062850"/>
            </a:xfrm>
          </p:grpSpPr>
          <p:sp>
            <p:nvSpPr>
              <p:cNvPr id="1155" name="Google Shape;1155;p41"/>
              <p:cNvSpPr/>
              <p:nvPr/>
            </p:nvSpPr>
            <p:spPr>
              <a:xfrm>
                <a:off x="1904244" y="1762789"/>
                <a:ext cx="310350" cy="193525"/>
              </a:xfrm>
              <a:custGeom>
                <a:rect b="b" l="l" r="r" t="t"/>
                <a:pathLst>
                  <a:path extrusionOk="0" h="7741" w="12414">
                    <a:moveTo>
                      <a:pt x="0" y="4386"/>
                    </a:moveTo>
                    <a:cubicBezTo>
                      <a:pt x="29" y="4243"/>
                      <a:pt x="115" y="4071"/>
                      <a:pt x="201" y="3956"/>
                    </a:cubicBezTo>
                    <a:cubicBezTo>
                      <a:pt x="1233" y="2523"/>
                      <a:pt x="5390" y="832"/>
                      <a:pt x="7626" y="574"/>
                    </a:cubicBezTo>
                    <a:cubicBezTo>
                      <a:pt x="12413" y="0"/>
                      <a:pt x="2494" y="7740"/>
                      <a:pt x="0" y="4386"/>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6" name="Google Shape;1156;p41"/>
              <p:cNvSpPr/>
              <p:nvPr/>
            </p:nvSpPr>
            <p:spPr>
              <a:xfrm>
                <a:off x="1821819" y="1658864"/>
                <a:ext cx="111125" cy="224350"/>
              </a:xfrm>
              <a:custGeom>
                <a:rect b="b" l="l" r="r" t="t"/>
                <a:pathLst>
                  <a:path extrusionOk="0" h="8974" w="4445">
                    <a:moveTo>
                      <a:pt x="3699" y="8371"/>
                    </a:moveTo>
                    <a:cubicBezTo>
                      <a:pt x="4100" y="8687"/>
                      <a:pt x="4444" y="1"/>
                      <a:pt x="3498" y="87"/>
                    </a:cubicBezTo>
                    <a:cubicBezTo>
                      <a:pt x="832" y="287"/>
                      <a:pt x="1" y="8973"/>
                      <a:pt x="3699" y="837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7" name="Google Shape;1157;p41"/>
              <p:cNvSpPr/>
              <p:nvPr/>
            </p:nvSpPr>
            <p:spPr>
              <a:xfrm>
                <a:off x="1775244" y="1925464"/>
                <a:ext cx="306750" cy="131900"/>
              </a:xfrm>
              <a:custGeom>
                <a:rect b="b" l="l" r="r" t="t"/>
                <a:pathLst>
                  <a:path extrusionOk="0" h="5276" w="12270">
                    <a:moveTo>
                      <a:pt x="1061" y="1520"/>
                    </a:moveTo>
                    <a:cubicBezTo>
                      <a:pt x="2494" y="1176"/>
                      <a:pt x="9432" y="87"/>
                      <a:pt x="10034" y="87"/>
                    </a:cubicBezTo>
                    <a:cubicBezTo>
                      <a:pt x="12270" y="1"/>
                      <a:pt x="11295" y="803"/>
                      <a:pt x="9604" y="2237"/>
                    </a:cubicBezTo>
                    <a:cubicBezTo>
                      <a:pt x="5906" y="5275"/>
                      <a:pt x="0" y="3211"/>
                      <a:pt x="1061" y="152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8" name="Google Shape;1158;p41"/>
              <p:cNvSpPr/>
              <p:nvPr/>
            </p:nvSpPr>
            <p:spPr>
              <a:xfrm>
                <a:off x="1610419" y="1762064"/>
                <a:ext cx="219325" cy="258025"/>
              </a:xfrm>
              <a:custGeom>
                <a:rect b="b" l="l" r="r" t="t"/>
                <a:pathLst>
                  <a:path extrusionOk="0" h="10321" w="8773">
                    <a:moveTo>
                      <a:pt x="8514" y="9174"/>
                    </a:moveTo>
                    <a:cubicBezTo>
                      <a:pt x="8772" y="7798"/>
                      <a:pt x="7253" y="1"/>
                      <a:pt x="5705" y="402"/>
                    </a:cubicBezTo>
                    <a:cubicBezTo>
                      <a:pt x="0" y="1893"/>
                      <a:pt x="6192" y="10321"/>
                      <a:pt x="8514" y="9174"/>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9" name="Google Shape;1159;p41"/>
              <p:cNvSpPr/>
              <p:nvPr/>
            </p:nvSpPr>
            <p:spPr>
              <a:xfrm>
                <a:off x="1692819" y="2081689"/>
                <a:ext cx="288125" cy="122575"/>
              </a:xfrm>
              <a:custGeom>
                <a:rect b="b" l="l" r="r" t="t"/>
                <a:pathLst>
                  <a:path extrusionOk="0" h="4903" w="11525">
                    <a:moveTo>
                      <a:pt x="1033" y="1119"/>
                    </a:moveTo>
                    <a:cubicBezTo>
                      <a:pt x="1090" y="1348"/>
                      <a:pt x="11525" y="1"/>
                      <a:pt x="11410" y="517"/>
                    </a:cubicBezTo>
                    <a:cubicBezTo>
                      <a:pt x="10579" y="3814"/>
                      <a:pt x="1" y="4903"/>
                      <a:pt x="1033" y="1119"/>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0" name="Google Shape;1160;p41"/>
              <p:cNvSpPr/>
              <p:nvPr/>
            </p:nvSpPr>
            <p:spPr>
              <a:xfrm>
                <a:off x="1527269" y="1907539"/>
                <a:ext cx="203575" cy="275225"/>
              </a:xfrm>
              <a:custGeom>
                <a:rect b="b" l="l" r="r" t="t"/>
                <a:pathLst>
                  <a:path extrusionOk="0" h="11009" w="8143">
                    <a:moveTo>
                      <a:pt x="8142" y="7827"/>
                    </a:moveTo>
                    <a:cubicBezTo>
                      <a:pt x="3355" y="11009"/>
                      <a:pt x="1" y="2810"/>
                      <a:pt x="2724" y="603"/>
                    </a:cubicBezTo>
                    <a:cubicBezTo>
                      <a:pt x="3498" y="1"/>
                      <a:pt x="7425" y="6795"/>
                      <a:pt x="8142" y="7827"/>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1" name="Google Shape;1161;p41"/>
              <p:cNvSpPr/>
              <p:nvPr/>
            </p:nvSpPr>
            <p:spPr>
              <a:xfrm>
                <a:off x="1447719" y="2035114"/>
                <a:ext cx="219325" cy="254450"/>
              </a:xfrm>
              <a:custGeom>
                <a:rect b="b" l="l" r="r" t="t"/>
                <a:pathLst>
                  <a:path extrusionOk="0" h="10178" w="8773">
                    <a:moveTo>
                      <a:pt x="8773" y="8056"/>
                    </a:moveTo>
                    <a:cubicBezTo>
                      <a:pt x="8773" y="8056"/>
                      <a:pt x="2982" y="1"/>
                      <a:pt x="2695" y="545"/>
                    </a:cubicBezTo>
                    <a:cubicBezTo>
                      <a:pt x="1" y="6078"/>
                      <a:pt x="6594" y="10177"/>
                      <a:pt x="8773" y="8056"/>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2" name="Google Shape;1162;p41"/>
              <p:cNvSpPr/>
              <p:nvPr/>
            </p:nvSpPr>
            <p:spPr>
              <a:xfrm>
                <a:off x="1013419" y="1559239"/>
                <a:ext cx="197125" cy="409250"/>
              </a:xfrm>
              <a:custGeom>
                <a:rect b="b" l="l" r="r" t="t"/>
                <a:pathLst>
                  <a:path extrusionOk="0" h="16370" w="7885">
                    <a:moveTo>
                      <a:pt x="2667" y="16370"/>
                    </a:moveTo>
                    <a:cubicBezTo>
                      <a:pt x="2466" y="16284"/>
                      <a:pt x="2294" y="16140"/>
                      <a:pt x="2151" y="15968"/>
                    </a:cubicBezTo>
                    <a:cubicBezTo>
                      <a:pt x="660" y="14277"/>
                      <a:pt x="1" y="8716"/>
                      <a:pt x="488" y="5935"/>
                    </a:cubicBezTo>
                    <a:cubicBezTo>
                      <a:pt x="1491" y="1"/>
                      <a:pt x="7884" y="14506"/>
                      <a:pt x="2667" y="1637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3" name="Google Shape;1163;p41"/>
              <p:cNvSpPr/>
              <p:nvPr/>
            </p:nvSpPr>
            <p:spPr>
              <a:xfrm>
                <a:off x="789819" y="1862389"/>
                <a:ext cx="301025" cy="208575"/>
              </a:xfrm>
              <a:custGeom>
                <a:rect b="b" l="l" r="r" t="t"/>
                <a:pathLst>
                  <a:path extrusionOk="0" h="8343" w="12041">
                    <a:moveTo>
                      <a:pt x="11525" y="3728"/>
                    </a:moveTo>
                    <a:cubicBezTo>
                      <a:pt x="12041" y="3355"/>
                      <a:pt x="947" y="1"/>
                      <a:pt x="689" y="1148"/>
                    </a:cubicBezTo>
                    <a:cubicBezTo>
                      <a:pt x="1" y="4416"/>
                      <a:pt x="10951" y="8343"/>
                      <a:pt x="11525" y="3728"/>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4" name="Google Shape;1164;p41"/>
              <p:cNvSpPr/>
              <p:nvPr/>
            </p:nvSpPr>
            <p:spPr>
              <a:xfrm>
                <a:off x="1160344" y="1772814"/>
                <a:ext cx="165575" cy="394900"/>
              </a:xfrm>
              <a:custGeom>
                <a:rect b="b" l="l" r="r" t="t"/>
                <a:pathLst>
                  <a:path extrusionOk="0" h="15796" w="6623">
                    <a:moveTo>
                      <a:pt x="0" y="13990"/>
                    </a:moveTo>
                    <a:cubicBezTo>
                      <a:pt x="58" y="12155"/>
                      <a:pt x="1204" y="3441"/>
                      <a:pt x="1405" y="2724"/>
                    </a:cubicBezTo>
                    <a:cubicBezTo>
                      <a:pt x="2122" y="1"/>
                      <a:pt x="2838" y="1434"/>
                      <a:pt x="4014" y="3957"/>
                    </a:cubicBezTo>
                    <a:cubicBezTo>
                      <a:pt x="6622" y="9432"/>
                      <a:pt x="1806" y="15796"/>
                      <a:pt x="0" y="1399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5" name="Google Shape;1165;p41"/>
              <p:cNvSpPr/>
              <p:nvPr/>
            </p:nvSpPr>
            <p:spPr>
              <a:xfrm>
                <a:off x="890169" y="2066639"/>
                <a:ext cx="329675" cy="232950"/>
              </a:xfrm>
              <a:custGeom>
                <a:rect b="b" l="l" r="r" t="t"/>
                <a:pathLst>
                  <a:path extrusionOk="0" h="9318" w="13187">
                    <a:moveTo>
                      <a:pt x="12556" y="1578"/>
                    </a:moveTo>
                    <a:cubicBezTo>
                      <a:pt x="10836" y="804"/>
                      <a:pt x="229" y="1"/>
                      <a:pt x="172" y="1979"/>
                    </a:cubicBezTo>
                    <a:cubicBezTo>
                      <a:pt x="0" y="9317"/>
                      <a:pt x="13187" y="4731"/>
                      <a:pt x="12556" y="1578"/>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6" name="Google Shape;1166;p41"/>
              <p:cNvSpPr/>
              <p:nvPr/>
            </p:nvSpPr>
            <p:spPr>
              <a:xfrm>
                <a:off x="1319444" y="1946964"/>
                <a:ext cx="174900" cy="387025"/>
              </a:xfrm>
              <a:custGeom>
                <a:rect b="b" l="l" r="r" t="t"/>
                <a:pathLst>
                  <a:path extrusionOk="0" h="15481" w="6996">
                    <a:moveTo>
                      <a:pt x="0" y="12958"/>
                    </a:moveTo>
                    <a:cubicBezTo>
                      <a:pt x="316" y="12958"/>
                      <a:pt x="2380" y="1"/>
                      <a:pt x="3010" y="316"/>
                    </a:cubicBezTo>
                    <a:cubicBezTo>
                      <a:pt x="6995" y="2409"/>
                      <a:pt x="4501" y="15480"/>
                      <a:pt x="0" y="12958"/>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7" name="Google Shape;1167;p41"/>
              <p:cNvSpPr/>
              <p:nvPr/>
            </p:nvSpPr>
            <p:spPr>
              <a:xfrm>
                <a:off x="1562194" y="1857339"/>
                <a:ext cx="348525" cy="580925"/>
              </a:xfrm>
              <a:custGeom>
                <a:rect b="b" l="l" r="r" t="t"/>
                <a:pathLst>
                  <a:path extrusionOk="0" h="23237" w="13941">
                    <a:moveTo>
                      <a:pt x="13547" y="1"/>
                    </a:moveTo>
                    <a:cubicBezTo>
                      <a:pt x="13465" y="1"/>
                      <a:pt x="13385" y="22"/>
                      <a:pt x="13310" y="60"/>
                    </a:cubicBezTo>
                    <a:cubicBezTo>
                      <a:pt x="13252" y="88"/>
                      <a:pt x="13224" y="88"/>
                      <a:pt x="13195" y="146"/>
                    </a:cubicBezTo>
                    <a:lnTo>
                      <a:pt x="13138" y="203"/>
                    </a:lnTo>
                    <a:cubicBezTo>
                      <a:pt x="11217" y="1923"/>
                      <a:pt x="9554" y="3901"/>
                      <a:pt x="8178" y="6051"/>
                    </a:cubicBezTo>
                    <a:cubicBezTo>
                      <a:pt x="5254" y="10494"/>
                      <a:pt x="2846" y="15282"/>
                      <a:pt x="1012" y="20269"/>
                    </a:cubicBezTo>
                    <a:cubicBezTo>
                      <a:pt x="840" y="20728"/>
                      <a:pt x="696" y="21187"/>
                      <a:pt x="496" y="21617"/>
                    </a:cubicBezTo>
                    <a:cubicBezTo>
                      <a:pt x="0" y="22678"/>
                      <a:pt x="8" y="23237"/>
                      <a:pt x="260" y="23237"/>
                    </a:cubicBezTo>
                    <a:cubicBezTo>
                      <a:pt x="519" y="23237"/>
                      <a:pt x="1034" y="22650"/>
                      <a:pt x="1528" y="21416"/>
                    </a:cubicBezTo>
                    <a:cubicBezTo>
                      <a:pt x="1757" y="20871"/>
                      <a:pt x="1958" y="20298"/>
                      <a:pt x="2158" y="19753"/>
                    </a:cubicBezTo>
                    <a:cubicBezTo>
                      <a:pt x="3764" y="15568"/>
                      <a:pt x="5742" y="11526"/>
                      <a:pt x="8121" y="7714"/>
                    </a:cubicBezTo>
                    <a:cubicBezTo>
                      <a:pt x="9325" y="5736"/>
                      <a:pt x="10730" y="3872"/>
                      <a:pt x="12278" y="2152"/>
                    </a:cubicBezTo>
                    <a:cubicBezTo>
                      <a:pt x="12765" y="1665"/>
                      <a:pt x="13252" y="1149"/>
                      <a:pt x="13797" y="690"/>
                    </a:cubicBezTo>
                    <a:lnTo>
                      <a:pt x="13883" y="604"/>
                    </a:lnTo>
                    <a:cubicBezTo>
                      <a:pt x="13940" y="518"/>
                      <a:pt x="13940" y="432"/>
                      <a:pt x="13940" y="346"/>
                    </a:cubicBezTo>
                    <a:cubicBezTo>
                      <a:pt x="13940" y="289"/>
                      <a:pt x="13940" y="260"/>
                      <a:pt x="13912" y="203"/>
                    </a:cubicBezTo>
                    <a:cubicBezTo>
                      <a:pt x="13883" y="174"/>
                      <a:pt x="13854" y="146"/>
                      <a:pt x="13854" y="117"/>
                    </a:cubicBezTo>
                    <a:cubicBezTo>
                      <a:pt x="13758" y="36"/>
                      <a:pt x="13651" y="1"/>
                      <a:pt x="1354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8" name="Google Shape;1168;p41"/>
              <p:cNvSpPr/>
              <p:nvPr/>
            </p:nvSpPr>
            <p:spPr>
              <a:xfrm>
                <a:off x="1631194" y="2197789"/>
                <a:ext cx="275950" cy="193525"/>
              </a:xfrm>
              <a:custGeom>
                <a:rect b="b" l="l" r="r" t="t"/>
                <a:pathLst>
                  <a:path extrusionOk="0" h="7741" w="11038">
                    <a:moveTo>
                      <a:pt x="0" y="1492"/>
                    </a:moveTo>
                    <a:cubicBezTo>
                      <a:pt x="0" y="1492"/>
                      <a:pt x="10894" y="1"/>
                      <a:pt x="10922" y="976"/>
                    </a:cubicBezTo>
                    <a:cubicBezTo>
                      <a:pt x="11037" y="3498"/>
                      <a:pt x="2236" y="7741"/>
                      <a:pt x="0" y="1492"/>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9" name="Google Shape;1169;p41"/>
              <p:cNvSpPr/>
              <p:nvPr/>
            </p:nvSpPr>
            <p:spPr>
              <a:xfrm>
                <a:off x="1057144" y="1957714"/>
                <a:ext cx="641375" cy="606650"/>
              </a:xfrm>
              <a:custGeom>
                <a:rect b="b" l="l" r="r" t="t"/>
                <a:pathLst>
                  <a:path extrusionOk="0" h="24266" w="25655">
                    <a:moveTo>
                      <a:pt x="631" y="1"/>
                    </a:moveTo>
                    <a:lnTo>
                      <a:pt x="459" y="29"/>
                    </a:lnTo>
                    <a:cubicBezTo>
                      <a:pt x="402" y="29"/>
                      <a:pt x="373" y="58"/>
                      <a:pt x="316" y="87"/>
                    </a:cubicBezTo>
                    <a:cubicBezTo>
                      <a:pt x="115" y="230"/>
                      <a:pt x="0" y="459"/>
                      <a:pt x="58" y="717"/>
                    </a:cubicBezTo>
                    <a:cubicBezTo>
                      <a:pt x="58" y="775"/>
                      <a:pt x="86" y="832"/>
                      <a:pt x="115" y="889"/>
                    </a:cubicBezTo>
                    <a:lnTo>
                      <a:pt x="144" y="975"/>
                    </a:lnTo>
                    <a:cubicBezTo>
                      <a:pt x="1663" y="3899"/>
                      <a:pt x="3727" y="6479"/>
                      <a:pt x="5934" y="8859"/>
                    </a:cubicBezTo>
                    <a:cubicBezTo>
                      <a:pt x="10636" y="13990"/>
                      <a:pt x="16054" y="18347"/>
                      <a:pt x="21730" y="22217"/>
                    </a:cubicBezTo>
                    <a:cubicBezTo>
                      <a:pt x="22246" y="22561"/>
                      <a:pt x="22819" y="22905"/>
                      <a:pt x="23278" y="23306"/>
                    </a:cubicBezTo>
                    <a:cubicBezTo>
                      <a:pt x="24131" y="23979"/>
                      <a:pt x="24746" y="24265"/>
                      <a:pt x="25064" y="24265"/>
                    </a:cubicBezTo>
                    <a:cubicBezTo>
                      <a:pt x="25655" y="24265"/>
                      <a:pt x="25228" y="23282"/>
                      <a:pt x="23421" y="21959"/>
                    </a:cubicBezTo>
                    <a:cubicBezTo>
                      <a:pt x="22762" y="21529"/>
                      <a:pt x="22102" y="21099"/>
                      <a:pt x="21472" y="20640"/>
                    </a:cubicBezTo>
                    <a:cubicBezTo>
                      <a:pt x="16656" y="17372"/>
                      <a:pt x="12155" y="13617"/>
                      <a:pt x="8056" y="9489"/>
                    </a:cubicBezTo>
                    <a:cubicBezTo>
                      <a:pt x="5963" y="7368"/>
                      <a:pt x="4042" y="5075"/>
                      <a:pt x="2380" y="2609"/>
                    </a:cubicBezTo>
                    <a:cubicBezTo>
                      <a:pt x="1892" y="1864"/>
                      <a:pt x="1434" y="1090"/>
                      <a:pt x="1032" y="287"/>
                    </a:cubicBezTo>
                    <a:lnTo>
                      <a:pt x="946" y="144"/>
                    </a:lnTo>
                    <a:cubicBezTo>
                      <a:pt x="860" y="87"/>
                      <a:pt x="746" y="29"/>
                      <a:pt x="63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0" name="Google Shape;1170;p41"/>
              <p:cNvSpPr/>
              <p:nvPr/>
            </p:nvSpPr>
            <p:spPr>
              <a:xfrm>
                <a:off x="1019169" y="2254414"/>
                <a:ext cx="355475" cy="202125"/>
              </a:xfrm>
              <a:custGeom>
                <a:rect b="b" l="l" r="r" t="t"/>
                <a:pathLst>
                  <a:path extrusionOk="0" h="8085" w="14219">
                    <a:moveTo>
                      <a:pt x="11839" y="1"/>
                    </a:moveTo>
                    <a:cubicBezTo>
                      <a:pt x="14219" y="6823"/>
                      <a:pt x="2351" y="8084"/>
                      <a:pt x="516" y="4071"/>
                    </a:cubicBezTo>
                    <a:cubicBezTo>
                      <a:pt x="0" y="2953"/>
                      <a:pt x="10234" y="517"/>
                      <a:pt x="1183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1" name="Google Shape;1171;p41"/>
              <p:cNvSpPr/>
              <p:nvPr/>
            </p:nvSpPr>
            <p:spPr>
              <a:xfrm>
                <a:off x="1150319" y="2376239"/>
                <a:ext cx="363375" cy="245850"/>
              </a:xfrm>
              <a:custGeom>
                <a:rect b="b" l="l" r="r" t="t"/>
                <a:pathLst>
                  <a:path extrusionOk="0" h="9834" w="14535">
                    <a:moveTo>
                      <a:pt x="12585" y="1"/>
                    </a:moveTo>
                    <a:cubicBezTo>
                      <a:pt x="12585" y="1"/>
                      <a:pt x="0" y="4243"/>
                      <a:pt x="631" y="4731"/>
                    </a:cubicBezTo>
                    <a:cubicBezTo>
                      <a:pt x="6794" y="9833"/>
                      <a:pt x="14534" y="3297"/>
                      <a:pt x="1258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72" name="Google Shape;1172;p41"/>
            <p:cNvGrpSpPr/>
            <p:nvPr/>
          </p:nvGrpSpPr>
          <p:grpSpPr>
            <a:xfrm>
              <a:off x="938169" y="1939789"/>
              <a:ext cx="1334475" cy="984725"/>
              <a:chOff x="938169" y="1939789"/>
              <a:chExt cx="1334475" cy="984725"/>
            </a:xfrm>
          </p:grpSpPr>
          <p:sp>
            <p:nvSpPr>
              <p:cNvPr id="1173" name="Google Shape;1173;p41"/>
              <p:cNvSpPr/>
              <p:nvPr/>
            </p:nvSpPr>
            <p:spPr>
              <a:xfrm>
                <a:off x="1147444" y="2126139"/>
                <a:ext cx="506000" cy="743925"/>
              </a:xfrm>
              <a:custGeom>
                <a:rect b="b" l="l" r="r" t="t"/>
                <a:pathLst>
                  <a:path extrusionOk="0" h="29757" w="20240">
                    <a:moveTo>
                      <a:pt x="19035" y="6135"/>
                    </a:moveTo>
                    <a:cubicBezTo>
                      <a:pt x="18146" y="3354"/>
                      <a:pt x="15824" y="0"/>
                      <a:pt x="11811" y="0"/>
                    </a:cubicBezTo>
                    <a:cubicBezTo>
                      <a:pt x="7798" y="0"/>
                      <a:pt x="4042" y="3354"/>
                      <a:pt x="3154" y="6135"/>
                    </a:cubicBezTo>
                    <a:cubicBezTo>
                      <a:pt x="1950" y="9861"/>
                      <a:pt x="0" y="19293"/>
                      <a:pt x="1806" y="22962"/>
                    </a:cubicBezTo>
                    <a:cubicBezTo>
                      <a:pt x="4157" y="27721"/>
                      <a:pt x="8027" y="29756"/>
                      <a:pt x="12012" y="29756"/>
                    </a:cubicBezTo>
                    <a:cubicBezTo>
                      <a:pt x="15996" y="29756"/>
                      <a:pt x="18146" y="25141"/>
                      <a:pt x="19035" y="22360"/>
                    </a:cubicBezTo>
                    <a:cubicBezTo>
                      <a:pt x="20239" y="18633"/>
                      <a:pt x="20239" y="9861"/>
                      <a:pt x="19035" y="6135"/>
                    </a:cubicBezTo>
                    <a:close/>
                  </a:path>
                </a:pathLst>
              </a:custGeom>
              <a:solidFill>
                <a:srgbClr val="D36E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4" name="Google Shape;1174;p41"/>
              <p:cNvSpPr/>
              <p:nvPr/>
            </p:nvSpPr>
            <p:spPr>
              <a:xfrm>
                <a:off x="1638369" y="2126139"/>
                <a:ext cx="506700" cy="743925"/>
              </a:xfrm>
              <a:custGeom>
                <a:rect b="b" l="l" r="r" t="t"/>
                <a:pathLst>
                  <a:path extrusionOk="0" h="29757" w="20268">
                    <a:moveTo>
                      <a:pt x="1204" y="6135"/>
                    </a:moveTo>
                    <a:cubicBezTo>
                      <a:pt x="2121" y="3354"/>
                      <a:pt x="4443" y="0"/>
                      <a:pt x="8457" y="0"/>
                    </a:cubicBezTo>
                    <a:cubicBezTo>
                      <a:pt x="12470" y="0"/>
                      <a:pt x="16197" y="3354"/>
                      <a:pt x="17114" y="6135"/>
                    </a:cubicBezTo>
                    <a:cubicBezTo>
                      <a:pt x="18318" y="9861"/>
                      <a:pt x="20267" y="19293"/>
                      <a:pt x="18433" y="22962"/>
                    </a:cubicBezTo>
                    <a:cubicBezTo>
                      <a:pt x="16082" y="27721"/>
                      <a:pt x="12441" y="29756"/>
                      <a:pt x="8457" y="29756"/>
                    </a:cubicBezTo>
                    <a:cubicBezTo>
                      <a:pt x="4443" y="29756"/>
                      <a:pt x="2121" y="25141"/>
                      <a:pt x="1204" y="22360"/>
                    </a:cubicBezTo>
                    <a:cubicBezTo>
                      <a:pt x="0" y="18633"/>
                      <a:pt x="0" y="9861"/>
                      <a:pt x="1204" y="6135"/>
                    </a:cubicBezTo>
                  </a:path>
                </a:pathLst>
              </a:custGeom>
              <a:solidFill>
                <a:srgbClr val="D36E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5" name="Google Shape;1175;p41"/>
              <p:cNvSpPr/>
              <p:nvPr/>
            </p:nvSpPr>
            <p:spPr>
              <a:xfrm>
                <a:off x="1391119" y="2089589"/>
                <a:ext cx="505275" cy="716675"/>
              </a:xfrm>
              <a:custGeom>
                <a:rect b="b" l="l" r="r" t="t"/>
                <a:pathLst>
                  <a:path extrusionOk="0" h="28667" w="20211">
                    <a:moveTo>
                      <a:pt x="3268" y="5218"/>
                    </a:moveTo>
                    <a:cubicBezTo>
                      <a:pt x="4644" y="2437"/>
                      <a:pt x="6507" y="0"/>
                      <a:pt x="10492" y="0"/>
                    </a:cubicBezTo>
                    <a:cubicBezTo>
                      <a:pt x="14477" y="0"/>
                      <a:pt x="16369" y="1348"/>
                      <a:pt x="17745" y="5218"/>
                    </a:cubicBezTo>
                    <a:cubicBezTo>
                      <a:pt x="19608" y="10435"/>
                      <a:pt x="20210" y="18232"/>
                      <a:pt x="19006" y="22217"/>
                    </a:cubicBezTo>
                    <a:cubicBezTo>
                      <a:pt x="18117" y="25169"/>
                      <a:pt x="14505" y="28667"/>
                      <a:pt x="10521" y="28667"/>
                    </a:cubicBezTo>
                    <a:cubicBezTo>
                      <a:pt x="6507" y="28667"/>
                      <a:pt x="1691" y="25227"/>
                      <a:pt x="1061" y="22217"/>
                    </a:cubicBezTo>
                    <a:cubicBezTo>
                      <a:pt x="0" y="17114"/>
                      <a:pt x="1003" y="9804"/>
                      <a:pt x="3268" y="5218"/>
                    </a:cubicBezTo>
                    <a:close/>
                  </a:path>
                </a:pathLst>
              </a:custGeom>
              <a:solidFill>
                <a:srgbClr val="D36E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6" name="Google Shape;1176;p41"/>
              <p:cNvSpPr/>
              <p:nvPr/>
            </p:nvSpPr>
            <p:spPr>
              <a:xfrm>
                <a:off x="1482844" y="1939789"/>
                <a:ext cx="330400" cy="369825"/>
              </a:xfrm>
              <a:custGeom>
                <a:rect b="b" l="l" r="r" t="t"/>
                <a:pathLst>
                  <a:path extrusionOk="0" h="14793" w="13216">
                    <a:moveTo>
                      <a:pt x="12126" y="12930"/>
                    </a:moveTo>
                    <a:cubicBezTo>
                      <a:pt x="13216" y="12930"/>
                      <a:pt x="7884" y="12844"/>
                      <a:pt x="6536" y="8802"/>
                    </a:cubicBezTo>
                    <a:cubicBezTo>
                      <a:pt x="5304" y="5190"/>
                      <a:pt x="5906" y="718"/>
                      <a:pt x="4902" y="517"/>
                    </a:cubicBezTo>
                    <a:cubicBezTo>
                      <a:pt x="2208" y="1"/>
                      <a:pt x="3039" y="6021"/>
                      <a:pt x="2752" y="10436"/>
                    </a:cubicBezTo>
                    <a:cubicBezTo>
                      <a:pt x="2609" y="12586"/>
                      <a:pt x="0" y="13961"/>
                      <a:pt x="832" y="14793"/>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7" name="Google Shape;1177;p41"/>
              <p:cNvSpPr/>
              <p:nvPr/>
            </p:nvSpPr>
            <p:spPr>
              <a:xfrm>
                <a:off x="1583894" y="1964889"/>
                <a:ext cx="258750" cy="215725"/>
              </a:xfrm>
              <a:custGeom>
                <a:rect b="b" l="l" r="r" t="t"/>
                <a:pathLst>
                  <a:path extrusionOk="0" h="8629" w="10350">
                    <a:moveTo>
                      <a:pt x="5246" y="3612"/>
                    </a:moveTo>
                    <a:cubicBezTo>
                      <a:pt x="5648" y="3612"/>
                      <a:pt x="6020" y="3813"/>
                      <a:pt x="6221" y="4157"/>
                    </a:cubicBezTo>
                    <a:cubicBezTo>
                      <a:pt x="6508" y="4673"/>
                      <a:pt x="6766" y="5332"/>
                      <a:pt x="6508" y="5820"/>
                    </a:cubicBezTo>
                    <a:cubicBezTo>
                      <a:pt x="6364" y="6020"/>
                      <a:pt x="6164" y="6135"/>
                      <a:pt x="5906" y="6164"/>
                    </a:cubicBezTo>
                    <a:cubicBezTo>
                      <a:pt x="5854" y="6171"/>
                      <a:pt x="5803" y="6175"/>
                      <a:pt x="5752" y="6175"/>
                    </a:cubicBezTo>
                    <a:cubicBezTo>
                      <a:pt x="5024" y="6175"/>
                      <a:pt x="4472" y="5425"/>
                      <a:pt x="4472" y="4702"/>
                    </a:cubicBezTo>
                    <a:cubicBezTo>
                      <a:pt x="4501" y="4329"/>
                      <a:pt x="4616" y="3985"/>
                      <a:pt x="4759" y="3670"/>
                    </a:cubicBezTo>
                    <a:cubicBezTo>
                      <a:pt x="4931" y="3641"/>
                      <a:pt x="5074" y="3612"/>
                      <a:pt x="5246" y="3612"/>
                    </a:cubicBezTo>
                    <a:close/>
                    <a:moveTo>
                      <a:pt x="8572" y="0"/>
                    </a:moveTo>
                    <a:cubicBezTo>
                      <a:pt x="8342" y="0"/>
                      <a:pt x="8113" y="29"/>
                      <a:pt x="7912" y="86"/>
                    </a:cubicBezTo>
                    <a:cubicBezTo>
                      <a:pt x="6823" y="430"/>
                      <a:pt x="5848" y="1090"/>
                      <a:pt x="5103" y="1978"/>
                    </a:cubicBezTo>
                    <a:cubicBezTo>
                      <a:pt x="4788" y="2351"/>
                      <a:pt x="4415" y="2838"/>
                      <a:pt x="4415" y="2838"/>
                    </a:cubicBezTo>
                    <a:cubicBezTo>
                      <a:pt x="2781" y="3326"/>
                      <a:pt x="1290" y="4730"/>
                      <a:pt x="430" y="6336"/>
                    </a:cubicBezTo>
                    <a:cubicBezTo>
                      <a:pt x="144" y="6766"/>
                      <a:pt x="0" y="7310"/>
                      <a:pt x="86" y="7826"/>
                    </a:cubicBezTo>
                    <a:cubicBezTo>
                      <a:pt x="144" y="8199"/>
                      <a:pt x="402" y="8486"/>
                      <a:pt x="746" y="8600"/>
                    </a:cubicBezTo>
                    <a:lnTo>
                      <a:pt x="946" y="8629"/>
                    </a:lnTo>
                    <a:cubicBezTo>
                      <a:pt x="1061" y="8629"/>
                      <a:pt x="1204" y="8572"/>
                      <a:pt x="1290" y="8486"/>
                    </a:cubicBezTo>
                    <a:lnTo>
                      <a:pt x="1405" y="8314"/>
                    </a:lnTo>
                    <a:lnTo>
                      <a:pt x="1434" y="8113"/>
                    </a:lnTo>
                    <a:lnTo>
                      <a:pt x="1376" y="7941"/>
                    </a:lnTo>
                    <a:lnTo>
                      <a:pt x="1262" y="7769"/>
                    </a:lnTo>
                    <a:lnTo>
                      <a:pt x="1118" y="7683"/>
                    </a:lnTo>
                    <a:cubicBezTo>
                      <a:pt x="1090" y="7654"/>
                      <a:pt x="1061" y="7654"/>
                      <a:pt x="1061" y="7654"/>
                    </a:cubicBezTo>
                    <a:cubicBezTo>
                      <a:pt x="946" y="7482"/>
                      <a:pt x="1090" y="7196"/>
                      <a:pt x="1204" y="6995"/>
                    </a:cubicBezTo>
                    <a:cubicBezTo>
                      <a:pt x="1778" y="5820"/>
                      <a:pt x="2666" y="4816"/>
                      <a:pt x="3784" y="4128"/>
                    </a:cubicBezTo>
                    <a:lnTo>
                      <a:pt x="3784" y="4128"/>
                    </a:lnTo>
                    <a:cubicBezTo>
                      <a:pt x="3698" y="4530"/>
                      <a:pt x="3698" y="4931"/>
                      <a:pt x="3784" y="5332"/>
                    </a:cubicBezTo>
                    <a:cubicBezTo>
                      <a:pt x="4022" y="6307"/>
                      <a:pt x="4891" y="6967"/>
                      <a:pt x="5852" y="6967"/>
                    </a:cubicBezTo>
                    <a:cubicBezTo>
                      <a:pt x="6049" y="6967"/>
                      <a:pt x="6250" y="6939"/>
                      <a:pt x="6450" y="6880"/>
                    </a:cubicBezTo>
                    <a:cubicBezTo>
                      <a:pt x="7884" y="6364"/>
                      <a:pt x="7654" y="4071"/>
                      <a:pt x="6450" y="3096"/>
                    </a:cubicBezTo>
                    <a:cubicBezTo>
                      <a:pt x="6135" y="2896"/>
                      <a:pt x="5791" y="2752"/>
                      <a:pt x="5418" y="2695"/>
                    </a:cubicBezTo>
                    <a:cubicBezTo>
                      <a:pt x="5848" y="2150"/>
                      <a:pt x="6364" y="1663"/>
                      <a:pt x="6966" y="1262"/>
                    </a:cubicBezTo>
                    <a:cubicBezTo>
                      <a:pt x="7422" y="950"/>
                      <a:pt x="7957" y="619"/>
                      <a:pt x="8539" y="619"/>
                    </a:cubicBezTo>
                    <a:cubicBezTo>
                      <a:pt x="8653" y="619"/>
                      <a:pt x="8769" y="631"/>
                      <a:pt x="8887" y="660"/>
                    </a:cubicBezTo>
                    <a:cubicBezTo>
                      <a:pt x="9346" y="832"/>
                      <a:pt x="9690" y="1204"/>
                      <a:pt x="9776" y="1692"/>
                    </a:cubicBezTo>
                    <a:lnTo>
                      <a:pt x="9919" y="1864"/>
                    </a:lnTo>
                    <a:lnTo>
                      <a:pt x="10148" y="1892"/>
                    </a:lnTo>
                    <a:lnTo>
                      <a:pt x="10320" y="1749"/>
                    </a:lnTo>
                    <a:lnTo>
                      <a:pt x="10349" y="1520"/>
                    </a:lnTo>
                    <a:cubicBezTo>
                      <a:pt x="10263" y="1147"/>
                      <a:pt x="10091" y="832"/>
                      <a:pt x="9862" y="574"/>
                    </a:cubicBezTo>
                    <a:cubicBezTo>
                      <a:pt x="9518" y="201"/>
                      <a:pt x="9059" y="0"/>
                      <a:pt x="857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8" name="Google Shape;1178;p41"/>
              <p:cNvSpPr/>
              <p:nvPr/>
            </p:nvSpPr>
            <p:spPr>
              <a:xfrm>
                <a:off x="938169" y="2167689"/>
                <a:ext cx="678000" cy="718850"/>
              </a:xfrm>
              <a:custGeom>
                <a:rect b="b" l="l" r="r" t="t"/>
                <a:pathLst>
                  <a:path extrusionOk="0" h="28754" w="27120">
                    <a:moveTo>
                      <a:pt x="25485" y="5935"/>
                    </a:moveTo>
                    <a:cubicBezTo>
                      <a:pt x="24281" y="3240"/>
                      <a:pt x="21157" y="1"/>
                      <a:pt x="15825" y="1"/>
                    </a:cubicBezTo>
                    <a:cubicBezTo>
                      <a:pt x="10493" y="1"/>
                      <a:pt x="5447" y="3240"/>
                      <a:pt x="4243" y="5935"/>
                    </a:cubicBezTo>
                    <a:cubicBezTo>
                      <a:pt x="2609" y="9518"/>
                      <a:pt x="1" y="18634"/>
                      <a:pt x="2437" y="22160"/>
                    </a:cubicBezTo>
                    <a:cubicBezTo>
                      <a:pt x="5591" y="26775"/>
                      <a:pt x="10751" y="28753"/>
                      <a:pt x="16083" y="28753"/>
                    </a:cubicBezTo>
                    <a:cubicBezTo>
                      <a:pt x="21443" y="28753"/>
                      <a:pt x="24281" y="24281"/>
                      <a:pt x="25514" y="21587"/>
                    </a:cubicBezTo>
                    <a:cubicBezTo>
                      <a:pt x="27119" y="18003"/>
                      <a:pt x="27119" y="9518"/>
                      <a:pt x="25514" y="5906"/>
                    </a:cubicBezTo>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9" name="Google Shape;1179;p41"/>
              <p:cNvSpPr/>
              <p:nvPr/>
            </p:nvSpPr>
            <p:spPr>
              <a:xfrm>
                <a:off x="1199044" y="2201389"/>
                <a:ext cx="417125" cy="682275"/>
              </a:xfrm>
              <a:custGeom>
                <a:rect b="b" l="l" r="r" t="t"/>
                <a:pathLst>
                  <a:path extrusionOk="0" h="27291" w="16685">
                    <a:moveTo>
                      <a:pt x="10808" y="0"/>
                    </a:moveTo>
                    <a:cubicBezTo>
                      <a:pt x="12671" y="1032"/>
                      <a:pt x="14162" y="2638"/>
                      <a:pt x="15079" y="4587"/>
                    </a:cubicBezTo>
                    <a:cubicBezTo>
                      <a:pt x="16684" y="8170"/>
                      <a:pt x="16684" y="16655"/>
                      <a:pt x="15079" y="20239"/>
                    </a:cubicBezTo>
                    <a:cubicBezTo>
                      <a:pt x="13961" y="22675"/>
                      <a:pt x="11524" y="26574"/>
                      <a:pt x="7081" y="27291"/>
                    </a:cubicBezTo>
                    <a:cubicBezTo>
                      <a:pt x="4214" y="26001"/>
                      <a:pt x="1921" y="24080"/>
                      <a:pt x="1434" y="22360"/>
                    </a:cubicBezTo>
                    <a:cubicBezTo>
                      <a:pt x="0" y="17143"/>
                      <a:pt x="1319" y="9661"/>
                      <a:pt x="4386" y="4988"/>
                    </a:cubicBezTo>
                    <a:cubicBezTo>
                      <a:pt x="5791" y="2781"/>
                      <a:pt x="7597" y="803"/>
                      <a:pt x="10808" y="0"/>
                    </a:cubicBezTo>
                    <a:close/>
                  </a:path>
                </a:pathLst>
              </a:custGeom>
              <a:solidFill>
                <a:srgbClr val="D172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0" name="Google Shape;1180;p41"/>
              <p:cNvSpPr/>
              <p:nvPr/>
            </p:nvSpPr>
            <p:spPr>
              <a:xfrm>
                <a:off x="1595369" y="2167689"/>
                <a:ext cx="677275" cy="718850"/>
              </a:xfrm>
              <a:custGeom>
                <a:rect b="b" l="l" r="r" t="t"/>
                <a:pathLst>
                  <a:path extrusionOk="0" h="28754" w="27091">
                    <a:moveTo>
                      <a:pt x="1634" y="5935"/>
                    </a:moveTo>
                    <a:cubicBezTo>
                      <a:pt x="2838" y="3240"/>
                      <a:pt x="5963" y="1"/>
                      <a:pt x="11295" y="1"/>
                    </a:cubicBezTo>
                    <a:cubicBezTo>
                      <a:pt x="16627" y="1"/>
                      <a:pt x="21701" y="3240"/>
                      <a:pt x="22876" y="5935"/>
                    </a:cubicBezTo>
                    <a:cubicBezTo>
                      <a:pt x="24510" y="9518"/>
                      <a:pt x="27090" y="18634"/>
                      <a:pt x="24682" y="22160"/>
                    </a:cubicBezTo>
                    <a:cubicBezTo>
                      <a:pt x="21529" y="26775"/>
                      <a:pt x="16655" y="28753"/>
                      <a:pt x="11295" y="28753"/>
                    </a:cubicBezTo>
                    <a:cubicBezTo>
                      <a:pt x="5963" y="28753"/>
                      <a:pt x="2809" y="24281"/>
                      <a:pt x="1634" y="21587"/>
                    </a:cubicBezTo>
                    <a:cubicBezTo>
                      <a:pt x="0" y="18003"/>
                      <a:pt x="0" y="9518"/>
                      <a:pt x="1634" y="5906"/>
                    </a:cubicBezTo>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1" name="Google Shape;1181;p41"/>
              <p:cNvSpPr/>
              <p:nvPr/>
            </p:nvSpPr>
            <p:spPr>
              <a:xfrm>
                <a:off x="1595369" y="2197089"/>
                <a:ext cx="407075" cy="685150"/>
              </a:xfrm>
              <a:custGeom>
                <a:rect b="b" l="l" r="r" t="t"/>
                <a:pathLst>
                  <a:path extrusionOk="0" h="27406" w="16283">
                    <a:moveTo>
                      <a:pt x="6221" y="0"/>
                    </a:moveTo>
                    <a:cubicBezTo>
                      <a:pt x="9603" y="488"/>
                      <a:pt x="11495" y="1978"/>
                      <a:pt x="12986" y="5131"/>
                    </a:cubicBezTo>
                    <a:cubicBezTo>
                      <a:pt x="15480" y="10463"/>
                      <a:pt x="16283" y="18433"/>
                      <a:pt x="14677" y="22503"/>
                    </a:cubicBezTo>
                    <a:cubicBezTo>
                      <a:pt x="13989" y="24223"/>
                      <a:pt x="12155" y="26087"/>
                      <a:pt x="9689" y="27405"/>
                    </a:cubicBezTo>
                    <a:cubicBezTo>
                      <a:pt x="5332" y="26631"/>
                      <a:pt x="2695" y="22819"/>
                      <a:pt x="1634" y="20411"/>
                    </a:cubicBezTo>
                    <a:cubicBezTo>
                      <a:pt x="0" y="16827"/>
                      <a:pt x="0" y="8342"/>
                      <a:pt x="1634" y="4759"/>
                    </a:cubicBezTo>
                    <a:cubicBezTo>
                      <a:pt x="2580" y="2695"/>
                      <a:pt x="4185" y="1032"/>
                      <a:pt x="6221" y="0"/>
                    </a:cubicBezTo>
                    <a:close/>
                  </a:path>
                </a:pathLst>
              </a:custGeom>
              <a:solidFill>
                <a:srgbClr val="D172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2" name="Google Shape;1182;p41"/>
              <p:cNvSpPr/>
              <p:nvPr/>
            </p:nvSpPr>
            <p:spPr>
              <a:xfrm>
                <a:off x="1254219" y="2192064"/>
                <a:ext cx="676575" cy="732450"/>
              </a:xfrm>
              <a:custGeom>
                <a:rect b="b" l="l" r="r" t="t"/>
                <a:pathLst>
                  <a:path extrusionOk="0" h="29298" w="27063">
                    <a:moveTo>
                      <a:pt x="4358" y="5361"/>
                    </a:moveTo>
                    <a:cubicBezTo>
                      <a:pt x="6221" y="2523"/>
                      <a:pt x="8658" y="1"/>
                      <a:pt x="14047" y="1"/>
                    </a:cubicBezTo>
                    <a:cubicBezTo>
                      <a:pt x="19408" y="1"/>
                      <a:pt x="21902" y="1377"/>
                      <a:pt x="23765" y="5361"/>
                    </a:cubicBezTo>
                    <a:cubicBezTo>
                      <a:pt x="26259" y="10693"/>
                      <a:pt x="27062" y="18634"/>
                      <a:pt x="25457" y="22704"/>
                    </a:cubicBezTo>
                    <a:cubicBezTo>
                      <a:pt x="24281" y="25714"/>
                      <a:pt x="19408" y="29298"/>
                      <a:pt x="14076" y="29298"/>
                    </a:cubicBezTo>
                    <a:cubicBezTo>
                      <a:pt x="8715" y="29298"/>
                      <a:pt x="2265" y="25772"/>
                      <a:pt x="1434" y="22704"/>
                    </a:cubicBezTo>
                    <a:cubicBezTo>
                      <a:pt x="1" y="17516"/>
                      <a:pt x="1319" y="10034"/>
                      <a:pt x="4387" y="5361"/>
                    </a:cubicBezTo>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3" name="Google Shape;1183;p41"/>
              <p:cNvSpPr/>
              <p:nvPr/>
            </p:nvSpPr>
            <p:spPr>
              <a:xfrm>
                <a:off x="1365319" y="2143639"/>
                <a:ext cx="238675" cy="496550"/>
              </a:xfrm>
              <a:custGeom>
                <a:rect b="b" l="l" r="r" t="t"/>
                <a:pathLst>
                  <a:path extrusionOk="0" h="19862" w="9547">
                    <a:moveTo>
                      <a:pt x="2465" y="11598"/>
                    </a:moveTo>
                    <a:lnTo>
                      <a:pt x="2494" y="11627"/>
                    </a:lnTo>
                    <a:cubicBezTo>
                      <a:pt x="3354" y="11655"/>
                      <a:pt x="4071" y="12401"/>
                      <a:pt x="4386" y="13232"/>
                    </a:cubicBezTo>
                    <a:cubicBezTo>
                      <a:pt x="3956" y="13490"/>
                      <a:pt x="3497" y="13691"/>
                      <a:pt x="3010" y="13805"/>
                    </a:cubicBezTo>
                    <a:cubicBezTo>
                      <a:pt x="2684" y="13883"/>
                      <a:pt x="2332" y="13961"/>
                      <a:pt x="2005" y="13961"/>
                    </a:cubicBezTo>
                    <a:cubicBezTo>
                      <a:pt x="1729" y="13961"/>
                      <a:pt x="1471" y="13906"/>
                      <a:pt x="1261" y="13748"/>
                    </a:cubicBezTo>
                    <a:cubicBezTo>
                      <a:pt x="516" y="13175"/>
                      <a:pt x="1376" y="11598"/>
                      <a:pt x="2465" y="11598"/>
                    </a:cubicBezTo>
                    <a:close/>
                    <a:moveTo>
                      <a:pt x="6263" y="0"/>
                    </a:moveTo>
                    <a:cubicBezTo>
                      <a:pt x="4531" y="0"/>
                      <a:pt x="2523" y="672"/>
                      <a:pt x="1577" y="2167"/>
                    </a:cubicBezTo>
                    <a:cubicBezTo>
                      <a:pt x="917" y="3199"/>
                      <a:pt x="975" y="4546"/>
                      <a:pt x="1720" y="5521"/>
                    </a:cubicBezTo>
                    <a:cubicBezTo>
                      <a:pt x="2494" y="6581"/>
                      <a:pt x="3669" y="7241"/>
                      <a:pt x="4673" y="8043"/>
                    </a:cubicBezTo>
                    <a:cubicBezTo>
                      <a:pt x="5361" y="8588"/>
                      <a:pt x="6106" y="9219"/>
                      <a:pt x="6307" y="10107"/>
                    </a:cubicBezTo>
                    <a:cubicBezTo>
                      <a:pt x="6536" y="11111"/>
                      <a:pt x="5819" y="12114"/>
                      <a:pt x="5017" y="12802"/>
                    </a:cubicBezTo>
                    <a:cubicBezTo>
                      <a:pt x="4558" y="11799"/>
                      <a:pt x="3612" y="10881"/>
                      <a:pt x="2494" y="10853"/>
                    </a:cubicBezTo>
                    <a:lnTo>
                      <a:pt x="2437" y="10853"/>
                    </a:lnTo>
                    <a:cubicBezTo>
                      <a:pt x="1032" y="10910"/>
                      <a:pt x="0" y="12200"/>
                      <a:pt x="258" y="13605"/>
                    </a:cubicBezTo>
                    <a:cubicBezTo>
                      <a:pt x="483" y="14490"/>
                      <a:pt x="1178" y="14788"/>
                      <a:pt x="1982" y="14788"/>
                    </a:cubicBezTo>
                    <a:cubicBezTo>
                      <a:pt x="2611" y="14788"/>
                      <a:pt x="3307" y="14605"/>
                      <a:pt x="3899" y="14379"/>
                    </a:cubicBezTo>
                    <a:cubicBezTo>
                      <a:pt x="4128" y="14293"/>
                      <a:pt x="4357" y="14207"/>
                      <a:pt x="4558" y="14092"/>
                    </a:cubicBezTo>
                    <a:lnTo>
                      <a:pt x="4558" y="14092"/>
                    </a:lnTo>
                    <a:cubicBezTo>
                      <a:pt x="4615" y="14551"/>
                      <a:pt x="4558" y="15038"/>
                      <a:pt x="4443" y="15497"/>
                    </a:cubicBezTo>
                    <a:cubicBezTo>
                      <a:pt x="4300" y="16357"/>
                      <a:pt x="3870" y="17131"/>
                      <a:pt x="3239" y="17733"/>
                    </a:cubicBezTo>
                    <a:cubicBezTo>
                      <a:pt x="3168" y="17718"/>
                      <a:pt x="3094" y="17711"/>
                      <a:pt x="3020" y="17711"/>
                    </a:cubicBezTo>
                    <a:cubicBezTo>
                      <a:pt x="2799" y="17711"/>
                      <a:pt x="2573" y="17776"/>
                      <a:pt x="2379" y="17905"/>
                    </a:cubicBezTo>
                    <a:cubicBezTo>
                      <a:pt x="1986" y="18249"/>
                      <a:pt x="2479" y="18594"/>
                      <a:pt x="2935" y="18594"/>
                    </a:cubicBezTo>
                    <a:cubicBezTo>
                      <a:pt x="3010" y="18594"/>
                      <a:pt x="3084" y="18584"/>
                      <a:pt x="3153" y="18564"/>
                    </a:cubicBezTo>
                    <a:cubicBezTo>
                      <a:pt x="3262" y="18542"/>
                      <a:pt x="3370" y="18439"/>
                      <a:pt x="3490" y="18439"/>
                    </a:cubicBezTo>
                    <a:cubicBezTo>
                      <a:pt x="3529" y="18439"/>
                      <a:pt x="3570" y="18450"/>
                      <a:pt x="3612" y="18478"/>
                    </a:cubicBezTo>
                    <a:cubicBezTo>
                      <a:pt x="3669" y="18535"/>
                      <a:pt x="3641" y="18593"/>
                      <a:pt x="3612" y="18679"/>
                    </a:cubicBezTo>
                    <a:cubicBezTo>
                      <a:pt x="3434" y="19090"/>
                      <a:pt x="3112" y="19239"/>
                      <a:pt x="2749" y="19239"/>
                    </a:cubicBezTo>
                    <a:cubicBezTo>
                      <a:pt x="2353" y="19239"/>
                      <a:pt x="1907" y="19060"/>
                      <a:pt x="1548" y="18851"/>
                    </a:cubicBezTo>
                    <a:lnTo>
                      <a:pt x="1548" y="18650"/>
                    </a:lnTo>
                    <a:lnTo>
                      <a:pt x="1376" y="18507"/>
                    </a:lnTo>
                    <a:cubicBezTo>
                      <a:pt x="1235" y="18436"/>
                      <a:pt x="1093" y="18385"/>
                      <a:pt x="951" y="18385"/>
                    </a:cubicBezTo>
                    <a:cubicBezTo>
                      <a:pt x="921" y="18385"/>
                      <a:pt x="891" y="18387"/>
                      <a:pt x="860" y="18392"/>
                    </a:cubicBezTo>
                    <a:cubicBezTo>
                      <a:pt x="545" y="18478"/>
                      <a:pt x="573" y="18879"/>
                      <a:pt x="803" y="19080"/>
                    </a:cubicBezTo>
                    <a:cubicBezTo>
                      <a:pt x="1354" y="19579"/>
                      <a:pt x="2074" y="19861"/>
                      <a:pt x="2807" y="19861"/>
                    </a:cubicBezTo>
                    <a:cubicBezTo>
                      <a:pt x="2875" y="19861"/>
                      <a:pt x="2942" y="19859"/>
                      <a:pt x="3010" y="19854"/>
                    </a:cubicBezTo>
                    <a:cubicBezTo>
                      <a:pt x="3669" y="19768"/>
                      <a:pt x="4214" y="19252"/>
                      <a:pt x="4271" y="18593"/>
                    </a:cubicBezTo>
                    <a:cubicBezTo>
                      <a:pt x="4300" y="18392"/>
                      <a:pt x="4214" y="18191"/>
                      <a:pt x="4042" y="18048"/>
                    </a:cubicBezTo>
                    <a:cubicBezTo>
                      <a:pt x="4042" y="18019"/>
                      <a:pt x="4013" y="17991"/>
                      <a:pt x="3985" y="17991"/>
                    </a:cubicBezTo>
                    <a:cubicBezTo>
                      <a:pt x="5017" y="16787"/>
                      <a:pt x="5475" y="15210"/>
                      <a:pt x="5246" y="13691"/>
                    </a:cubicBezTo>
                    <a:cubicBezTo>
                      <a:pt x="6278" y="12917"/>
                      <a:pt x="7310" y="11627"/>
                      <a:pt x="7195" y="10251"/>
                    </a:cubicBezTo>
                    <a:cubicBezTo>
                      <a:pt x="7023" y="8473"/>
                      <a:pt x="5246" y="7355"/>
                      <a:pt x="3813" y="6209"/>
                    </a:cubicBezTo>
                    <a:cubicBezTo>
                      <a:pt x="2953" y="5521"/>
                      <a:pt x="2007" y="4690"/>
                      <a:pt x="2064" y="3629"/>
                    </a:cubicBezTo>
                    <a:cubicBezTo>
                      <a:pt x="2150" y="2310"/>
                      <a:pt x="3411" y="1565"/>
                      <a:pt x="4615" y="1221"/>
                    </a:cubicBezTo>
                    <a:cubicBezTo>
                      <a:pt x="5147" y="1066"/>
                      <a:pt x="5712" y="979"/>
                      <a:pt x="6274" y="979"/>
                    </a:cubicBezTo>
                    <a:cubicBezTo>
                      <a:pt x="7167" y="979"/>
                      <a:pt x="8051" y="1198"/>
                      <a:pt x="8772" y="1708"/>
                    </a:cubicBezTo>
                    <a:lnTo>
                      <a:pt x="8973" y="1794"/>
                    </a:lnTo>
                    <a:cubicBezTo>
                      <a:pt x="9087" y="1794"/>
                      <a:pt x="9202" y="1766"/>
                      <a:pt x="9317" y="1737"/>
                    </a:cubicBezTo>
                    <a:lnTo>
                      <a:pt x="9460" y="1594"/>
                    </a:lnTo>
                    <a:lnTo>
                      <a:pt x="9546" y="1393"/>
                    </a:lnTo>
                    <a:lnTo>
                      <a:pt x="9546" y="1221"/>
                    </a:lnTo>
                    <a:lnTo>
                      <a:pt x="9460" y="1049"/>
                    </a:lnTo>
                    <a:lnTo>
                      <a:pt x="9345" y="906"/>
                    </a:lnTo>
                    <a:cubicBezTo>
                      <a:pt x="8657" y="418"/>
                      <a:pt x="7855" y="132"/>
                      <a:pt x="7023" y="46"/>
                    </a:cubicBezTo>
                    <a:cubicBezTo>
                      <a:pt x="6779" y="15"/>
                      <a:pt x="6524" y="0"/>
                      <a:pt x="626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184" name="Google Shape;1184;p41"/>
          <p:cNvGrpSpPr/>
          <p:nvPr/>
        </p:nvGrpSpPr>
        <p:grpSpPr>
          <a:xfrm>
            <a:off x="7577194" y="3778214"/>
            <a:ext cx="1482825" cy="1365275"/>
            <a:chOff x="789819" y="1559239"/>
            <a:chExt cx="1482825" cy="1365275"/>
          </a:xfrm>
        </p:grpSpPr>
        <p:grpSp>
          <p:nvGrpSpPr>
            <p:cNvPr id="1185" name="Google Shape;1185;p41"/>
            <p:cNvGrpSpPr/>
            <p:nvPr/>
          </p:nvGrpSpPr>
          <p:grpSpPr>
            <a:xfrm>
              <a:off x="789819" y="1559239"/>
              <a:ext cx="1424775" cy="1062850"/>
              <a:chOff x="789819" y="1559239"/>
              <a:chExt cx="1424775" cy="1062850"/>
            </a:xfrm>
          </p:grpSpPr>
          <p:sp>
            <p:nvSpPr>
              <p:cNvPr id="1186" name="Google Shape;1186;p41"/>
              <p:cNvSpPr/>
              <p:nvPr/>
            </p:nvSpPr>
            <p:spPr>
              <a:xfrm>
                <a:off x="1904244" y="1762789"/>
                <a:ext cx="310350" cy="193525"/>
              </a:xfrm>
              <a:custGeom>
                <a:rect b="b" l="l" r="r" t="t"/>
                <a:pathLst>
                  <a:path extrusionOk="0" h="7741" w="12414">
                    <a:moveTo>
                      <a:pt x="0" y="4386"/>
                    </a:moveTo>
                    <a:cubicBezTo>
                      <a:pt x="29" y="4243"/>
                      <a:pt x="115" y="4071"/>
                      <a:pt x="201" y="3956"/>
                    </a:cubicBezTo>
                    <a:cubicBezTo>
                      <a:pt x="1233" y="2523"/>
                      <a:pt x="5390" y="832"/>
                      <a:pt x="7626" y="574"/>
                    </a:cubicBezTo>
                    <a:cubicBezTo>
                      <a:pt x="12413" y="0"/>
                      <a:pt x="2494" y="7740"/>
                      <a:pt x="0" y="4386"/>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7" name="Google Shape;1187;p41"/>
              <p:cNvSpPr/>
              <p:nvPr/>
            </p:nvSpPr>
            <p:spPr>
              <a:xfrm>
                <a:off x="1821819" y="1658864"/>
                <a:ext cx="111125" cy="224350"/>
              </a:xfrm>
              <a:custGeom>
                <a:rect b="b" l="l" r="r" t="t"/>
                <a:pathLst>
                  <a:path extrusionOk="0" h="8974" w="4445">
                    <a:moveTo>
                      <a:pt x="3699" y="8371"/>
                    </a:moveTo>
                    <a:cubicBezTo>
                      <a:pt x="4100" y="8687"/>
                      <a:pt x="4444" y="1"/>
                      <a:pt x="3498" y="87"/>
                    </a:cubicBezTo>
                    <a:cubicBezTo>
                      <a:pt x="832" y="287"/>
                      <a:pt x="1" y="8973"/>
                      <a:pt x="3699" y="837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8" name="Google Shape;1188;p41"/>
              <p:cNvSpPr/>
              <p:nvPr/>
            </p:nvSpPr>
            <p:spPr>
              <a:xfrm>
                <a:off x="1775244" y="1925464"/>
                <a:ext cx="306750" cy="131900"/>
              </a:xfrm>
              <a:custGeom>
                <a:rect b="b" l="l" r="r" t="t"/>
                <a:pathLst>
                  <a:path extrusionOk="0" h="5276" w="12270">
                    <a:moveTo>
                      <a:pt x="1061" y="1520"/>
                    </a:moveTo>
                    <a:cubicBezTo>
                      <a:pt x="2494" y="1176"/>
                      <a:pt x="9432" y="87"/>
                      <a:pt x="10034" y="87"/>
                    </a:cubicBezTo>
                    <a:cubicBezTo>
                      <a:pt x="12270" y="1"/>
                      <a:pt x="11295" y="803"/>
                      <a:pt x="9604" y="2237"/>
                    </a:cubicBezTo>
                    <a:cubicBezTo>
                      <a:pt x="5906" y="5275"/>
                      <a:pt x="0" y="3211"/>
                      <a:pt x="1061" y="152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9" name="Google Shape;1189;p41"/>
              <p:cNvSpPr/>
              <p:nvPr/>
            </p:nvSpPr>
            <p:spPr>
              <a:xfrm>
                <a:off x="1610419" y="1762064"/>
                <a:ext cx="219325" cy="258025"/>
              </a:xfrm>
              <a:custGeom>
                <a:rect b="b" l="l" r="r" t="t"/>
                <a:pathLst>
                  <a:path extrusionOk="0" h="10321" w="8773">
                    <a:moveTo>
                      <a:pt x="8514" y="9174"/>
                    </a:moveTo>
                    <a:cubicBezTo>
                      <a:pt x="8772" y="7798"/>
                      <a:pt x="7253" y="1"/>
                      <a:pt x="5705" y="402"/>
                    </a:cubicBezTo>
                    <a:cubicBezTo>
                      <a:pt x="0" y="1893"/>
                      <a:pt x="6192" y="10321"/>
                      <a:pt x="8514" y="9174"/>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0" name="Google Shape;1190;p41"/>
              <p:cNvSpPr/>
              <p:nvPr/>
            </p:nvSpPr>
            <p:spPr>
              <a:xfrm>
                <a:off x="1692819" y="2081689"/>
                <a:ext cx="288125" cy="122575"/>
              </a:xfrm>
              <a:custGeom>
                <a:rect b="b" l="l" r="r" t="t"/>
                <a:pathLst>
                  <a:path extrusionOk="0" h="4903" w="11525">
                    <a:moveTo>
                      <a:pt x="1033" y="1119"/>
                    </a:moveTo>
                    <a:cubicBezTo>
                      <a:pt x="1090" y="1348"/>
                      <a:pt x="11525" y="1"/>
                      <a:pt x="11410" y="517"/>
                    </a:cubicBezTo>
                    <a:cubicBezTo>
                      <a:pt x="10579" y="3814"/>
                      <a:pt x="1" y="4903"/>
                      <a:pt x="1033" y="1119"/>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1" name="Google Shape;1191;p41"/>
              <p:cNvSpPr/>
              <p:nvPr/>
            </p:nvSpPr>
            <p:spPr>
              <a:xfrm>
                <a:off x="1527269" y="1907539"/>
                <a:ext cx="203575" cy="275225"/>
              </a:xfrm>
              <a:custGeom>
                <a:rect b="b" l="l" r="r" t="t"/>
                <a:pathLst>
                  <a:path extrusionOk="0" h="11009" w="8143">
                    <a:moveTo>
                      <a:pt x="8142" y="7827"/>
                    </a:moveTo>
                    <a:cubicBezTo>
                      <a:pt x="3355" y="11009"/>
                      <a:pt x="1" y="2810"/>
                      <a:pt x="2724" y="603"/>
                    </a:cubicBezTo>
                    <a:cubicBezTo>
                      <a:pt x="3498" y="1"/>
                      <a:pt x="7425" y="6795"/>
                      <a:pt x="8142" y="7827"/>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2" name="Google Shape;1192;p41"/>
              <p:cNvSpPr/>
              <p:nvPr/>
            </p:nvSpPr>
            <p:spPr>
              <a:xfrm>
                <a:off x="1447719" y="2035114"/>
                <a:ext cx="219325" cy="254450"/>
              </a:xfrm>
              <a:custGeom>
                <a:rect b="b" l="l" r="r" t="t"/>
                <a:pathLst>
                  <a:path extrusionOk="0" h="10178" w="8773">
                    <a:moveTo>
                      <a:pt x="8773" y="8056"/>
                    </a:moveTo>
                    <a:cubicBezTo>
                      <a:pt x="8773" y="8056"/>
                      <a:pt x="2982" y="1"/>
                      <a:pt x="2695" y="545"/>
                    </a:cubicBezTo>
                    <a:cubicBezTo>
                      <a:pt x="1" y="6078"/>
                      <a:pt x="6594" y="10177"/>
                      <a:pt x="8773" y="8056"/>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3" name="Google Shape;1193;p41"/>
              <p:cNvSpPr/>
              <p:nvPr/>
            </p:nvSpPr>
            <p:spPr>
              <a:xfrm>
                <a:off x="1013419" y="1559239"/>
                <a:ext cx="197125" cy="409250"/>
              </a:xfrm>
              <a:custGeom>
                <a:rect b="b" l="l" r="r" t="t"/>
                <a:pathLst>
                  <a:path extrusionOk="0" h="16370" w="7885">
                    <a:moveTo>
                      <a:pt x="2667" y="16370"/>
                    </a:moveTo>
                    <a:cubicBezTo>
                      <a:pt x="2466" y="16284"/>
                      <a:pt x="2294" y="16140"/>
                      <a:pt x="2151" y="15968"/>
                    </a:cubicBezTo>
                    <a:cubicBezTo>
                      <a:pt x="660" y="14277"/>
                      <a:pt x="1" y="8716"/>
                      <a:pt x="488" y="5935"/>
                    </a:cubicBezTo>
                    <a:cubicBezTo>
                      <a:pt x="1491" y="1"/>
                      <a:pt x="7884" y="14506"/>
                      <a:pt x="2667" y="1637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4" name="Google Shape;1194;p41"/>
              <p:cNvSpPr/>
              <p:nvPr/>
            </p:nvSpPr>
            <p:spPr>
              <a:xfrm>
                <a:off x="789819" y="1862389"/>
                <a:ext cx="301025" cy="208575"/>
              </a:xfrm>
              <a:custGeom>
                <a:rect b="b" l="l" r="r" t="t"/>
                <a:pathLst>
                  <a:path extrusionOk="0" h="8343" w="12041">
                    <a:moveTo>
                      <a:pt x="11525" y="3728"/>
                    </a:moveTo>
                    <a:cubicBezTo>
                      <a:pt x="12041" y="3355"/>
                      <a:pt x="947" y="1"/>
                      <a:pt x="689" y="1148"/>
                    </a:cubicBezTo>
                    <a:cubicBezTo>
                      <a:pt x="1" y="4416"/>
                      <a:pt x="10951" y="8343"/>
                      <a:pt x="11525" y="3728"/>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5" name="Google Shape;1195;p41"/>
              <p:cNvSpPr/>
              <p:nvPr/>
            </p:nvSpPr>
            <p:spPr>
              <a:xfrm>
                <a:off x="1160344" y="1772814"/>
                <a:ext cx="165575" cy="394900"/>
              </a:xfrm>
              <a:custGeom>
                <a:rect b="b" l="l" r="r" t="t"/>
                <a:pathLst>
                  <a:path extrusionOk="0" h="15796" w="6623">
                    <a:moveTo>
                      <a:pt x="0" y="13990"/>
                    </a:moveTo>
                    <a:cubicBezTo>
                      <a:pt x="58" y="12155"/>
                      <a:pt x="1204" y="3441"/>
                      <a:pt x="1405" y="2724"/>
                    </a:cubicBezTo>
                    <a:cubicBezTo>
                      <a:pt x="2122" y="1"/>
                      <a:pt x="2838" y="1434"/>
                      <a:pt x="4014" y="3957"/>
                    </a:cubicBezTo>
                    <a:cubicBezTo>
                      <a:pt x="6622" y="9432"/>
                      <a:pt x="1806" y="15796"/>
                      <a:pt x="0" y="1399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6" name="Google Shape;1196;p41"/>
              <p:cNvSpPr/>
              <p:nvPr/>
            </p:nvSpPr>
            <p:spPr>
              <a:xfrm>
                <a:off x="890169" y="2066639"/>
                <a:ext cx="329675" cy="232950"/>
              </a:xfrm>
              <a:custGeom>
                <a:rect b="b" l="l" r="r" t="t"/>
                <a:pathLst>
                  <a:path extrusionOk="0" h="9318" w="13187">
                    <a:moveTo>
                      <a:pt x="12556" y="1578"/>
                    </a:moveTo>
                    <a:cubicBezTo>
                      <a:pt x="10836" y="804"/>
                      <a:pt x="229" y="1"/>
                      <a:pt x="172" y="1979"/>
                    </a:cubicBezTo>
                    <a:cubicBezTo>
                      <a:pt x="0" y="9317"/>
                      <a:pt x="13187" y="4731"/>
                      <a:pt x="12556" y="1578"/>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7" name="Google Shape;1197;p41"/>
              <p:cNvSpPr/>
              <p:nvPr/>
            </p:nvSpPr>
            <p:spPr>
              <a:xfrm>
                <a:off x="1319444" y="1946964"/>
                <a:ext cx="174900" cy="387025"/>
              </a:xfrm>
              <a:custGeom>
                <a:rect b="b" l="l" r="r" t="t"/>
                <a:pathLst>
                  <a:path extrusionOk="0" h="15481" w="6996">
                    <a:moveTo>
                      <a:pt x="0" y="12958"/>
                    </a:moveTo>
                    <a:cubicBezTo>
                      <a:pt x="316" y="12958"/>
                      <a:pt x="2380" y="1"/>
                      <a:pt x="3010" y="316"/>
                    </a:cubicBezTo>
                    <a:cubicBezTo>
                      <a:pt x="6995" y="2409"/>
                      <a:pt x="4501" y="15480"/>
                      <a:pt x="0" y="12958"/>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8" name="Google Shape;1198;p41"/>
              <p:cNvSpPr/>
              <p:nvPr/>
            </p:nvSpPr>
            <p:spPr>
              <a:xfrm>
                <a:off x="1562194" y="1857339"/>
                <a:ext cx="348525" cy="580925"/>
              </a:xfrm>
              <a:custGeom>
                <a:rect b="b" l="l" r="r" t="t"/>
                <a:pathLst>
                  <a:path extrusionOk="0" h="23237" w="13941">
                    <a:moveTo>
                      <a:pt x="13547" y="1"/>
                    </a:moveTo>
                    <a:cubicBezTo>
                      <a:pt x="13465" y="1"/>
                      <a:pt x="13385" y="22"/>
                      <a:pt x="13310" y="60"/>
                    </a:cubicBezTo>
                    <a:cubicBezTo>
                      <a:pt x="13252" y="88"/>
                      <a:pt x="13224" y="88"/>
                      <a:pt x="13195" y="146"/>
                    </a:cubicBezTo>
                    <a:lnTo>
                      <a:pt x="13138" y="203"/>
                    </a:lnTo>
                    <a:cubicBezTo>
                      <a:pt x="11217" y="1923"/>
                      <a:pt x="9554" y="3901"/>
                      <a:pt x="8178" y="6051"/>
                    </a:cubicBezTo>
                    <a:cubicBezTo>
                      <a:pt x="5254" y="10494"/>
                      <a:pt x="2846" y="15282"/>
                      <a:pt x="1012" y="20269"/>
                    </a:cubicBezTo>
                    <a:cubicBezTo>
                      <a:pt x="840" y="20728"/>
                      <a:pt x="696" y="21187"/>
                      <a:pt x="496" y="21617"/>
                    </a:cubicBezTo>
                    <a:cubicBezTo>
                      <a:pt x="0" y="22678"/>
                      <a:pt x="8" y="23237"/>
                      <a:pt x="260" y="23237"/>
                    </a:cubicBezTo>
                    <a:cubicBezTo>
                      <a:pt x="519" y="23237"/>
                      <a:pt x="1034" y="22650"/>
                      <a:pt x="1528" y="21416"/>
                    </a:cubicBezTo>
                    <a:cubicBezTo>
                      <a:pt x="1757" y="20871"/>
                      <a:pt x="1958" y="20298"/>
                      <a:pt x="2158" y="19753"/>
                    </a:cubicBezTo>
                    <a:cubicBezTo>
                      <a:pt x="3764" y="15568"/>
                      <a:pt x="5742" y="11526"/>
                      <a:pt x="8121" y="7714"/>
                    </a:cubicBezTo>
                    <a:cubicBezTo>
                      <a:pt x="9325" y="5736"/>
                      <a:pt x="10730" y="3872"/>
                      <a:pt x="12278" y="2152"/>
                    </a:cubicBezTo>
                    <a:cubicBezTo>
                      <a:pt x="12765" y="1665"/>
                      <a:pt x="13252" y="1149"/>
                      <a:pt x="13797" y="690"/>
                    </a:cubicBezTo>
                    <a:lnTo>
                      <a:pt x="13883" y="604"/>
                    </a:lnTo>
                    <a:cubicBezTo>
                      <a:pt x="13940" y="518"/>
                      <a:pt x="13940" y="432"/>
                      <a:pt x="13940" y="346"/>
                    </a:cubicBezTo>
                    <a:cubicBezTo>
                      <a:pt x="13940" y="289"/>
                      <a:pt x="13940" y="260"/>
                      <a:pt x="13912" y="203"/>
                    </a:cubicBezTo>
                    <a:cubicBezTo>
                      <a:pt x="13883" y="174"/>
                      <a:pt x="13854" y="146"/>
                      <a:pt x="13854" y="117"/>
                    </a:cubicBezTo>
                    <a:cubicBezTo>
                      <a:pt x="13758" y="36"/>
                      <a:pt x="13651" y="1"/>
                      <a:pt x="1354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9" name="Google Shape;1199;p41"/>
              <p:cNvSpPr/>
              <p:nvPr/>
            </p:nvSpPr>
            <p:spPr>
              <a:xfrm>
                <a:off x="1631194" y="2197789"/>
                <a:ext cx="275950" cy="193525"/>
              </a:xfrm>
              <a:custGeom>
                <a:rect b="b" l="l" r="r" t="t"/>
                <a:pathLst>
                  <a:path extrusionOk="0" h="7741" w="11038">
                    <a:moveTo>
                      <a:pt x="0" y="1492"/>
                    </a:moveTo>
                    <a:cubicBezTo>
                      <a:pt x="0" y="1492"/>
                      <a:pt x="10894" y="1"/>
                      <a:pt x="10922" y="976"/>
                    </a:cubicBezTo>
                    <a:cubicBezTo>
                      <a:pt x="11037" y="3498"/>
                      <a:pt x="2236" y="7741"/>
                      <a:pt x="0" y="1492"/>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0" name="Google Shape;1200;p41"/>
              <p:cNvSpPr/>
              <p:nvPr/>
            </p:nvSpPr>
            <p:spPr>
              <a:xfrm>
                <a:off x="1057144" y="1957714"/>
                <a:ext cx="641375" cy="606650"/>
              </a:xfrm>
              <a:custGeom>
                <a:rect b="b" l="l" r="r" t="t"/>
                <a:pathLst>
                  <a:path extrusionOk="0" h="24266" w="25655">
                    <a:moveTo>
                      <a:pt x="631" y="1"/>
                    </a:moveTo>
                    <a:lnTo>
                      <a:pt x="459" y="29"/>
                    </a:lnTo>
                    <a:cubicBezTo>
                      <a:pt x="402" y="29"/>
                      <a:pt x="373" y="58"/>
                      <a:pt x="316" y="87"/>
                    </a:cubicBezTo>
                    <a:cubicBezTo>
                      <a:pt x="115" y="230"/>
                      <a:pt x="0" y="459"/>
                      <a:pt x="58" y="717"/>
                    </a:cubicBezTo>
                    <a:cubicBezTo>
                      <a:pt x="58" y="775"/>
                      <a:pt x="86" y="832"/>
                      <a:pt x="115" y="889"/>
                    </a:cubicBezTo>
                    <a:lnTo>
                      <a:pt x="144" y="975"/>
                    </a:lnTo>
                    <a:cubicBezTo>
                      <a:pt x="1663" y="3899"/>
                      <a:pt x="3727" y="6479"/>
                      <a:pt x="5934" y="8859"/>
                    </a:cubicBezTo>
                    <a:cubicBezTo>
                      <a:pt x="10636" y="13990"/>
                      <a:pt x="16054" y="18347"/>
                      <a:pt x="21730" y="22217"/>
                    </a:cubicBezTo>
                    <a:cubicBezTo>
                      <a:pt x="22246" y="22561"/>
                      <a:pt x="22819" y="22905"/>
                      <a:pt x="23278" y="23306"/>
                    </a:cubicBezTo>
                    <a:cubicBezTo>
                      <a:pt x="24131" y="23979"/>
                      <a:pt x="24746" y="24265"/>
                      <a:pt x="25064" y="24265"/>
                    </a:cubicBezTo>
                    <a:cubicBezTo>
                      <a:pt x="25655" y="24265"/>
                      <a:pt x="25228" y="23282"/>
                      <a:pt x="23421" y="21959"/>
                    </a:cubicBezTo>
                    <a:cubicBezTo>
                      <a:pt x="22762" y="21529"/>
                      <a:pt x="22102" y="21099"/>
                      <a:pt x="21472" y="20640"/>
                    </a:cubicBezTo>
                    <a:cubicBezTo>
                      <a:pt x="16656" y="17372"/>
                      <a:pt x="12155" y="13617"/>
                      <a:pt x="8056" y="9489"/>
                    </a:cubicBezTo>
                    <a:cubicBezTo>
                      <a:pt x="5963" y="7368"/>
                      <a:pt x="4042" y="5075"/>
                      <a:pt x="2380" y="2609"/>
                    </a:cubicBezTo>
                    <a:cubicBezTo>
                      <a:pt x="1892" y="1864"/>
                      <a:pt x="1434" y="1090"/>
                      <a:pt x="1032" y="287"/>
                    </a:cubicBezTo>
                    <a:lnTo>
                      <a:pt x="946" y="144"/>
                    </a:lnTo>
                    <a:cubicBezTo>
                      <a:pt x="860" y="87"/>
                      <a:pt x="746" y="29"/>
                      <a:pt x="63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1" name="Google Shape;1201;p41"/>
              <p:cNvSpPr/>
              <p:nvPr/>
            </p:nvSpPr>
            <p:spPr>
              <a:xfrm>
                <a:off x="1019169" y="2254414"/>
                <a:ext cx="355475" cy="202125"/>
              </a:xfrm>
              <a:custGeom>
                <a:rect b="b" l="l" r="r" t="t"/>
                <a:pathLst>
                  <a:path extrusionOk="0" h="8085" w="14219">
                    <a:moveTo>
                      <a:pt x="11839" y="1"/>
                    </a:moveTo>
                    <a:cubicBezTo>
                      <a:pt x="14219" y="6823"/>
                      <a:pt x="2351" y="8084"/>
                      <a:pt x="516" y="4071"/>
                    </a:cubicBezTo>
                    <a:cubicBezTo>
                      <a:pt x="0" y="2953"/>
                      <a:pt x="10234" y="517"/>
                      <a:pt x="1183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2" name="Google Shape;1202;p41"/>
              <p:cNvSpPr/>
              <p:nvPr/>
            </p:nvSpPr>
            <p:spPr>
              <a:xfrm>
                <a:off x="1150319" y="2376239"/>
                <a:ext cx="363375" cy="245850"/>
              </a:xfrm>
              <a:custGeom>
                <a:rect b="b" l="l" r="r" t="t"/>
                <a:pathLst>
                  <a:path extrusionOk="0" h="9834" w="14535">
                    <a:moveTo>
                      <a:pt x="12585" y="1"/>
                    </a:moveTo>
                    <a:cubicBezTo>
                      <a:pt x="12585" y="1"/>
                      <a:pt x="0" y="4243"/>
                      <a:pt x="631" y="4731"/>
                    </a:cubicBezTo>
                    <a:cubicBezTo>
                      <a:pt x="6794" y="9833"/>
                      <a:pt x="14534" y="3297"/>
                      <a:pt x="1258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03" name="Google Shape;1203;p41"/>
            <p:cNvGrpSpPr/>
            <p:nvPr/>
          </p:nvGrpSpPr>
          <p:grpSpPr>
            <a:xfrm>
              <a:off x="938169" y="1939789"/>
              <a:ext cx="1334475" cy="984725"/>
              <a:chOff x="938169" y="1939789"/>
              <a:chExt cx="1334475" cy="984725"/>
            </a:xfrm>
          </p:grpSpPr>
          <p:sp>
            <p:nvSpPr>
              <p:cNvPr id="1204" name="Google Shape;1204;p41"/>
              <p:cNvSpPr/>
              <p:nvPr/>
            </p:nvSpPr>
            <p:spPr>
              <a:xfrm>
                <a:off x="1147444" y="2126139"/>
                <a:ext cx="506000" cy="743925"/>
              </a:xfrm>
              <a:custGeom>
                <a:rect b="b" l="l" r="r" t="t"/>
                <a:pathLst>
                  <a:path extrusionOk="0" h="29757" w="20240">
                    <a:moveTo>
                      <a:pt x="19035" y="6135"/>
                    </a:moveTo>
                    <a:cubicBezTo>
                      <a:pt x="18146" y="3354"/>
                      <a:pt x="15824" y="0"/>
                      <a:pt x="11811" y="0"/>
                    </a:cubicBezTo>
                    <a:cubicBezTo>
                      <a:pt x="7798" y="0"/>
                      <a:pt x="4042" y="3354"/>
                      <a:pt x="3154" y="6135"/>
                    </a:cubicBezTo>
                    <a:cubicBezTo>
                      <a:pt x="1950" y="9861"/>
                      <a:pt x="0" y="19293"/>
                      <a:pt x="1806" y="22962"/>
                    </a:cubicBezTo>
                    <a:cubicBezTo>
                      <a:pt x="4157" y="27721"/>
                      <a:pt x="8027" y="29756"/>
                      <a:pt x="12012" y="29756"/>
                    </a:cubicBezTo>
                    <a:cubicBezTo>
                      <a:pt x="15996" y="29756"/>
                      <a:pt x="18146" y="25141"/>
                      <a:pt x="19035" y="22360"/>
                    </a:cubicBezTo>
                    <a:cubicBezTo>
                      <a:pt x="20239" y="18633"/>
                      <a:pt x="20239" y="9861"/>
                      <a:pt x="19035" y="6135"/>
                    </a:cubicBezTo>
                    <a:close/>
                  </a:path>
                </a:pathLst>
              </a:custGeom>
              <a:solidFill>
                <a:srgbClr val="D36E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5" name="Google Shape;1205;p41"/>
              <p:cNvSpPr/>
              <p:nvPr/>
            </p:nvSpPr>
            <p:spPr>
              <a:xfrm>
                <a:off x="1638369" y="2126139"/>
                <a:ext cx="506700" cy="743925"/>
              </a:xfrm>
              <a:custGeom>
                <a:rect b="b" l="l" r="r" t="t"/>
                <a:pathLst>
                  <a:path extrusionOk="0" h="29757" w="20268">
                    <a:moveTo>
                      <a:pt x="1204" y="6135"/>
                    </a:moveTo>
                    <a:cubicBezTo>
                      <a:pt x="2121" y="3354"/>
                      <a:pt x="4443" y="0"/>
                      <a:pt x="8457" y="0"/>
                    </a:cubicBezTo>
                    <a:cubicBezTo>
                      <a:pt x="12470" y="0"/>
                      <a:pt x="16197" y="3354"/>
                      <a:pt x="17114" y="6135"/>
                    </a:cubicBezTo>
                    <a:cubicBezTo>
                      <a:pt x="18318" y="9861"/>
                      <a:pt x="20267" y="19293"/>
                      <a:pt x="18433" y="22962"/>
                    </a:cubicBezTo>
                    <a:cubicBezTo>
                      <a:pt x="16082" y="27721"/>
                      <a:pt x="12441" y="29756"/>
                      <a:pt x="8457" y="29756"/>
                    </a:cubicBezTo>
                    <a:cubicBezTo>
                      <a:pt x="4443" y="29756"/>
                      <a:pt x="2121" y="25141"/>
                      <a:pt x="1204" y="22360"/>
                    </a:cubicBezTo>
                    <a:cubicBezTo>
                      <a:pt x="0" y="18633"/>
                      <a:pt x="0" y="9861"/>
                      <a:pt x="1204" y="6135"/>
                    </a:cubicBezTo>
                  </a:path>
                </a:pathLst>
              </a:custGeom>
              <a:solidFill>
                <a:srgbClr val="D36E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6" name="Google Shape;1206;p41"/>
              <p:cNvSpPr/>
              <p:nvPr/>
            </p:nvSpPr>
            <p:spPr>
              <a:xfrm>
                <a:off x="1391119" y="2089589"/>
                <a:ext cx="505275" cy="716675"/>
              </a:xfrm>
              <a:custGeom>
                <a:rect b="b" l="l" r="r" t="t"/>
                <a:pathLst>
                  <a:path extrusionOk="0" h="28667" w="20211">
                    <a:moveTo>
                      <a:pt x="3268" y="5218"/>
                    </a:moveTo>
                    <a:cubicBezTo>
                      <a:pt x="4644" y="2437"/>
                      <a:pt x="6507" y="0"/>
                      <a:pt x="10492" y="0"/>
                    </a:cubicBezTo>
                    <a:cubicBezTo>
                      <a:pt x="14477" y="0"/>
                      <a:pt x="16369" y="1348"/>
                      <a:pt x="17745" y="5218"/>
                    </a:cubicBezTo>
                    <a:cubicBezTo>
                      <a:pt x="19608" y="10435"/>
                      <a:pt x="20210" y="18232"/>
                      <a:pt x="19006" y="22217"/>
                    </a:cubicBezTo>
                    <a:cubicBezTo>
                      <a:pt x="18117" y="25169"/>
                      <a:pt x="14505" y="28667"/>
                      <a:pt x="10521" y="28667"/>
                    </a:cubicBezTo>
                    <a:cubicBezTo>
                      <a:pt x="6507" y="28667"/>
                      <a:pt x="1691" y="25227"/>
                      <a:pt x="1061" y="22217"/>
                    </a:cubicBezTo>
                    <a:cubicBezTo>
                      <a:pt x="0" y="17114"/>
                      <a:pt x="1003" y="9804"/>
                      <a:pt x="3268" y="5218"/>
                    </a:cubicBezTo>
                    <a:close/>
                  </a:path>
                </a:pathLst>
              </a:custGeom>
              <a:solidFill>
                <a:srgbClr val="D36E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7" name="Google Shape;1207;p41"/>
              <p:cNvSpPr/>
              <p:nvPr/>
            </p:nvSpPr>
            <p:spPr>
              <a:xfrm>
                <a:off x="1482844" y="1939789"/>
                <a:ext cx="330400" cy="369825"/>
              </a:xfrm>
              <a:custGeom>
                <a:rect b="b" l="l" r="r" t="t"/>
                <a:pathLst>
                  <a:path extrusionOk="0" h="14793" w="13216">
                    <a:moveTo>
                      <a:pt x="12126" y="12930"/>
                    </a:moveTo>
                    <a:cubicBezTo>
                      <a:pt x="13216" y="12930"/>
                      <a:pt x="7884" y="12844"/>
                      <a:pt x="6536" y="8802"/>
                    </a:cubicBezTo>
                    <a:cubicBezTo>
                      <a:pt x="5304" y="5190"/>
                      <a:pt x="5906" y="718"/>
                      <a:pt x="4902" y="517"/>
                    </a:cubicBezTo>
                    <a:cubicBezTo>
                      <a:pt x="2208" y="1"/>
                      <a:pt x="3039" y="6021"/>
                      <a:pt x="2752" y="10436"/>
                    </a:cubicBezTo>
                    <a:cubicBezTo>
                      <a:pt x="2609" y="12586"/>
                      <a:pt x="0" y="13961"/>
                      <a:pt x="832" y="14793"/>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8" name="Google Shape;1208;p41"/>
              <p:cNvSpPr/>
              <p:nvPr/>
            </p:nvSpPr>
            <p:spPr>
              <a:xfrm>
                <a:off x="1583894" y="1964889"/>
                <a:ext cx="258750" cy="215725"/>
              </a:xfrm>
              <a:custGeom>
                <a:rect b="b" l="l" r="r" t="t"/>
                <a:pathLst>
                  <a:path extrusionOk="0" h="8629" w="10350">
                    <a:moveTo>
                      <a:pt x="5246" y="3612"/>
                    </a:moveTo>
                    <a:cubicBezTo>
                      <a:pt x="5648" y="3612"/>
                      <a:pt x="6020" y="3813"/>
                      <a:pt x="6221" y="4157"/>
                    </a:cubicBezTo>
                    <a:cubicBezTo>
                      <a:pt x="6508" y="4673"/>
                      <a:pt x="6766" y="5332"/>
                      <a:pt x="6508" y="5820"/>
                    </a:cubicBezTo>
                    <a:cubicBezTo>
                      <a:pt x="6364" y="6020"/>
                      <a:pt x="6164" y="6135"/>
                      <a:pt x="5906" y="6164"/>
                    </a:cubicBezTo>
                    <a:cubicBezTo>
                      <a:pt x="5854" y="6171"/>
                      <a:pt x="5803" y="6175"/>
                      <a:pt x="5752" y="6175"/>
                    </a:cubicBezTo>
                    <a:cubicBezTo>
                      <a:pt x="5024" y="6175"/>
                      <a:pt x="4472" y="5425"/>
                      <a:pt x="4472" y="4702"/>
                    </a:cubicBezTo>
                    <a:cubicBezTo>
                      <a:pt x="4501" y="4329"/>
                      <a:pt x="4616" y="3985"/>
                      <a:pt x="4759" y="3670"/>
                    </a:cubicBezTo>
                    <a:cubicBezTo>
                      <a:pt x="4931" y="3641"/>
                      <a:pt x="5074" y="3612"/>
                      <a:pt x="5246" y="3612"/>
                    </a:cubicBezTo>
                    <a:close/>
                    <a:moveTo>
                      <a:pt x="8572" y="0"/>
                    </a:moveTo>
                    <a:cubicBezTo>
                      <a:pt x="8342" y="0"/>
                      <a:pt x="8113" y="29"/>
                      <a:pt x="7912" y="86"/>
                    </a:cubicBezTo>
                    <a:cubicBezTo>
                      <a:pt x="6823" y="430"/>
                      <a:pt x="5848" y="1090"/>
                      <a:pt x="5103" y="1978"/>
                    </a:cubicBezTo>
                    <a:cubicBezTo>
                      <a:pt x="4788" y="2351"/>
                      <a:pt x="4415" y="2838"/>
                      <a:pt x="4415" y="2838"/>
                    </a:cubicBezTo>
                    <a:cubicBezTo>
                      <a:pt x="2781" y="3326"/>
                      <a:pt x="1290" y="4730"/>
                      <a:pt x="430" y="6336"/>
                    </a:cubicBezTo>
                    <a:cubicBezTo>
                      <a:pt x="144" y="6766"/>
                      <a:pt x="0" y="7310"/>
                      <a:pt x="86" y="7826"/>
                    </a:cubicBezTo>
                    <a:cubicBezTo>
                      <a:pt x="144" y="8199"/>
                      <a:pt x="402" y="8486"/>
                      <a:pt x="746" y="8600"/>
                    </a:cubicBezTo>
                    <a:lnTo>
                      <a:pt x="946" y="8629"/>
                    </a:lnTo>
                    <a:cubicBezTo>
                      <a:pt x="1061" y="8629"/>
                      <a:pt x="1204" y="8572"/>
                      <a:pt x="1290" y="8486"/>
                    </a:cubicBezTo>
                    <a:lnTo>
                      <a:pt x="1405" y="8314"/>
                    </a:lnTo>
                    <a:lnTo>
                      <a:pt x="1434" y="8113"/>
                    </a:lnTo>
                    <a:lnTo>
                      <a:pt x="1376" y="7941"/>
                    </a:lnTo>
                    <a:lnTo>
                      <a:pt x="1262" y="7769"/>
                    </a:lnTo>
                    <a:lnTo>
                      <a:pt x="1118" y="7683"/>
                    </a:lnTo>
                    <a:cubicBezTo>
                      <a:pt x="1090" y="7654"/>
                      <a:pt x="1061" y="7654"/>
                      <a:pt x="1061" y="7654"/>
                    </a:cubicBezTo>
                    <a:cubicBezTo>
                      <a:pt x="946" y="7482"/>
                      <a:pt x="1090" y="7196"/>
                      <a:pt x="1204" y="6995"/>
                    </a:cubicBezTo>
                    <a:cubicBezTo>
                      <a:pt x="1778" y="5820"/>
                      <a:pt x="2666" y="4816"/>
                      <a:pt x="3784" y="4128"/>
                    </a:cubicBezTo>
                    <a:lnTo>
                      <a:pt x="3784" y="4128"/>
                    </a:lnTo>
                    <a:cubicBezTo>
                      <a:pt x="3698" y="4530"/>
                      <a:pt x="3698" y="4931"/>
                      <a:pt x="3784" y="5332"/>
                    </a:cubicBezTo>
                    <a:cubicBezTo>
                      <a:pt x="4022" y="6307"/>
                      <a:pt x="4891" y="6967"/>
                      <a:pt x="5852" y="6967"/>
                    </a:cubicBezTo>
                    <a:cubicBezTo>
                      <a:pt x="6049" y="6967"/>
                      <a:pt x="6250" y="6939"/>
                      <a:pt x="6450" y="6880"/>
                    </a:cubicBezTo>
                    <a:cubicBezTo>
                      <a:pt x="7884" y="6364"/>
                      <a:pt x="7654" y="4071"/>
                      <a:pt x="6450" y="3096"/>
                    </a:cubicBezTo>
                    <a:cubicBezTo>
                      <a:pt x="6135" y="2896"/>
                      <a:pt x="5791" y="2752"/>
                      <a:pt x="5418" y="2695"/>
                    </a:cubicBezTo>
                    <a:cubicBezTo>
                      <a:pt x="5848" y="2150"/>
                      <a:pt x="6364" y="1663"/>
                      <a:pt x="6966" y="1262"/>
                    </a:cubicBezTo>
                    <a:cubicBezTo>
                      <a:pt x="7422" y="950"/>
                      <a:pt x="7957" y="619"/>
                      <a:pt x="8539" y="619"/>
                    </a:cubicBezTo>
                    <a:cubicBezTo>
                      <a:pt x="8653" y="619"/>
                      <a:pt x="8769" y="631"/>
                      <a:pt x="8887" y="660"/>
                    </a:cubicBezTo>
                    <a:cubicBezTo>
                      <a:pt x="9346" y="832"/>
                      <a:pt x="9690" y="1204"/>
                      <a:pt x="9776" y="1692"/>
                    </a:cubicBezTo>
                    <a:lnTo>
                      <a:pt x="9919" y="1864"/>
                    </a:lnTo>
                    <a:lnTo>
                      <a:pt x="10148" y="1892"/>
                    </a:lnTo>
                    <a:lnTo>
                      <a:pt x="10320" y="1749"/>
                    </a:lnTo>
                    <a:lnTo>
                      <a:pt x="10349" y="1520"/>
                    </a:lnTo>
                    <a:cubicBezTo>
                      <a:pt x="10263" y="1147"/>
                      <a:pt x="10091" y="832"/>
                      <a:pt x="9862" y="574"/>
                    </a:cubicBezTo>
                    <a:cubicBezTo>
                      <a:pt x="9518" y="201"/>
                      <a:pt x="9059" y="0"/>
                      <a:pt x="857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9" name="Google Shape;1209;p41"/>
              <p:cNvSpPr/>
              <p:nvPr/>
            </p:nvSpPr>
            <p:spPr>
              <a:xfrm>
                <a:off x="938169" y="2167689"/>
                <a:ext cx="678000" cy="718850"/>
              </a:xfrm>
              <a:custGeom>
                <a:rect b="b" l="l" r="r" t="t"/>
                <a:pathLst>
                  <a:path extrusionOk="0" h="28754" w="27120">
                    <a:moveTo>
                      <a:pt x="25485" y="5935"/>
                    </a:moveTo>
                    <a:cubicBezTo>
                      <a:pt x="24281" y="3240"/>
                      <a:pt x="21157" y="1"/>
                      <a:pt x="15825" y="1"/>
                    </a:cubicBezTo>
                    <a:cubicBezTo>
                      <a:pt x="10493" y="1"/>
                      <a:pt x="5447" y="3240"/>
                      <a:pt x="4243" y="5935"/>
                    </a:cubicBezTo>
                    <a:cubicBezTo>
                      <a:pt x="2609" y="9518"/>
                      <a:pt x="1" y="18634"/>
                      <a:pt x="2437" y="22160"/>
                    </a:cubicBezTo>
                    <a:cubicBezTo>
                      <a:pt x="5591" y="26775"/>
                      <a:pt x="10751" y="28753"/>
                      <a:pt x="16083" y="28753"/>
                    </a:cubicBezTo>
                    <a:cubicBezTo>
                      <a:pt x="21443" y="28753"/>
                      <a:pt x="24281" y="24281"/>
                      <a:pt x="25514" y="21587"/>
                    </a:cubicBezTo>
                    <a:cubicBezTo>
                      <a:pt x="27119" y="18003"/>
                      <a:pt x="27119" y="9518"/>
                      <a:pt x="25514" y="5906"/>
                    </a:cubicBezTo>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0" name="Google Shape;1210;p41"/>
              <p:cNvSpPr/>
              <p:nvPr/>
            </p:nvSpPr>
            <p:spPr>
              <a:xfrm>
                <a:off x="1199044" y="2201389"/>
                <a:ext cx="417125" cy="682275"/>
              </a:xfrm>
              <a:custGeom>
                <a:rect b="b" l="l" r="r" t="t"/>
                <a:pathLst>
                  <a:path extrusionOk="0" h="27291" w="16685">
                    <a:moveTo>
                      <a:pt x="10808" y="0"/>
                    </a:moveTo>
                    <a:cubicBezTo>
                      <a:pt x="12671" y="1032"/>
                      <a:pt x="14162" y="2638"/>
                      <a:pt x="15079" y="4587"/>
                    </a:cubicBezTo>
                    <a:cubicBezTo>
                      <a:pt x="16684" y="8170"/>
                      <a:pt x="16684" y="16655"/>
                      <a:pt x="15079" y="20239"/>
                    </a:cubicBezTo>
                    <a:cubicBezTo>
                      <a:pt x="13961" y="22675"/>
                      <a:pt x="11524" y="26574"/>
                      <a:pt x="7081" y="27291"/>
                    </a:cubicBezTo>
                    <a:cubicBezTo>
                      <a:pt x="4214" y="26001"/>
                      <a:pt x="1921" y="24080"/>
                      <a:pt x="1434" y="22360"/>
                    </a:cubicBezTo>
                    <a:cubicBezTo>
                      <a:pt x="0" y="17143"/>
                      <a:pt x="1319" y="9661"/>
                      <a:pt x="4386" y="4988"/>
                    </a:cubicBezTo>
                    <a:cubicBezTo>
                      <a:pt x="5791" y="2781"/>
                      <a:pt x="7597" y="803"/>
                      <a:pt x="10808" y="0"/>
                    </a:cubicBezTo>
                    <a:close/>
                  </a:path>
                </a:pathLst>
              </a:custGeom>
              <a:solidFill>
                <a:srgbClr val="D172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1" name="Google Shape;1211;p41"/>
              <p:cNvSpPr/>
              <p:nvPr/>
            </p:nvSpPr>
            <p:spPr>
              <a:xfrm>
                <a:off x="1595369" y="2167689"/>
                <a:ext cx="677275" cy="718850"/>
              </a:xfrm>
              <a:custGeom>
                <a:rect b="b" l="l" r="r" t="t"/>
                <a:pathLst>
                  <a:path extrusionOk="0" h="28754" w="27091">
                    <a:moveTo>
                      <a:pt x="1634" y="5935"/>
                    </a:moveTo>
                    <a:cubicBezTo>
                      <a:pt x="2838" y="3240"/>
                      <a:pt x="5963" y="1"/>
                      <a:pt x="11295" y="1"/>
                    </a:cubicBezTo>
                    <a:cubicBezTo>
                      <a:pt x="16627" y="1"/>
                      <a:pt x="21701" y="3240"/>
                      <a:pt x="22876" y="5935"/>
                    </a:cubicBezTo>
                    <a:cubicBezTo>
                      <a:pt x="24510" y="9518"/>
                      <a:pt x="27090" y="18634"/>
                      <a:pt x="24682" y="22160"/>
                    </a:cubicBezTo>
                    <a:cubicBezTo>
                      <a:pt x="21529" y="26775"/>
                      <a:pt x="16655" y="28753"/>
                      <a:pt x="11295" y="28753"/>
                    </a:cubicBezTo>
                    <a:cubicBezTo>
                      <a:pt x="5963" y="28753"/>
                      <a:pt x="2809" y="24281"/>
                      <a:pt x="1634" y="21587"/>
                    </a:cubicBezTo>
                    <a:cubicBezTo>
                      <a:pt x="0" y="18003"/>
                      <a:pt x="0" y="9518"/>
                      <a:pt x="1634" y="5906"/>
                    </a:cubicBezTo>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2" name="Google Shape;1212;p41"/>
              <p:cNvSpPr/>
              <p:nvPr/>
            </p:nvSpPr>
            <p:spPr>
              <a:xfrm>
                <a:off x="1595369" y="2197089"/>
                <a:ext cx="407075" cy="685150"/>
              </a:xfrm>
              <a:custGeom>
                <a:rect b="b" l="l" r="r" t="t"/>
                <a:pathLst>
                  <a:path extrusionOk="0" h="27406" w="16283">
                    <a:moveTo>
                      <a:pt x="6221" y="0"/>
                    </a:moveTo>
                    <a:cubicBezTo>
                      <a:pt x="9603" y="488"/>
                      <a:pt x="11495" y="1978"/>
                      <a:pt x="12986" y="5131"/>
                    </a:cubicBezTo>
                    <a:cubicBezTo>
                      <a:pt x="15480" y="10463"/>
                      <a:pt x="16283" y="18433"/>
                      <a:pt x="14677" y="22503"/>
                    </a:cubicBezTo>
                    <a:cubicBezTo>
                      <a:pt x="13989" y="24223"/>
                      <a:pt x="12155" y="26087"/>
                      <a:pt x="9689" y="27405"/>
                    </a:cubicBezTo>
                    <a:cubicBezTo>
                      <a:pt x="5332" y="26631"/>
                      <a:pt x="2695" y="22819"/>
                      <a:pt x="1634" y="20411"/>
                    </a:cubicBezTo>
                    <a:cubicBezTo>
                      <a:pt x="0" y="16827"/>
                      <a:pt x="0" y="8342"/>
                      <a:pt x="1634" y="4759"/>
                    </a:cubicBezTo>
                    <a:cubicBezTo>
                      <a:pt x="2580" y="2695"/>
                      <a:pt x="4185" y="1032"/>
                      <a:pt x="6221" y="0"/>
                    </a:cubicBezTo>
                    <a:close/>
                  </a:path>
                </a:pathLst>
              </a:custGeom>
              <a:solidFill>
                <a:srgbClr val="D172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3" name="Google Shape;1213;p41"/>
              <p:cNvSpPr/>
              <p:nvPr/>
            </p:nvSpPr>
            <p:spPr>
              <a:xfrm>
                <a:off x="1254219" y="2192064"/>
                <a:ext cx="676575" cy="732450"/>
              </a:xfrm>
              <a:custGeom>
                <a:rect b="b" l="l" r="r" t="t"/>
                <a:pathLst>
                  <a:path extrusionOk="0" h="29298" w="27063">
                    <a:moveTo>
                      <a:pt x="4358" y="5361"/>
                    </a:moveTo>
                    <a:cubicBezTo>
                      <a:pt x="6221" y="2523"/>
                      <a:pt x="8658" y="1"/>
                      <a:pt x="14047" y="1"/>
                    </a:cubicBezTo>
                    <a:cubicBezTo>
                      <a:pt x="19408" y="1"/>
                      <a:pt x="21902" y="1377"/>
                      <a:pt x="23765" y="5361"/>
                    </a:cubicBezTo>
                    <a:cubicBezTo>
                      <a:pt x="26259" y="10693"/>
                      <a:pt x="27062" y="18634"/>
                      <a:pt x="25457" y="22704"/>
                    </a:cubicBezTo>
                    <a:cubicBezTo>
                      <a:pt x="24281" y="25714"/>
                      <a:pt x="19408" y="29298"/>
                      <a:pt x="14076" y="29298"/>
                    </a:cubicBezTo>
                    <a:cubicBezTo>
                      <a:pt x="8715" y="29298"/>
                      <a:pt x="2265" y="25772"/>
                      <a:pt x="1434" y="22704"/>
                    </a:cubicBezTo>
                    <a:cubicBezTo>
                      <a:pt x="1" y="17516"/>
                      <a:pt x="1319" y="10034"/>
                      <a:pt x="4387" y="5361"/>
                    </a:cubicBezTo>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4" name="Google Shape;1214;p41"/>
              <p:cNvSpPr/>
              <p:nvPr/>
            </p:nvSpPr>
            <p:spPr>
              <a:xfrm>
                <a:off x="1365319" y="2143639"/>
                <a:ext cx="238675" cy="496550"/>
              </a:xfrm>
              <a:custGeom>
                <a:rect b="b" l="l" r="r" t="t"/>
                <a:pathLst>
                  <a:path extrusionOk="0" h="19862" w="9547">
                    <a:moveTo>
                      <a:pt x="2465" y="11598"/>
                    </a:moveTo>
                    <a:lnTo>
                      <a:pt x="2494" y="11627"/>
                    </a:lnTo>
                    <a:cubicBezTo>
                      <a:pt x="3354" y="11655"/>
                      <a:pt x="4071" y="12401"/>
                      <a:pt x="4386" y="13232"/>
                    </a:cubicBezTo>
                    <a:cubicBezTo>
                      <a:pt x="3956" y="13490"/>
                      <a:pt x="3497" y="13691"/>
                      <a:pt x="3010" y="13805"/>
                    </a:cubicBezTo>
                    <a:cubicBezTo>
                      <a:pt x="2684" y="13883"/>
                      <a:pt x="2332" y="13961"/>
                      <a:pt x="2005" y="13961"/>
                    </a:cubicBezTo>
                    <a:cubicBezTo>
                      <a:pt x="1729" y="13961"/>
                      <a:pt x="1471" y="13906"/>
                      <a:pt x="1261" y="13748"/>
                    </a:cubicBezTo>
                    <a:cubicBezTo>
                      <a:pt x="516" y="13175"/>
                      <a:pt x="1376" y="11598"/>
                      <a:pt x="2465" y="11598"/>
                    </a:cubicBezTo>
                    <a:close/>
                    <a:moveTo>
                      <a:pt x="6263" y="0"/>
                    </a:moveTo>
                    <a:cubicBezTo>
                      <a:pt x="4531" y="0"/>
                      <a:pt x="2523" y="672"/>
                      <a:pt x="1577" y="2167"/>
                    </a:cubicBezTo>
                    <a:cubicBezTo>
                      <a:pt x="917" y="3199"/>
                      <a:pt x="975" y="4546"/>
                      <a:pt x="1720" y="5521"/>
                    </a:cubicBezTo>
                    <a:cubicBezTo>
                      <a:pt x="2494" y="6581"/>
                      <a:pt x="3669" y="7241"/>
                      <a:pt x="4673" y="8043"/>
                    </a:cubicBezTo>
                    <a:cubicBezTo>
                      <a:pt x="5361" y="8588"/>
                      <a:pt x="6106" y="9219"/>
                      <a:pt x="6307" y="10107"/>
                    </a:cubicBezTo>
                    <a:cubicBezTo>
                      <a:pt x="6536" y="11111"/>
                      <a:pt x="5819" y="12114"/>
                      <a:pt x="5017" y="12802"/>
                    </a:cubicBezTo>
                    <a:cubicBezTo>
                      <a:pt x="4558" y="11799"/>
                      <a:pt x="3612" y="10881"/>
                      <a:pt x="2494" y="10853"/>
                    </a:cubicBezTo>
                    <a:lnTo>
                      <a:pt x="2437" y="10853"/>
                    </a:lnTo>
                    <a:cubicBezTo>
                      <a:pt x="1032" y="10910"/>
                      <a:pt x="0" y="12200"/>
                      <a:pt x="258" y="13605"/>
                    </a:cubicBezTo>
                    <a:cubicBezTo>
                      <a:pt x="483" y="14490"/>
                      <a:pt x="1178" y="14788"/>
                      <a:pt x="1982" y="14788"/>
                    </a:cubicBezTo>
                    <a:cubicBezTo>
                      <a:pt x="2611" y="14788"/>
                      <a:pt x="3307" y="14605"/>
                      <a:pt x="3899" y="14379"/>
                    </a:cubicBezTo>
                    <a:cubicBezTo>
                      <a:pt x="4128" y="14293"/>
                      <a:pt x="4357" y="14207"/>
                      <a:pt x="4558" y="14092"/>
                    </a:cubicBezTo>
                    <a:lnTo>
                      <a:pt x="4558" y="14092"/>
                    </a:lnTo>
                    <a:cubicBezTo>
                      <a:pt x="4615" y="14551"/>
                      <a:pt x="4558" y="15038"/>
                      <a:pt x="4443" y="15497"/>
                    </a:cubicBezTo>
                    <a:cubicBezTo>
                      <a:pt x="4300" y="16357"/>
                      <a:pt x="3870" y="17131"/>
                      <a:pt x="3239" y="17733"/>
                    </a:cubicBezTo>
                    <a:cubicBezTo>
                      <a:pt x="3168" y="17718"/>
                      <a:pt x="3094" y="17711"/>
                      <a:pt x="3020" y="17711"/>
                    </a:cubicBezTo>
                    <a:cubicBezTo>
                      <a:pt x="2799" y="17711"/>
                      <a:pt x="2573" y="17776"/>
                      <a:pt x="2379" y="17905"/>
                    </a:cubicBezTo>
                    <a:cubicBezTo>
                      <a:pt x="1986" y="18249"/>
                      <a:pt x="2479" y="18594"/>
                      <a:pt x="2935" y="18594"/>
                    </a:cubicBezTo>
                    <a:cubicBezTo>
                      <a:pt x="3010" y="18594"/>
                      <a:pt x="3084" y="18584"/>
                      <a:pt x="3153" y="18564"/>
                    </a:cubicBezTo>
                    <a:cubicBezTo>
                      <a:pt x="3262" y="18542"/>
                      <a:pt x="3370" y="18439"/>
                      <a:pt x="3490" y="18439"/>
                    </a:cubicBezTo>
                    <a:cubicBezTo>
                      <a:pt x="3529" y="18439"/>
                      <a:pt x="3570" y="18450"/>
                      <a:pt x="3612" y="18478"/>
                    </a:cubicBezTo>
                    <a:cubicBezTo>
                      <a:pt x="3669" y="18535"/>
                      <a:pt x="3641" y="18593"/>
                      <a:pt x="3612" y="18679"/>
                    </a:cubicBezTo>
                    <a:cubicBezTo>
                      <a:pt x="3434" y="19090"/>
                      <a:pt x="3112" y="19239"/>
                      <a:pt x="2749" y="19239"/>
                    </a:cubicBezTo>
                    <a:cubicBezTo>
                      <a:pt x="2353" y="19239"/>
                      <a:pt x="1907" y="19060"/>
                      <a:pt x="1548" y="18851"/>
                    </a:cubicBezTo>
                    <a:lnTo>
                      <a:pt x="1548" y="18650"/>
                    </a:lnTo>
                    <a:lnTo>
                      <a:pt x="1376" y="18507"/>
                    </a:lnTo>
                    <a:cubicBezTo>
                      <a:pt x="1235" y="18436"/>
                      <a:pt x="1093" y="18385"/>
                      <a:pt x="951" y="18385"/>
                    </a:cubicBezTo>
                    <a:cubicBezTo>
                      <a:pt x="921" y="18385"/>
                      <a:pt x="891" y="18387"/>
                      <a:pt x="860" y="18392"/>
                    </a:cubicBezTo>
                    <a:cubicBezTo>
                      <a:pt x="545" y="18478"/>
                      <a:pt x="573" y="18879"/>
                      <a:pt x="803" y="19080"/>
                    </a:cubicBezTo>
                    <a:cubicBezTo>
                      <a:pt x="1354" y="19579"/>
                      <a:pt x="2074" y="19861"/>
                      <a:pt x="2807" y="19861"/>
                    </a:cubicBezTo>
                    <a:cubicBezTo>
                      <a:pt x="2875" y="19861"/>
                      <a:pt x="2942" y="19859"/>
                      <a:pt x="3010" y="19854"/>
                    </a:cubicBezTo>
                    <a:cubicBezTo>
                      <a:pt x="3669" y="19768"/>
                      <a:pt x="4214" y="19252"/>
                      <a:pt x="4271" y="18593"/>
                    </a:cubicBezTo>
                    <a:cubicBezTo>
                      <a:pt x="4300" y="18392"/>
                      <a:pt x="4214" y="18191"/>
                      <a:pt x="4042" y="18048"/>
                    </a:cubicBezTo>
                    <a:cubicBezTo>
                      <a:pt x="4042" y="18019"/>
                      <a:pt x="4013" y="17991"/>
                      <a:pt x="3985" y="17991"/>
                    </a:cubicBezTo>
                    <a:cubicBezTo>
                      <a:pt x="5017" y="16787"/>
                      <a:pt x="5475" y="15210"/>
                      <a:pt x="5246" y="13691"/>
                    </a:cubicBezTo>
                    <a:cubicBezTo>
                      <a:pt x="6278" y="12917"/>
                      <a:pt x="7310" y="11627"/>
                      <a:pt x="7195" y="10251"/>
                    </a:cubicBezTo>
                    <a:cubicBezTo>
                      <a:pt x="7023" y="8473"/>
                      <a:pt x="5246" y="7355"/>
                      <a:pt x="3813" y="6209"/>
                    </a:cubicBezTo>
                    <a:cubicBezTo>
                      <a:pt x="2953" y="5521"/>
                      <a:pt x="2007" y="4690"/>
                      <a:pt x="2064" y="3629"/>
                    </a:cubicBezTo>
                    <a:cubicBezTo>
                      <a:pt x="2150" y="2310"/>
                      <a:pt x="3411" y="1565"/>
                      <a:pt x="4615" y="1221"/>
                    </a:cubicBezTo>
                    <a:cubicBezTo>
                      <a:pt x="5147" y="1066"/>
                      <a:pt x="5712" y="979"/>
                      <a:pt x="6274" y="979"/>
                    </a:cubicBezTo>
                    <a:cubicBezTo>
                      <a:pt x="7167" y="979"/>
                      <a:pt x="8051" y="1198"/>
                      <a:pt x="8772" y="1708"/>
                    </a:cubicBezTo>
                    <a:lnTo>
                      <a:pt x="8973" y="1794"/>
                    </a:lnTo>
                    <a:cubicBezTo>
                      <a:pt x="9087" y="1794"/>
                      <a:pt x="9202" y="1766"/>
                      <a:pt x="9317" y="1737"/>
                    </a:cubicBezTo>
                    <a:lnTo>
                      <a:pt x="9460" y="1594"/>
                    </a:lnTo>
                    <a:lnTo>
                      <a:pt x="9546" y="1393"/>
                    </a:lnTo>
                    <a:lnTo>
                      <a:pt x="9546" y="1221"/>
                    </a:lnTo>
                    <a:lnTo>
                      <a:pt x="9460" y="1049"/>
                    </a:lnTo>
                    <a:lnTo>
                      <a:pt x="9345" y="906"/>
                    </a:lnTo>
                    <a:cubicBezTo>
                      <a:pt x="8657" y="418"/>
                      <a:pt x="7855" y="132"/>
                      <a:pt x="7023" y="46"/>
                    </a:cubicBezTo>
                    <a:cubicBezTo>
                      <a:pt x="6779" y="15"/>
                      <a:pt x="6524" y="0"/>
                      <a:pt x="626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215" name="Google Shape;1215;p41"/>
          <p:cNvGrpSpPr/>
          <p:nvPr/>
        </p:nvGrpSpPr>
        <p:grpSpPr>
          <a:xfrm>
            <a:off x="5679896" y="3169564"/>
            <a:ext cx="913686" cy="714823"/>
            <a:chOff x="7462730" y="3249992"/>
            <a:chExt cx="913686" cy="714823"/>
          </a:xfrm>
        </p:grpSpPr>
        <p:sp>
          <p:nvSpPr>
            <p:cNvPr id="1216" name="Google Shape;1216;p41"/>
            <p:cNvSpPr/>
            <p:nvPr/>
          </p:nvSpPr>
          <p:spPr>
            <a:xfrm flipH="1">
              <a:off x="7462730" y="3249992"/>
              <a:ext cx="836541" cy="712315"/>
            </a:xfrm>
            <a:custGeom>
              <a:rect b="b" l="l" r="r" t="t"/>
              <a:pathLst>
                <a:path extrusionOk="0" h="43223" w="50761">
                  <a:moveTo>
                    <a:pt x="37539" y="12098"/>
                  </a:moveTo>
                  <a:cubicBezTo>
                    <a:pt x="37751" y="11277"/>
                    <a:pt x="37812" y="10487"/>
                    <a:pt x="38086" y="9696"/>
                  </a:cubicBezTo>
                  <a:cubicBezTo>
                    <a:pt x="39119" y="6383"/>
                    <a:pt x="40913" y="3101"/>
                    <a:pt x="44013" y="1368"/>
                  </a:cubicBezTo>
                  <a:cubicBezTo>
                    <a:pt x="45624" y="456"/>
                    <a:pt x="47296" y="152"/>
                    <a:pt x="49119" y="31"/>
                  </a:cubicBezTo>
                  <a:cubicBezTo>
                    <a:pt x="49545" y="0"/>
                    <a:pt x="49971" y="0"/>
                    <a:pt x="50366" y="0"/>
                  </a:cubicBezTo>
                  <a:cubicBezTo>
                    <a:pt x="50518" y="0"/>
                    <a:pt x="50639" y="0"/>
                    <a:pt x="50761" y="0"/>
                  </a:cubicBezTo>
                  <a:cubicBezTo>
                    <a:pt x="50761" y="365"/>
                    <a:pt x="50426" y="699"/>
                    <a:pt x="50244" y="1003"/>
                  </a:cubicBezTo>
                  <a:cubicBezTo>
                    <a:pt x="49788" y="1672"/>
                    <a:pt x="49393" y="2341"/>
                    <a:pt x="48968" y="3009"/>
                  </a:cubicBezTo>
                  <a:cubicBezTo>
                    <a:pt x="48329" y="4195"/>
                    <a:pt x="47569" y="5289"/>
                    <a:pt x="46688" y="6292"/>
                  </a:cubicBezTo>
                  <a:cubicBezTo>
                    <a:pt x="44317" y="8785"/>
                    <a:pt x="41034" y="10365"/>
                    <a:pt x="37934" y="11703"/>
                  </a:cubicBezTo>
                  <a:close/>
                  <a:moveTo>
                    <a:pt x="30457" y="19545"/>
                  </a:moveTo>
                  <a:cubicBezTo>
                    <a:pt x="30335" y="19666"/>
                    <a:pt x="30213" y="19788"/>
                    <a:pt x="30122" y="19909"/>
                  </a:cubicBezTo>
                  <a:lnTo>
                    <a:pt x="30426" y="19545"/>
                  </a:lnTo>
                  <a:close/>
                  <a:moveTo>
                    <a:pt x="30457" y="19545"/>
                  </a:moveTo>
                  <a:cubicBezTo>
                    <a:pt x="31551" y="18511"/>
                    <a:pt x="32858" y="17934"/>
                    <a:pt x="34286" y="17356"/>
                  </a:cubicBezTo>
                  <a:cubicBezTo>
                    <a:pt x="35928" y="16687"/>
                    <a:pt x="37569" y="16110"/>
                    <a:pt x="39241" y="15593"/>
                  </a:cubicBezTo>
                  <a:cubicBezTo>
                    <a:pt x="40913" y="15076"/>
                    <a:pt x="42736" y="14529"/>
                    <a:pt x="44469" y="14803"/>
                  </a:cubicBezTo>
                  <a:cubicBezTo>
                    <a:pt x="45958" y="15046"/>
                    <a:pt x="47174" y="15928"/>
                    <a:pt x="48512" y="16505"/>
                  </a:cubicBezTo>
                  <a:cubicBezTo>
                    <a:pt x="48664" y="16566"/>
                    <a:pt x="49575" y="16839"/>
                    <a:pt x="49575" y="17083"/>
                  </a:cubicBezTo>
                  <a:cubicBezTo>
                    <a:pt x="49545" y="17478"/>
                    <a:pt x="48664" y="17599"/>
                    <a:pt x="48420" y="17660"/>
                  </a:cubicBezTo>
                  <a:cubicBezTo>
                    <a:pt x="47326" y="17934"/>
                    <a:pt x="46201" y="18207"/>
                    <a:pt x="45107" y="18511"/>
                  </a:cubicBezTo>
                  <a:cubicBezTo>
                    <a:pt x="41946" y="19423"/>
                    <a:pt x="38846" y="20213"/>
                    <a:pt x="35563" y="20335"/>
                  </a:cubicBezTo>
                  <a:cubicBezTo>
                    <a:pt x="33830" y="20396"/>
                    <a:pt x="32037" y="20304"/>
                    <a:pt x="30457" y="19575"/>
                  </a:cubicBezTo>
                  <a:close/>
                  <a:moveTo>
                    <a:pt x="28481" y="21125"/>
                  </a:moveTo>
                  <a:cubicBezTo>
                    <a:pt x="27934" y="19666"/>
                    <a:pt x="27599" y="18146"/>
                    <a:pt x="27508" y="16566"/>
                  </a:cubicBezTo>
                  <a:cubicBezTo>
                    <a:pt x="27295" y="14073"/>
                    <a:pt x="27356" y="11429"/>
                    <a:pt x="28542" y="9149"/>
                  </a:cubicBezTo>
                  <a:cubicBezTo>
                    <a:pt x="29332" y="7721"/>
                    <a:pt x="30305" y="6414"/>
                    <a:pt x="31429" y="5259"/>
                  </a:cubicBezTo>
                  <a:cubicBezTo>
                    <a:pt x="31642" y="4985"/>
                    <a:pt x="31855" y="4742"/>
                    <a:pt x="32098" y="4529"/>
                  </a:cubicBezTo>
                  <a:lnTo>
                    <a:pt x="32280" y="4347"/>
                  </a:lnTo>
                  <a:cubicBezTo>
                    <a:pt x="32311" y="4316"/>
                    <a:pt x="32341" y="4256"/>
                    <a:pt x="32371" y="4286"/>
                  </a:cubicBezTo>
                  <a:cubicBezTo>
                    <a:pt x="32493" y="4468"/>
                    <a:pt x="32219" y="5167"/>
                    <a:pt x="32159" y="5380"/>
                  </a:cubicBezTo>
                  <a:cubicBezTo>
                    <a:pt x="31916" y="6414"/>
                    <a:pt x="31733" y="7447"/>
                    <a:pt x="31642" y="8511"/>
                  </a:cubicBezTo>
                  <a:cubicBezTo>
                    <a:pt x="31460" y="10274"/>
                    <a:pt x="31490" y="12067"/>
                    <a:pt x="31247" y="13830"/>
                  </a:cubicBezTo>
                  <a:cubicBezTo>
                    <a:pt x="31004" y="15472"/>
                    <a:pt x="30517" y="17083"/>
                    <a:pt x="29818" y="18572"/>
                  </a:cubicBezTo>
                  <a:cubicBezTo>
                    <a:pt x="29545" y="19271"/>
                    <a:pt x="29180" y="19909"/>
                    <a:pt x="28754" y="20517"/>
                  </a:cubicBezTo>
                  <a:close/>
                  <a:moveTo>
                    <a:pt x="23617" y="26201"/>
                  </a:moveTo>
                  <a:cubicBezTo>
                    <a:pt x="25776" y="23982"/>
                    <a:pt x="29028" y="23435"/>
                    <a:pt x="31976" y="23162"/>
                  </a:cubicBezTo>
                  <a:cubicBezTo>
                    <a:pt x="33405" y="23040"/>
                    <a:pt x="34833" y="22919"/>
                    <a:pt x="36232" y="23466"/>
                  </a:cubicBezTo>
                  <a:cubicBezTo>
                    <a:pt x="37448" y="23952"/>
                    <a:pt x="38724" y="24469"/>
                    <a:pt x="39940" y="25046"/>
                  </a:cubicBezTo>
                  <a:cubicBezTo>
                    <a:pt x="40366" y="25259"/>
                    <a:pt x="40791" y="25502"/>
                    <a:pt x="41217" y="25715"/>
                  </a:cubicBezTo>
                  <a:lnTo>
                    <a:pt x="41642" y="25897"/>
                  </a:lnTo>
                  <a:cubicBezTo>
                    <a:pt x="41703" y="25928"/>
                    <a:pt x="41946" y="25958"/>
                    <a:pt x="41885" y="25988"/>
                  </a:cubicBezTo>
                  <a:cubicBezTo>
                    <a:pt x="41460" y="26201"/>
                    <a:pt x="40791" y="26140"/>
                    <a:pt x="40366" y="26171"/>
                  </a:cubicBezTo>
                  <a:cubicBezTo>
                    <a:pt x="39119" y="26262"/>
                    <a:pt x="37873" y="26353"/>
                    <a:pt x="36657" y="26414"/>
                  </a:cubicBezTo>
                  <a:cubicBezTo>
                    <a:pt x="35320" y="26475"/>
                    <a:pt x="33982" y="26505"/>
                    <a:pt x="32675" y="26688"/>
                  </a:cubicBezTo>
                  <a:cubicBezTo>
                    <a:pt x="29818" y="27113"/>
                    <a:pt x="26657" y="27782"/>
                    <a:pt x="23861" y="26627"/>
                  </a:cubicBezTo>
                  <a:close/>
                  <a:moveTo>
                    <a:pt x="19484" y="29241"/>
                  </a:moveTo>
                  <a:cubicBezTo>
                    <a:pt x="18754" y="28572"/>
                    <a:pt x="18724" y="27113"/>
                    <a:pt x="18633" y="26201"/>
                  </a:cubicBezTo>
                  <a:cubicBezTo>
                    <a:pt x="18207" y="22736"/>
                    <a:pt x="18876" y="19757"/>
                    <a:pt x="20517" y="16718"/>
                  </a:cubicBezTo>
                  <a:cubicBezTo>
                    <a:pt x="21064" y="15532"/>
                    <a:pt x="21885" y="14499"/>
                    <a:pt x="22888" y="13678"/>
                  </a:cubicBezTo>
                  <a:cubicBezTo>
                    <a:pt x="23162" y="13465"/>
                    <a:pt x="23435" y="13253"/>
                    <a:pt x="23739" y="13040"/>
                  </a:cubicBezTo>
                  <a:cubicBezTo>
                    <a:pt x="23861" y="12918"/>
                    <a:pt x="23921" y="12888"/>
                    <a:pt x="24073" y="12766"/>
                  </a:cubicBezTo>
                  <a:cubicBezTo>
                    <a:pt x="24195" y="12675"/>
                    <a:pt x="24317" y="12523"/>
                    <a:pt x="24317" y="12614"/>
                  </a:cubicBezTo>
                  <a:cubicBezTo>
                    <a:pt x="24377" y="13222"/>
                    <a:pt x="24134" y="13891"/>
                    <a:pt x="23982" y="14499"/>
                  </a:cubicBezTo>
                  <a:cubicBezTo>
                    <a:pt x="23739" y="15654"/>
                    <a:pt x="23526" y="16839"/>
                    <a:pt x="23314" y="18025"/>
                  </a:cubicBezTo>
                  <a:cubicBezTo>
                    <a:pt x="23101" y="19119"/>
                    <a:pt x="22918" y="20244"/>
                    <a:pt x="22766" y="21368"/>
                  </a:cubicBezTo>
                  <a:cubicBezTo>
                    <a:pt x="22584" y="22919"/>
                    <a:pt x="22493" y="24560"/>
                    <a:pt x="21824" y="26019"/>
                  </a:cubicBezTo>
                  <a:cubicBezTo>
                    <a:pt x="21247" y="27143"/>
                    <a:pt x="20456" y="28177"/>
                    <a:pt x="19544" y="29089"/>
                  </a:cubicBezTo>
                  <a:close/>
                  <a:moveTo>
                    <a:pt x="9240" y="36080"/>
                  </a:moveTo>
                  <a:cubicBezTo>
                    <a:pt x="8693" y="34986"/>
                    <a:pt x="8693" y="33739"/>
                    <a:pt x="8784" y="32554"/>
                  </a:cubicBezTo>
                  <a:cubicBezTo>
                    <a:pt x="8967" y="29758"/>
                    <a:pt x="9787" y="27022"/>
                    <a:pt x="11216" y="24590"/>
                  </a:cubicBezTo>
                  <a:cubicBezTo>
                    <a:pt x="11946" y="23344"/>
                    <a:pt x="12918" y="22311"/>
                    <a:pt x="14104" y="21490"/>
                  </a:cubicBezTo>
                  <a:cubicBezTo>
                    <a:pt x="14316" y="21338"/>
                    <a:pt x="14560" y="21156"/>
                    <a:pt x="14803" y="21004"/>
                  </a:cubicBezTo>
                  <a:cubicBezTo>
                    <a:pt x="14894" y="20943"/>
                    <a:pt x="15076" y="20700"/>
                    <a:pt x="15107" y="20821"/>
                  </a:cubicBezTo>
                  <a:cubicBezTo>
                    <a:pt x="15167" y="21277"/>
                    <a:pt x="15107" y="21763"/>
                    <a:pt x="14955" y="22189"/>
                  </a:cubicBezTo>
                  <a:cubicBezTo>
                    <a:pt x="14742" y="23040"/>
                    <a:pt x="14560" y="23861"/>
                    <a:pt x="14377" y="24681"/>
                  </a:cubicBezTo>
                  <a:cubicBezTo>
                    <a:pt x="13587" y="28663"/>
                    <a:pt x="13101" y="33162"/>
                    <a:pt x="9696" y="35837"/>
                  </a:cubicBezTo>
                  <a:close/>
                  <a:moveTo>
                    <a:pt x="13708" y="33679"/>
                  </a:moveTo>
                  <a:cubicBezTo>
                    <a:pt x="16140" y="32615"/>
                    <a:pt x="19301" y="31946"/>
                    <a:pt x="21946" y="32311"/>
                  </a:cubicBezTo>
                  <a:cubicBezTo>
                    <a:pt x="23283" y="32524"/>
                    <a:pt x="24590" y="32919"/>
                    <a:pt x="25836" y="33496"/>
                  </a:cubicBezTo>
                  <a:cubicBezTo>
                    <a:pt x="27143" y="33982"/>
                    <a:pt x="28359" y="34742"/>
                    <a:pt x="29362" y="35685"/>
                  </a:cubicBezTo>
                  <a:cubicBezTo>
                    <a:pt x="29545" y="35897"/>
                    <a:pt x="29757" y="36080"/>
                    <a:pt x="29940" y="36232"/>
                  </a:cubicBezTo>
                  <a:cubicBezTo>
                    <a:pt x="30061" y="36323"/>
                    <a:pt x="30153" y="36445"/>
                    <a:pt x="30274" y="36536"/>
                  </a:cubicBezTo>
                  <a:cubicBezTo>
                    <a:pt x="30092" y="36718"/>
                    <a:pt x="29545" y="36597"/>
                    <a:pt x="29362" y="36566"/>
                  </a:cubicBezTo>
                  <a:cubicBezTo>
                    <a:pt x="28298" y="36475"/>
                    <a:pt x="27235" y="36414"/>
                    <a:pt x="26171" y="36414"/>
                  </a:cubicBezTo>
                  <a:cubicBezTo>
                    <a:pt x="24438" y="36414"/>
                    <a:pt x="22675" y="36597"/>
                    <a:pt x="20943" y="36505"/>
                  </a:cubicBezTo>
                  <a:cubicBezTo>
                    <a:pt x="19514" y="36414"/>
                    <a:pt x="18116" y="36141"/>
                    <a:pt x="16718" y="35715"/>
                  </a:cubicBezTo>
                  <a:cubicBezTo>
                    <a:pt x="15745" y="35411"/>
                    <a:pt x="14347" y="34955"/>
                    <a:pt x="13678" y="34104"/>
                  </a:cubicBezTo>
                  <a:close/>
                  <a:moveTo>
                    <a:pt x="1307" y="40214"/>
                  </a:moveTo>
                  <a:cubicBezTo>
                    <a:pt x="0" y="38086"/>
                    <a:pt x="608" y="35411"/>
                    <a:pt x="881" y="33071"/>
                  </a:cubicBezTo>
                  <a:cubicBezTo>
                    <a:pt x="973" y="32037"/>
                    <a:pt x="1155" y="31004"/>
                    <a:pt x="1368" y="30001"/>
                  </a:cubicBezTo>
                  <a:cubicBezTo>
                    <a:pt x="1581" y="29058"/>
                    <a:pt x="1976" y="28177"/>
                    <a:pt x="2553" y="27417"/>
                  </a:cubicBezTo>
                  <a:cubicBezTo>
                    <a:pt x="3374" y="26323"/>
                    <a:pt x="4347" y="25350"/>
                    <a:pt x="5228" y="24317"/>
                  </a:cubicBezTo>
                  <a:cubicBezTo>
                    <a:pt x="5532" y="23952"/>
                    <a:pt x="5836" y="23648"/>
                    <a:pt x="6140" y="23314"/>
                  </a:cubicBezTo>
                  <a:cubicBezTo>
                    <a:pt x="6322" y="23131"/>
                    <a:pt x="6292" y="23162"/>
                    <a:pt x="6505" y="22919"/>
                  </a:cubicBezTo>
                  <a:cubicBezTo>
                    <a:pt x="6535" y="22888"/>
                    <a:pt x="6596" y="22767"/>
                    <a:pt x="6596" y="22827"/>
                  </a:cubicBezTo>
                  <a:cubicBezTo>
                    <a:pt x="6626" y="23952"/>
                    <a:pt x="6049" y="25259"/>
                    <a:pt x="5988" y="26444"/>
                  </a:cubicBezTo>
                  <a:cubicBezTo>
                    <a:pt x="5806" y="29575"/>
                    <a:pt x="5410" y="32493"/>
                    <a:pt x="4347" y="35441"/>
                  </a:cubicBezTo>
                  <a:cubicBezTo>
                    <a:pt x="3799" y="36992"/>
                    <a:pt x="2766" y="39332"/>
                    <a:pt x="1307" y="40214"/>
                  </a:cubicBezTo>
                  <a:close/>
                  <a:moveTo>
                    <a:pt x="4499" y="38694"/>
                  </a:moveTo>
                  <a:cubicBezTo>
                    <a:pt x="6231" y="38025"/>
                    <a:pt x="8055" y="37752"/>
                    <a:pt x="9909" y="37812"/>
                  </a:cubicBezTo>
                  <a:cubicBezTo>
                    <a:pt x="11398" y="37873"/>
                    <a:pt x="13070" y="38116"/>
                    <a:pt x="14408" y="38846"/>
                  </a:cubicBezTo>
                  <a:cubicBezTo>
                    <a:pt x="15471" y="39423"/>
                    <a:pt x="16323" y="40366"/>
                    <a:pt x="17204" y="41217"/>
                  </a:cubicBezTo>
                  <a:cubicBezTo>
                    <a:pt x="17721" y="41703"/>
                    <a:pt x="18268" y="42159"/>
                    <a:pt x="18754" y="42676"/>
                  </a:cubicBezTo>
                  <a:cubicBezTo>
                    <a:pt x="18754" y="42676"/>
                    <a:pt x="19058" y="43071"/>
                    <a:pt x="19058" y="43071"/>
                  </a:cubicBezTo>
                  <a:cubicBezTo>
                    <a:pt x="18815" y="43223"/>
                    <a:pt x="18359" y="43101"/>
                    <a:pt x="18085" y="43071"/>
                  </a:cubicBezTo>
                  <a:cubicBezTo>
                    <a:pt x="17295" y="42949"/>
                    <a:pt x="16505" y="42858"/>
                    <a:pt x="15684" y="42797"/>
                  </a:cubicBezTo>
                  <a:cubicBezTo>
                    <a:pt x="12949" y="42493"/>
                    <a:pt x="10274" y="41794"/>
                    <a:pt x="7781" y="40700"/>
                  </a:cubicBezTo>
                  <a:cubicBezTo>
                    <a:pt x="6748" y="40274"/>
                    <a:pt x="5441" y="39818"/>
                    <a:pt x="4803" y="38815"/>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7" name="Google Shape;1217;p41"/>
            <p:cNvSpPr/>
            <p:nvPr/>
          </p:nvSpPr>
          <p:spPr>
            <a:xfrm flipH="1">
              <a:off x="7647571" y="3413295"/>
              <a:ext cx="728844" cy="551520"/>
            </a:xfrm>
            <a:custGeom>
              <a:rect b="b" l="l" r="r" t="t"/>
              <a:pathLst>
                <a:path extrusionOk="0" h="33466" w="44226">
                  <a:moveTo>
                    <a:pt x="42828" y="578"/>
                  </a:moveTo>
                  <a:cubicBezTo>
                    <a:pt x="35685" y="7964"/>
                    <a:pt x="28906" y="15502"/>
                    <a:pt x="20517" y="21611"/>
                  </a:cubicBezTo>
                  <a:cubicBezTo>
                    <a:pt x="14438" y="26019"/>
                    <a:pt x="7690" y="29362"/>
                    <a:pt x="760" y="32068"/>
                  </a:cubicBezTo>
                  <a:cubicBezTo>
                    <a:pt x="0" y="32341"/>
                    <a:pt x="426" y="33466"/>
                    <a:pt x="1155" y="33131"/>
                  </a:cubicBezTo>
                  <a:cubicBezTo>
                    <a:pt x="8207" y="30396"/>
                    <a:pt x="15046" y="26991"/>
                    <a:pt x="21186" y="22523"/>
                  </a:cubicBezTo>
                  <a:cubicBezTo>
                    <a:pt x="29636" y="16383"/>
                    <a:pt x="36475" y="8815"/>
                    <a:pt x="43648" y="1368"/>
                  </a:cubicBezTo>
                  <a:cubicBezTo>
                    <a:pt x="44226" y="821"/>
                    <a:pt x="43375" y="0"/>
                    <a:pt x="42858" y="578"/>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18" name="Google Shape;1218;p41"/>
          <p:cNvGrpSpPr/>
          <p:nvPr/>
        </p:nvGrpSpPr>
        <p:grpSpPr>
          <a:xfrm>
            <a:off x="7824152" y="1896653"/>
            <a:ext cx="1190157" cy="677708"/>
            <a:chOff x="6973805" y="2370828"/>
            <a:chExt cx="1190157" cy="677708"/>
          </a:xfrm>
        </p:grpSpPr>
        <p:grpSp>
          <p:nvGrpSpPr>
            <p:cNvPr id="1219" name="Google Shape;1219;p41"/>
            <p:cNvGrpSpPr/>
            <p:nvPr/>
          </p:nvGrpSpPr>
          <p:grpSpPr>
            <a:xfrm rot="-5400000">
              <a:off x="7587200" y="2463757"/>
              <a:ext cx="661675" cy="491850"/>
              <a:chOff x="9017600" y="1935450"/>
              <a:chExt cx="661675" cy="491850"/>
            </a:xfrm>
          </p:grpSpPr>
          <p:sp>
            <p:nvSpPr>
              <p:cNvPr id="1220" name="Google Shape;1220;p41"/>
              <p:cNvSpPr/>
              <p:nvPr/>
            </p:nvSpPr>
            <p:spPr>
              <a:xfrm>
                <a:off x="9039600" y="1969250"/>
                <a:ext cx="639675" cy="458050"/>
              </a:xfrm>
              <a:custGeom>
                <a:rect b="b" l="l" r="r" t="t"/>
                <a:pathLst>
                  <a:path extrusionOk="0" h="18322" w="25587">
                    <a:moveTo>
                      <a:pt x="8818" y="1"/>
                    </a:moveTo>
                    <a:cubicBezTo>
                      <a:pt x="8699" y="1"/>
                      <a:pt x="8577" y="9"/>
                      <a:pt x="8452" y="25"/>
                    </a:cubicBezTo>
                    <a:cubicBezTo>
                      <a:pt x="5584" y="446"/>
                      <a:pt x="4704" y="4347"/>
                      <a:pt x="4704" y="4347"/>
                    </a:cubicBezTo>
                    <a:cubicBezTo>
                      <a:pt x="4704" y="4347"/>
                      <a:pt x="0" y="5188"/>
                      <a:pt x="77" y="8172"/>
                    </a:cubicBezTo>
                    <a:cubicBezTo>
                      <a:pt x="153" y="11117"/>
                      <a:pt x="5507" y="11576"/>
                      <a:pt x="5507" y="11576"/>
                    </a:cubicBezTo>
                    <a:cubicBezTo>
                      <a:pt x="5507" y="11576"/>
                      <a:pt x="4628" y="15630"/>
                      <a:pt x="6884" y="17083"/>
                    </a:cubicBezTo>
                    <a:cubicBezTo>
                      <a:pt x="7266" y="17326"/>
                      <a:pt x="7700" y="17427"/>
                      <a:pt x="8157" y="17427"/>
                    </a:cubicBezTo>
                    <a:cubicBezTo>
                      <a:pt x="10354" y="17427"/>
                      <a:pt x="13080" y="15094"/>
                      <a:pt x="13080" y="15094"/>
                    </a:cubicBezTo>
                    <a:cubicBezTo>
                      <a:pt x="13080" y="15094"/>
                      <a:pt x="17331" y="18322"/>
                      <a:pt x="20138" y="18322"/>
                    </a:cubicBezTo>
                    <a:cubicBezTo>
                      <a:pt x="20720" y="18322"/>
                      <a:pt x="21240" y="18183"/>
                      <a:pt x="21647" y="17848"/>
                    </a:cubicBezTo>
                    <a:cubicBezTo>
                      <a:pt x="25587" y="14635"/>
                      <a:pt x="17631" y="9204"/>
                      <a:pt x="17631" y="9204"/>
                    </a:cubicBezTo>
                    <a:cubicBezTo>
                      <a:pt x="17631" y="9204"/>
                      <a:pt x="20576" y="6336"/>
                      <a:pt x="19046" y="4576"/>
                    </a:cubicBezTo>
                    <a:cubicBezTo>
                      <a:pt x="18360" y="3767"/>
                      <a:pt x="16946" y="3549"/>
                      <a:pt x="15618" y="3549"/>
                    </a:cubicBezTo>
                    <a:cubicBezTo>
                      <a:pt x="14060" y="3549"/>
                      <a:pt x="12621" y="3850"/>
                      <a:pt x="12621" y="3850"/>
                    </a:cubicBezTo>
                    <a:cubicBezTo>
                      <a:pt x="12621" y="3850"/>
                      <a:pt x="11431" y="1"/>
                      <a:pt x="881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1" name="Google Shape;1221;p41"/>
              <p:cNvSpPr/>
              <p:nvPr/>
            </p:nvSpPr>
            <p:spPr>
              <a:xfrm>
                <a:off x="9017600" y="1935450"/>
                <a:ext cx="516350" cy="391075"/>
              </a:xfrm>
              <a:custGeom>
                <a:rect b="b" l="l" r="r" t="t"/>
                <a:pathLst>
                  <a:path extrusionOk="0" fill="none" h="15643" w="20654">
                    <a:moveTo>
                      <a:pt x="0" y="0"/>
                    </a:moveTo>
                    <a:cubicBezTo>
                      <a:pt x="5929" y="6349"/>
                      <a:pt x="12928" y="11627"/>
                      <a:pt x="20653" y="15643"/>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2" name="Google Shape;1222;p41"/>
              <p:cNvSpPr/>
              <p:nvPr/>
            </p:nvSpPr>
            <p:spPr>
              <a:xfrm>
                <a:off x="9180150" y="2090350"/>
                <a:ext cx="39225" cy="170200"/>
              </a:xfrm>
              <a:custGeom>
                <a:rect b="b" l="l" r="r" t="t"/>
                <a:pathLst>
                  <a:path extrusionOk="0" fill="none" h="6808" w="1569">
                    <a:moveTo>
                      <a:pt x="0" y="0"/>
                    </a:moveTo>
                    <a:lnTo>
                      <a:pt x="1568" y="6808"/>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3" name="Google Shape;1223;p41"/>
              <p:cNvSpPr/>
              <p:nvPr/>
            </p:nvSpPr>
            <p:spPr>
              <a:xfrm>
                <a:off x="9269075" y="2160150"/>
                <a:ext cx="55475" cy="153950"/>
              </a:xfrm>
              <a:custGeom>
                <a:rect b="b" l="l" r="r" t="t"/>
                <a:pathLst>
                  <a:path extrusionOk="0" fill="none" h="6158" w="2219">
                    <a:moveTo>
                      <a:pt x="0" y="0"/>
                    </a:moveTo>
                    <a:lnTo>
                      <a:pt x="2218" y="6158"/>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4" name="Google Shape;1224;p41"/>
              <p:cNvSpPr/>
              <p:nvPr/>
            </p:nvSpPr>
            <p:spPr>
              <a:xfrm>
                <a:off x="9403875" y="2251925"/>
                <a:ext cx="64100" cy="91825"/>
              </a:xfrm>
              <a:custGeom>
                <a:rect b="b" l="l" r="r" t="t"/>
                <a:pathLst>
                  <a:path extrusionOk="0" fill="none" h="3673" w="2564">
                    <a:moveTo>
                      <a:pt x="1" y="1"/>
                    </a:moveTo>
                    <a:lnTo>
                      <a:pt x="2563" y="3672"/>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5" name="Google Shape;1225;p41"/>
              <p:cNvSpPr/>
              <p:nvPr/>
            </p:nvSpPr>
            <p:spPr>
              <a:xfrm>
                <a:off x="9467950" y="2290175"/>
                <a:ext cx="75550" cy="25"/>
              </a:xfrm>
              <a:custGeom>
                <a:rect b="b" l="l" r="r" t="t"/>
                <a:pathLst>
                  <a:path extrusionOk="0" fill="none" h="1" w="3022">
                    <a:moveTo>
                      <a:pt x="0" y="1"/>
                    </a:moveTo>
                    <a:lnTo>
                      <a:pt x="3022" y="1"/>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6" name="Google Shape;1226;p41"/>
              <p:cNvSpPr/>
              <p:nvPr/>
            </p:nvSpPr>
            <p:spPr>
              <a:xfrm>
                <a:off x="9314950" y="2160150"/>
                <a:ext cx="153025" cy="33475"/>
              </a:xfrm>
              <a:custGeom>
                <a:rect b="b" l="l" r="r" t="t"/>
                <a:pathLst>
                  <a:path extrusionOk="0" fill="none" h="1339" w="6121">
                    <a:moveTo>
                      <a:pt x="1" y="1339"/>
                    </a:moveTo>
                    <a:lnTo>
                      <a:pt x="6120" y="0"/>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7" name="Google Shape;1227;p41"/>
              <p:cNvSpPr/>
              <p:nvPr/>
            </p:nvSpPr>
            <p:spPr>
              <a:xfrm>
                <a:off x="9212650" y="2116150"/>
                <a:ext cx="152050" cy="25"/>
              </a:xfrm>
              <a:custGeom>
                <a:rect b="b" l="l" r="r" t="t"/>
                <a:pathLst>
                  <a:path extrusionOk="0" fill="none" h="1" w="6082">
                    <a:moveTo>
                      <a:pt x="1" y="1"/>
                    </a:moveTo>
                    <a:lnTo>
                      <a:pt x="6082" y="1"/>
                    </a:ln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28" name="Google Shape;1228;p41"/>
            <p:cNvGrpSpPr/>
            <p:nvPr/>
          </p:nvGrpSpPr>
          <p:grpSpPr>
            <a:xfrm rot="-7200044">
              <a:off x="7123749" y="2410401"/>
              <a:ext cx="436965" cy="598562"/>
              <a:chOff x="8899700" y="901250"/>
              <a:chExt cx="436975" cy="598575"/>
            </a:xfrm>
          </p:grpSpPr>
          <p:sp>
            <p:nvSpPr>
              <p:cNvPr id="1229" name="Google Shape;1229;p41"/>
              <p:cNvSpPr/>
              <p:nvPr/>
            </p:nvSpPr>
            <p:spPr>
              <a:xfrm>
                <a:off x="8899700" y="1034150"/>
                <a:ext cx="436975" cy="465675"/>
              </a:xfrm>
              <a:custGeom>
                <a:rect b="b" l="l" r="r" t="t"/>
                <a:pathLst>
                  <a:path extrusionOk="0" h="18627" w="17479">
                    <a:moveTo>
                      <a:pt x="6578" y="1"/>
                    </a:moveTo>
                    <a:cubicBezTo>
                      <a:pt x="6578" y="1"/>
                      <a:pt x="0" y="7650"/>
                      <a:pt x="11130" y="18627"/>
                    </a:cubicBezTo>
                    <a:cubicBezTo>
                      <a:pt x="11130" y="18627"/>
                      <a:pt x="17478" y="2984"/>
                      <a:pt x="657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0" name="Google Shape;1230;p41"/>
              <p:cNvSpPr/>
              <p:nvPr/>
            </p:nvSpPr>
            <p:spPr>
              <a:xfrm>
                <a:off x="8987650" y="901250"/>
                <a:ext cx="173100" cy="446550"/>
              </a:xfrm>
              <a:custGeom>
                <a:rect b="b" l="l" r="r" t="t"/>
                <a:pathLst>
                  <a:path extrusionOk="0" fill="none" h="17862" w="6924">
                    <a:moveTo>
                      <a:pt x="1" y="1"/>
                    </a:moveTo>
                    <a:cubicBezTo>
                      <a:pt x="3596" y="5355"/>
                      <a:pt x="5967" y="11436"/>
                      <a:pt x="6923" y="17862"/>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1" name="Google Shape;1231;p41"/>
              <p:cNvSpPr/>
              <p:nvPr/>
            </p:nvSpPr>
            <p:spPr>
              <a:xfrm>
                <a:off x="9108125" y="1249300"/>
                <a:ext cx="32550" cy="98500"/>
              </a:xfrm>
              <a:custGeom>
                <a:rect b="b" l="l" r="r" t="t"/>
                <a:pathLst>
                  <a:path extrusionOk="0" fill="none" h="3940" w="1302">
                    <a:moveTo>
                      <a:pt x="1" y="3940"/>
                    </a:moveTo>
                    <a:lnTo>
                      <a:pt x="1301" y="0"/>
                    </a:ln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2" name="Google Shape;1232;p41"/>
              <p:cNvSpPr/>
              <p:nvPr/>
            </p:nvSpPr>
            <p:spPr>
              <a:xfrm>
                <a:off x="9124375" y="1190025"/>
                <a:ext cx="66975" cy="108050"/>
              </a:xfrm>
              <a:custGeom>
                <a:rect b="b" l="l" r="r" t="t"/>
                <a:pathLst>
                  <a:path extrusionOk="0" fill="none" h="4322" w="2679">
                    <a:moveTo>
                      <a:pt x="2678" y="4322"/>
                    </a:moveTo>
                    <a:lnTo>
                      <a:pt x="1" y="0"/>
                    </a:ln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3" name="Google Shape;1233;p41"/>
              <p:cNvSpPr/>
              <p:nvPr/>
            </p:nvSpPr>
            <p:spPr>
              <a:xfrm>
                <a:off x="9073700" y="1125950"/>
                <a:ext cx="28725" cy="111900"/>
              </a:xfrm>
              <a:custGeom>
                <a:rect b="b" l="l" r="r" t="t"/>
                <a:pathLst>
                  <a:path extrusionOk="0" fill="none" h="4476" w="1149">
                    <a:moveTo>
                      <a:pt x="1148" y="1"/>
                    </a:moveTo>
                    <a:lnTo>
                      <a:pt x="1" y="4475"/>
                    </a:ln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4" name="Google Shape;1234;p41"/>
              <p:cNvSpPr/>
              <p:nvPr/>
            </p:nvSpPr>
            <p:spPr>
              <a:xfrm>
                <a:off x="9084225" y="1079100"/>
                <a:ext cx="75550" cy="67900"/>
              </a:xfrm>
              <a:custGeom>
                <a:rect b="b" l="l" r="r" t="t"/>
                <a:pathLst>
                  <a:path extrusionOk="0" fill="none" h="2716" w="3022">
                    <a:moveTo>
                      <a:pt x="1" y="0"/>
                    </a:moveTo>
                    <a:lnTo>
                      <a:pt x="3022" y="2716"/>
                    </a:ln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235" name="Google Shape;1235;p41"/>
          <p:cNvGrpSpPr/>
          <p:nvPr/>
        </p:nvGrpSpPr>
        <p:grpSpPr>
          <a:xfrm rot="-2016724">
            <a:off x="4411108" y="4056967"/>
            <a:ext cx="1012640" cy="587694"/>
            <a:chOff x="7932500" y="1790100"/>
            <a:chExt cx="1380700" cy="801300"/>
          </a:xfrm>
        </p:grpSpPr>
        <p:sp>
          <p:nvSpPr>
            <p:cNvPr id="1236" name="Google Shape;1236;p41"/>
            <p:cNvSpPr/>
            <p:nvPr/>
          </p:nvSpPr>
          <p:spPr>
            <a:xfrm>
              <a:off x="8471750" y="1790100"/>
              <a:ext cx="841450" cy="801300"/>
            </a:xfrm>
            <a:custGeom>
              <a:rect b="b" l="l" r="r" t="t"/>
              <a:pathLst>
                <a:path extrusionOk="0" h="32052" w="33658">
                  <a:moveTo>
                    <a:pt x="33657" y="1"/>
                  </a:moveTo>
                  <a:lnTo>
                    <a:pt x="33657" y="1"/>
                  </a:lnTo>
                  <a:cubicBezTo>
                    <a:pt x="29986" y="2716"/>
                    <a:pt x="16753" y="4629"/>
                    <a:pt x="9256" y="10710"/>
                  </a:cubicBezTo>
                  <a:cubicBezTo>
                    <a:pt x="1760" y="16753"/>
                    <a:pt x="1" y="32051"/>
                    <a:pt x="1" y="32051"/>
                  </a:cubicBezTo>
                  <a:cubicBezTo>
                    <a:pt x="1" y="32051"/>
                    <a:pt x="16102" y="32051"/>
                    <a:pt x="24861" y="20883"/>
                  </a:cubicBezTo>
                  <a:cubicBezTo>
                    <a:pt x="31133" y="12928"/>
                    <a:pt x="33657" y="1"/>
                    <a:pt x="3365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7" name="Google Shape;1237;p41"/>
            <p:cNvSpPr/>
            <p:nvPr/>
          </p:nvSpPr>
          <p:spPr>
            <a:xfrm>
              <a:off x="8471750" y="1790100"/>
              <a:ext cx="841450" cy="801300"/>
            </a:xfrm>
            <a:custGeom>
              <a:rect b="b" l="l" r="r" t="t"/>
              <a:pathLst>
                <a:path extrusionOk="0" fill="none" h="32052" w="33658">
                  <a:moveTo>
                    <a:pt x="1" y="32051"/>
                  </a:moveTo>
                  <a:cubicBezTo>
                    <a:pt x="1" y="32051"/>
                    <a:pt x="11398" y="16408"/>
                    <a:pt x="33657" y="1"/>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8" name="Google Shape;1238;p41"/>
            <p:cNvSpPr/>
            <p:nvPr/>
          </p:nvSpPr>
          <p:spPr>
            <a:xfrm>
              <a:off x="8933575" y="1889550"/>
              <a:ext cx="121450" cy="211325"/>
            </a:xfrm>
            <a:custGeom>
              <a:rect b="b" l="l" r="r" t="t"/>
              <a:pathLst>
                <a:path extrusionOk="0" fill="none" h="8453" w="4858">
                  <a:moveTo>
                    <a:pt x="4858" y="1"/>
                  </a:moveTo>
                  <a:cubicBezTo>
                    <a:pt x="4858" y="1"/>
                    <a:pt x="2372" y="1875"/>
                    <a:pt x="1" y="8453"/>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9" name="Google Shape;1239;p41"/>
            <p:cNvSpPr/>
            <p:nvPr/>
          </p:nvSpPr>
          <p:spPr>
            <a:xfrm>
              <a:off x="8874300" y="1994725"/>
              <a:ext cx="381525" cy="160650"/>
            </a:xfrm>
            <a:custGeom>
              <a:rect b="b" l="l" r="r" t="t"/>
              <a:pathLst>
                <a:path extrusionOk="0" fill="none" h="6426" w="15261">
                  <a:moveTo>
                    <a:pt x="0" y="6426"/>
                  </a:moveTo>
                  <a:cubicBezTo>
                    <a:pt x="0" y="6426"/>
                    <a:pt x="8912" y="4590"/>
                    <a:pt x="15261" y="1"/>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0" name="Google Shape;1240;p41"/>
            <p:cNvSpPr/>
            <p:nvPr/>
          </p:nvSpPr>
          <p:spPr>
            <a:xfrm>
              <a:off x="9055000" y="1889550"/>
              <a:ext cx="233325" cy="105200"/>
            </a:xfrm>
            <a:custGeom>
              <a:rect b="b" l="l" r="r" t="t"/>
              <a:pathLst>
                <a:path extrusionOk="0" fill="none" h="4208" w="9333">
                  <a:moveTo>
                    <a:pt x="1" y="4208"/>
                  </a:moveTo>
                  <a:cubicBezTo>
                    <a:pt x="1" y="4208"/>
                    <a:pt x="5738" y="2487"/>
                    <a:pt x="9333" y="1"/>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1" name="Google Shape;1241;p41"/>
            <p:cNvSpPr/>
            <p:nvPr/>
          </p:nvSpPr>
          <p:spPr>
            <a:xfrm>
              <a:off x="8785375" y="1953625"/>
              <a:ext cx="95650" cy="286850"/>
            </a:xfrm>
            <a:custGeom>
              <a:rect b="b" l="l" r="r" t="t"/>
              <a:pathLst>
                <a:path extrusionOk="0" fill="none" h="11474" w="3826">
                  <a:moveTo>
                    <a:pt x="3825" y="0"/>
                  </a:moveTo>
                  <a:cubicBezTo>
                    <a:pt x="2066" y="3633"/>
                    <a:pt x="766" y="7496"/>
                    <a:pt x="1" y="11474"/>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2" name="Google Shape;1242;p41"/>
            <p:cNvSpPr/>
            <p:nvPr/>
          </p:nvSpPr>
          <p:spPr>
            <a:xfrm>
              <a:off x="8707925" y="2213675"/>
              <a:ext cx="451325" cy="107125"/>
            </a:xfrm>
            <a:custGeom>
              <a:rect b="b" l="l" r="r" t="t"/>
              <a:pathLst>
                <a:path extrusionOk="0" fill="none" h="4285" w="18053">
                  <a:moveTo>
                    <a:pt x="1" y="4246"/>
                  </a:moveTo>
                  <a:cubicBezTo>
                    <a:pt x="1" y="4246"/>
                    <a:pt x="9180" y="4284"/>
                    <a:pt x="18053" y="1"/>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3" name="Google Shape;1243;p41"/>
            <p:cNvSpPr/>
            <p:nvPr/>
          </p:nvSpPr>
          <p:spPr>
            <a:xfrm>
              <a:off x="8611350" y="2086525"/>
              <a:ext cx="60275" cy="336575"/>
            </a:xfrm>
            <a:custGeom>
              <a:rect b="b" l="l" r="r" t="t"/>
              <a:pathLst>
                <a:path extrusionOk="0" fill="none" h="13463" w="2411">
                  <a:moveTo>
                    <a:pt x="2410" y="0"/>
                  </a:moveTo>
                  <a:cubicBezTo>
                    <a:pt x="2410" y="0"/>
                    <a:pt x="728" y="4590"/>
                    <a:pt x="1" y="13463"/>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4" name="Google Shape;1244;p41"/>
            <p:cNvSpPr/>
            <p:nvPr/>
          </p:nvSpPr>
          <p:spPr>
            <a:xfrm>
              <a:off x="8532000" y="2390575"/>
              <a:ext cx="488625" cy="137700"/>
            </a:xfrm>
            <a:custGeom>
              <a:rect b="b" l="l" r="r" t="t"/>
              <a:pathLst>
                <a:path extrusionOk="0" fill="none" h="5508" w="19545">
                  <a:moveTo>
                    <a:pt x="0" y="5011"/>
                  </a:moveTo>
                  <a:cubicBezTo>
                    <a:pt x="0" y="5011"/>
                    <a:pt x="7573" y="5508"/>
                    <a:pt x="19544" y="0"/>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5" name="Google Shape;1245;p41"/>
            <p:cNvSpPr/>
            <p:nvPr/>
          </p:nvSpPr>
          <p:spPr>
            <a:xfrm>
              <a:off x="7932500" y="1790100"/>
              <a:ext cx="709475" cy="754450"/>
            </a:xfrm>
            <a:custGeom>
              <a:rect b="b" l="l" r="r" t="t"/>
              <a:pathLst>
                <a:path extrusionOk="0" h="30178" w="28379">
                  <a:moveTo>
                    <a:pt x="3328" y="1"/>
                  </a:moveTo>
                  <a:lnTo>
                    <a:pt x="3328" y="1"/>
                  </a:lnTo>
                  <a:cubicBezTo>
                    <a:pt x="3328" y="1"/>
                    <a:pt x="0" y="28379"/>
                    <a:pt x="20806" y="30177"/>
                  </a:cubicBezTo>
                  <a:cubicBezTo>
                    <a:pt x="20806" y="30177"/>
                    <a:pt x="28379" y="11857"/>
                    <a:pt x="332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6" name="Google Shape;1246;p41"/>
            <p:cNvSpPr/>
            <p:nvPr/>
          </p:nvSpPr>
          <p:spPr>
            <a:xfrm>
              <a:off x="8015675" y="1790100"/>
              <a:ext cx="437000" cy="754450"/>
            </a:xfrm>
            <a:custGeom>
              <a:rect b="b" l="l" r="r" t="t"/>
              <a:pathLst>
                <a:path extrusionOk="0" fill="none" h="30178" w="17480">
                  <a:moveTo>
                    <a:pt x="1" y="1"/>
                  </a:moveTo>
                  <a:cubicBezTo>
                    <a:pt x="1" y="1"/>
                    <a:pt x="10212" y="13540"/>
                    <a:pt x="17479" y="30177"/>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7" name="Google Shape;1247;p41"/>
            <p:cNvSpPr/>
            <p:nvPr/>
          </p:nvSpPr>
          <p:spPr>
            <a:xfrm>
              <a:off x="8015675" y="1927800"/>
              <a:ext cx="161625" cy="102325"/>
            </a:xfrm>
            <a:custGeom>
              <a:rect b="b" l="l" r="r" t="t"/>
              <a:pathLst>
                <a:path extrusionOk="0" fill="none" h="4093" w="6465">
                  <a:moveTo>
                    <a:pt x="1" y="0"/>
                  </a:moveTo>
                  <a:cubicBezTo>
                    <a:pt x="2028" y="1568"/>
                    <a:pt x="4208" y="2945"/>
                    <a:pt x="6464" y="4093"/>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8" name="Google Shape;1248;p41"/>
            <p:cNvSpPr/>
            <p:nvPr/>
          </p:nvSpPr>
          <p:spPr>
            <a:xfrm>
              <a:off x="8198300" y="1896250"/>
              <a:ext cx="36350" cy="226625"/>
            </a:xfrm>
            <a:custGeom>
              <a:rect b="b" l="l" r="r" t="t"/>
              <a:pathLst>
                <a:path extrusionOk="0" fill="none" h="9065" w="1454">
                  <a:moveTo>
                    <a:pt x="1" y="0"/>
                  </a:moveTo>
                  <a:cubicBezTo>
                    <a:pt x="766" y="2983"/>
                    <a:pt x="1224" y="6005"/>
                    <a:pt x="1454" y="9065"/>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9" name="Google Shape;1249;p41"/>
            <p:cNvSpPr/>
            <p:nvPr/>
          </p:nvSpPr>
          <p:spPr>
            <a:xfrm>
              <a:off x="8026200" y="2086525"/>
              <a:ext cx="267750" cy="139625"/>
            </a:xfrm>
            <a:custGeom>
              <a:rect b="b" l="l" r="r" t="t"/>
              <a:pathLst>
                <a:path extrusionOk="0" fill="none" h="5585" w="10710">
                  <a:moveTo>
                    <a:pt x="0" y="0"/>
                  </a:moveTo>
                  <a:cubicBezTo>
                    <a:pt x="0" y="0"/>
                    <a:pt x="5546" y="3748"/>
                    <a:pt x="10709" y="5584"/>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0" name="Google Shape;1250;p41"/>
            <p:cNvSpPr/>
            <p:nvPr/>
          </p:nvSpPr>
          <p:spPr>
            <a:xfrm>
              <a:off x="8327375" y="2010025"/>
              <a:ext cx="30625" cy="320325"/>
            </a:xfrm>
            <a:custGeom>
              <a:rect b="b" l="l" r="r" t="t"/>
              <a:pathLst>
                <a:path extrusionOk="0" fill="none" h="12813" w="1225">
                  <a:moveTo>
                    <a:pt x="1" y="1"/>
                  </a:moveTo>
                  <a:cubicBezTo>
                    <a:pt x="957" y="4208"/>
                    <a:pt x="1225" y="8529"/>
                    <a:pt x="880" y="12813"/>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1" name="Google Shape;1251;p41"/>
            <p:cNvSpPr/>
            <p:nvPr/>
          </p:nvSpPr>
          <p:spPr>
            <a:xfrm>
              <a:off x="8072100" y="2254800"/>
              <a:ext cx="313625" cy="147275"/>
            </a:xfrm>
            <a:custGeom>
              <a:rect b="b" l="l" r="r" t="t"/>
              <a:pathLst>
                <a:path extrusionOk="0" fill="none" h="5891" w="12545">
                  <a:moveTo>
                    <a:pt x="0" y="1"/>
                  </a:moveTo>
                  <a:cubicBezTo>
                    <a:pt x="0" y="1"/>
                    <a:pt x="6655" y="4284"/>
                    <a:pt x="12545" y="5890"/>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2" name="Google Shape;1252;p41"/>
            <p:cNvSpPr/>
            <p:nvPr/>
          </p:nvSpPr>
          <p:spPr>
            <a:xfrm>
              <a:off x="8429700" y="2190750"/>
              <a:ext cx="34425" cy="302150"/>
            </a:xfrm>
            <a:custGeom>
              <a:rect b="b" l="l" r="r" t="t"/>
              <a:pathLst>
                <a:path extrusionOk="0" fill="none" h="12086" w="1377">
                  <a:moveTo>
                    <a:pt x="536" y="0"/>
                  </a:moveTo>
                  <a:cubicBezTo>
                    <a:pt x="536" y="0"/>
                    <a:pt x="1377" y="6999"/>
                    <a:pt x="0" y="12086"/>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53" name="Google Shape;1253;p41"/>
          <p:cNvGrpSpPr/>
          <p:nvPr/>
        </p:nvGrpSpPr>
        <p:grpSpPr>
          <a:xfrm>
            <a:off x="3327437" y="3416645"/>
            <a:ext cx="757402" cy="731910"/>
            <a:chOff x="5360816" y="1494741"/>
            <a:chExt cx="417785" cy="403745"/>
          </a:xfrm>
        </p:grpSpPr>
        <p:sp>
          <p:nvSpPr>
            <p:cNvPr id="1254" name="Google Shape;1254;p41"/>
            <p:cNvSpPr/>
            <p:nvPr/>
          </p:nvSpPr>
          <p:spPr>
            <a:xfrm>
              <a:off x="5371347" y="1494741"/>
              <a:ext cx="407254" cy="358160"/>
            </a:xfrm>
            <a:custGeom>
              <a:rect b="b" l="l" r="r" t="t"/>
              <a:pathLst>
                <a:path extrusionOk="0" h="21733" w="24712">
                  <a:moveTo>
                    <a:pt x="3678" y="19241"/>
                  </a:moveTo>
                  <a:cubicBezTo>
                    <a:pt x="6018" y="18420"/>
                    <a:pt x="8572" y="18572"/>
                    <a:pt x="10790" y="19666"/>
                  </a:cubicBezTo>
                  <a:cubicBezTo>
                    <a:pt x="11520" y="20092"/>
                    <a:pt x="12219" y="20578"/>
                    <a:pt x="12827" y="21155"/>
                  </a:cubicBezTo>
                  <a:cubicBezTo>
                    <a:pt x="12888" y="21216"/>
                    <a:pt x="13283" y="21733"/>
                    <a:pt x="13344" y="21733"/>
                  </a:cubicBezTo>
                  <a:cubicBezTo>
                    <a:pt x="13496" y="21733"/>
                    <a:pt x="13769" y="21338"/>
                    <a:pt x="13860" y="21247"/>
                  </a:cubicBezTo>
                  <a:cubicBezTo>
                    <a:pt x="14134" y="20882"/>
                    <a:pt x="14529" y="20608"/>
                    <a:pt x="14955" y="20517"/>
                  </a:cubicBezTo>
                  <a:cubicBezTo>
                    <a:pt x="15380" y="20426"/>
                    <a:pt x="15775" y="20396"/>
                    <a:pt x="16201" y="20426"/>
                  </a:cubicBezTo>
                  <a:cubicBezTo>
                    <a:pt x="16383" y="20487"/>
                    <a:pt x="16535" y="20487"/>
                    <a:pt x="16687" y="20517"/>
                  </a:cubicBezTo>
                  <a:cubicBezTo>
                    <a:pt x="16778" y="20456"/>
                    <a:pt x="16657" y="20335"/>
                    <a:pt x="16626" y="20244"/>
                  </a:cubicBezTo>
                  <a:cubicBezTo>
                    <a:pt x="16596" y="20031"/>
                    <a:pt x="16626" y="19818"/>
                    <a:pt x="16687" y="19605"/>
                  </a:cubicBezTo>
                  <a:cubicBezTo>
                    <a:pt x="16900" y="18997"/>
                    <a:pt x="17478" y="18602"/>
                    <a:pt x="18025" y="18298"/>
                  </a:cubicBezTo>
                  <a:cubicBezTo>
                    <a:pt x="18450" y="18055"/>
                    <a:pt x="18967" y="17903"/>
                    <a:pt x="19514" y="17903"/>
                  </a:cubicBezTo>
                  <a:cubicBezTo>
                    <a:pt x="19696" y="17873"/>
                    <a:pt x="19879" y="17903"/>
                    <a:pt x="20092" y="17934"/>
                  </a:cubicBezTo>
                  <a:cubicBezTo>
                    <a:pt x="20183" y="17934"/>
                    <a:pt x="20335" y="18086"/>
                    <a:pt x="20335" y="17994"/>
                  </a:cubicBezTo>
                  <a:cubicBezTo>
                    <a:pt x="20365" y="17903"/>
                    <a:pt x="20152" y="17630"/>
                    <a:pt x="20122" y="17478"/>
                  </a:cubicBezTo>
                  <a:cubicBezTo>
                    <a:pt x="19970" y="17022"/>
                    <a:pt x="20000" y="16535"/>
                    <a:pt x="20213" y="16110"/>
                  </a:cubicBezTo>
                  <a:cubicBezTo>
                    <a:pt x="20365" y="15836"/>
                    <a:pt x="20548" y="15623"/>
                    <a:pt x="20760" y="15441"/>
                  </a:cubicBezTo>
                  <a:cubicBezTo>
                    <a:pt x="20821" y="15380"/>
                    <a:pt x="20882" y="15320"/>
                    <a:pt x="20973" y="15289"/>
                  </a:cubicBezTo>
                  <a:cubicBezTo>
                    <a:pt x="21003" y="15259"/>
                    <a:pt x="21125" y="15198"/>
                    <a:pt x="21095" y="15198"/>
                  </a:cubicBezTo>
                  <a:cubicBezTo>
                    <a:pt x="20608" y="14985"/>
                    <a:pt x="20122" y="14985"/>
                    <a:pt x="19666" y="14712"/>
                  </a:cubicBezTo>
                  <a:cubicBezTo>
                    <a:pt x="18724" y="14164"/>
                    <a:pt x="18329" y="12766"/>
                    <a:pt x="18420" y="11733"/>
                  </a:cubicBezTo>
                  <a:cubicBezTo>
                    <a:pt x="18572" y="10061"/>
                    <a:pt x="20396" y="9210"/>
                    <a:pt x="21824" y="8845"/>
                  </a:cubicBezTo>
                  <a:cubicBezTo>
                    <a:pt x="22341" y="8724"/>
                    <a:pt x="22858" y="8632"/>
                    <a:pt x="23405" y="8541"/>
                  </a:cubicBezTo>
                  <a:cubicBezTo>
                    <a:pt x="23587" y="8541"/>
                    <a:pt x="23769" y="8511"/>
                    <a:pt x="23982" y="8511"/>
                  </a:cubicBezTo>
                  <a:cubicBezTo>
                    <a:pt x="24073" y="8511"/>
                    <a:pt x="24317" y="8602"/>
                    <a:pt x="24317" y="8511"/>
                  </a:cubicBezTo>
                  <a:cubicBezTo>
                    <a:pt x="24286" y="8298"/>
                    <a:pt x="23891" y="7903"/>
                    <a:pt x="23800" y="7721"/>
                  </a:cubicBezTo>
                  <a:cubicBezTo>
                    <a:pt x="23466" y="7174"/>
                    <a:pt x="23344" y="6505"/>
                    <a:pt x="23496" y="5866"/>
                  </a:cubicBezTo>
                  <a:cubicBezTo>
                    <a:pt x="23648" y="5441"/>
                    <a:pt x="23891" y="5107"/>
                    <a:pt x="24195" y="4803"/>
                  </a:cubicBezTo>
                  <a:cubicBezTo>
                    <a:pt x="24377" y="4681"/>
                    <a:pt x="24560" y="4529"/>
                    <a:pt x="24712" y="4377"/>
                  </a:cubicBezTo>
                  <a:cubicBezTo>
                    <a:pt x="24681" y="4256"/>
                    <a:pt x="23982" y="4286"/>
                    <a:pt x="23861" y="4256"/>
                  </a:cubicBezTo>
                  <a:cubicBezTo>
                    <a:pt x="23131" y="4195"/>
                    <a:pt x="22402" y="3891"/>
                    <a:pt x="21855" y="3404"/>
                  </a:cubicBezTo>
                  <a:cubicBezTo>
                    <a:pt x="21429" y="2979"/>
                    <a:pt x="21155" y="2432"/>
                    <a:pt x="21095" y="1824"/>
                  </a:cubicBezTo>
                  <a:cubicBezTo>
                    <a:pt x="21064" y="1611"/>
                    <a:pt x="21064" y="1398"/>
                    <a:pt x="21095" y="1186"/>
                  </a:cubicBezTo>
                  <a:cubicBezTo>
                    <a:pt x="21095" y="1094"/>
                    <a:pt x="21186" y="851"/>
                    <a:pt x="21125" y="882"/>
                  </a:cubicBezTo>
                  <a:cubicBezTo>
                    <a:pt x="20791" y="1034"/>
                    <a:pt x="20548" y="1398"/>
                    <a:pt x="20244" y="1550"/>
                  </a:cubicBezTo>
                  <a:cubicBezTo>
                    <a:pt x="19362" y="2006"/>
                    <a:pt x="18329" y="1793"/>
                    <a:pt x="17508" y="1338"/>
                  </a:cubicBezTo>
                  <a:cubicBezTo>
                    <a:pt x="17113" y="1094"/>
                    <a:pt x="16778" y="790"/>
                    <a:pt x="16474" y="426"/>
                  </a:cubicBezTo>
                  <a:cubicBezTo>
                    <a:pt x="16383" y="365"/>
                    <a:pt x="16171" y="0"/>
                    <a:pt x="16079" y="0"/>
                  </a:cubicBezTo>
                  <a:cubicBezTo>
                    <a:pt x="16049" y="0"/>
                    <a:pt x="15958" y="213"/>
                    <a:pt x="15927" y="243"/>
                  </a:cubicBezTo>
                  <a:cubicBezTo>
                    <a:pt x="15806" y="517"/>
                    <a:pt x="15715" y="790"/>
                    <a:pt x="15563" y="1064"/>
                  </a:cubicBezTo>
                  <a:cubicBezTo>
                    <a:pt x="15198" y="1733"/>
                    <a:pt x="14590" y="2280"/>
                    <a:pt x="13891" y="2553"/>
                  </a:cubicBezTo>
                  <a:cubicBezTo>
                    <a:pt x="13374" y="2705"/>
                    <a:pt x="12827" y="2675"/>
                    <a:pt x="12341" y="2493"/>
                  </a:cubicBezTo>
                  <a:cubicBezTo>
                    <a:pt x="12280" y="2493"/>
                    <a:pt x="11642" y="2158"/>
                    <a:pt x="11642" y="2158"/>
                  </a:cubicBezTo>
                  <a:cubicBezTo>
                    <a:pt x="11459" y="2341"/>
                    <a:pt x="11520" y="3161"/>
                    <a:pt x="11459" y="3435"/>
                  </a:cubicBezTo>
                  <a:cubicBezTo>
                    <a:pt x="11186" y="4347"/>
                    <a:pt x="10426" y="5046"/>
                    <a:pt x="9483" y="5228"/>
                  </a:cubicBezTo>
                  <a:cubicBezTo>
                    <a:pt x="8237" y="5380"/>
                    <a:pt x="7295" y="4195"/>
                    <a:pt x="7295" y="3040"/>
                  </a:cubicBezTo>
                  <a:cubicBezTo>
                    <a:pt x="7325" y="2584"/>
                    <a:pt x="7417" y="2158"/>
                    <a:pt x="7629" y="1763"/>
                  </a:cubicBezTo>
                  <a:cubicBezTo>
                    <a:pt x="7690" y="1642"/>
                    <a:pt x="7781" y="1520"/>
                    <a:pt x="7873" y="1398"/>
                  </a:cubicBezTo>
                  <a:cubicBezTo>
                    <a:pt x="7903" y="1338"/>
                    <a:pt x="8085" y="1155"/>
                    <a:pt x="8024" y="1216"/>
                  </a:cubicBezTo>
                  <a:cubicBezTo>
                    <a:pt x="7234" y="2006"/>
                    <a:pt x="6201" y="2645"/>
                    <a:pt x="5046" y="2645"/>
                  </a:cubicBezTo>
                  <a:cubicBezTo>
                    <a:pt x="4620" y="2645"/>
                    <a:pt x="4225" y="2584"/>
                    <a:pt x="3830" y="2432"/>
                  </a:cubicBezTo>
                  <a:cubicBezTo>
                    <a:pt x="3708" y="2371"/>
                    <a:pt x="3587" y="2310"/>
                    <a:pt x="3465" y="2249"/>
                  </a:cubicBezTo>
                  <a:cubicBezTo>
                    <a:pt x="3404" y="2219"/>
                    <a:pt x="3313" y="2097"/>
                    <a:pt x="3313" y="2158"/>
                  </a:cubicBezTo>
                  <a:cubicBezTo>
                    <a:pt x="3313" y="2401"/>
                    <a:pt x="3526" y="2675"/>
                    <a:pt x="3587" y="2918"/>
                  </a:cubicBezTo>
                  <a:cubicBezTo>
                    <a:pt x="3739" y="3708"/>
                    <a:pt x="3465" y="4499"/>
                    <a:pt x="2918" y="5046"/>
                  </a:cubicBezTo>
                  <a:cubicBezTo>
                    <a:pt x="2401" y="5502"/>
                    <a:pt x="1641" y="5593"/>
                    <a:pt x="973" y="5654"/>
                  </a:cubicBezTo>
                  <a:cubicBezTo>
                    <a:pt x="760" y="5654"/>
                    <a:pt x="547" y="5684"/>
                    <a:pt x="334" y="5684"/>
                  </a:cubicBezTo>
                  <a:cubicBezTo>
                    <a:pt x="213" y="5684"/>
                    <a:pt x="0" y="5593"/>
                    <a:pt x="30" y="5684"/>
                  </a:cubicBezTo>
                  <a:cubicBezTo>
                    <a:pt x="91" y="5988"/>
                    <a:pt x="578" y="6353"/>
                    <a:pt x="790" y="6596"/>
                  </a:cubicBezTo>
                  <a:cubicBezTo>
                    <a:pt x="1337" y="7265"/>
                    <a:pt x="1702" y="8085"/>
                    <a:pt x="1763" y="8936"/>
                  </a:cubicBezTo>
                  <a:cubicBezTo>
                    <a:pt x="1793" y="9514"/>
                    <a:pt x="1581" y="10091"/>
                    <a:pt x="1185" y="10517"/>
                  </a:cubicBezTo>
                  <a:cubicBezTo>
                    <a:pt x="1064" y="10669"/>
                    <a:pt x="912" y="10791"/>
                    <a:pt x="730" y="10882"/>
                  </a:cubicBezTo>
                  <a:cubicBezTo>
                    <a:pt x="730" y="10882"/>
                    <a:pt x="486" y="11064"/>
                    <a:pt x="486" y="11095"/>
                  </a:cubicBezTo>
                  <a:cubicBezTo>
                    <a:pt x="517" y="11216"/>
                    <a:pt x="1094" y="11459"/>
                    <a:pt x="1246" y="11550"/>
                  </a:cubicBezTo>
                  <a:cubicBezTo>
                    <a:pt x="1672" y="11885"/>
                    <a:pt x="2037" y="12310"/>
                    <a:pt x="2371" y="12766"/>
                  </a:cubicBezTo>
                  <a:cubicBezTo>
                    <a:pt x="3313" y="14013"/>
                    <a:pt x="3799" y="15532"/>
                    <a:pt x="3799" y="17113"/>
                  </a:cubicBezTo>
                  <a:cubicBezTo>
                    <a:pt x="3708" y="17721"/>
                    <a:pt x="3556" y="18329"/>
                    <a:pt x="3313" y="18937"/>
                  </a:cubicBezTo>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5" name="Google Shape;1255;p41"/>
            <p:cNvSpPr/>
            <p:nvPr/>
          </p:nvSpPr>
          <p:spPr>
            <a:xfrm>
              <a:off x="5360816" y="1593425"/>
              <a:ext cx="293558" cy="305061"/>
            </a:xfrm>
            <a:custGeom>
              <a:rect b="b" l="l" r="r" t="t"/>
              <a:pathLst>
                <a:path extrusionOk="0" h="18511" w="17813">
                  <a:moveTo>
                    <a:pt x="13892" y="4438"/>
                  </a:moveTo>
                  <a:cubicBezTo>
                    <a:pt x="14955" y="3556"/>
                    <a:pt x="16110" y="2766"/>
                    <a:pt x="17296" y="2097"/>
                  </a:cubicBezTo>
                  <a:cubicBezTo>
                    <a:pt x="17813" y="1885"/>
                    <a:pt x="17235" y="912"/>
                    <a:pt x="16810" y="1277"/>
                  </a:cubicBezTo>
                  <a:cubicBezTo>
                    <a:pt x="15746" y="1915"/>
                    <a:pt x="14712" y="2584"/>
                    <a:pt x="13740" y="3374"/>
                  </a:cubicBezTo>
                  <a:cubicBezTo>
                    <a:pt x="14074" y="2523"/>
                    <a:pt x="14287" y="1641"/>
                    <a:pt x="14378" y="730"/>
                  </a:cubicBezTo>
                  <a:cubicBezTo>
                    <a:pt x="14439" y="122"/>
                    <a:pt x="13527" y="0"/>
                    <a:pt x="13436" y="608"/>
                  </a:cubicBezTo>
                  <a:cubicBezTo>
                    <a:pt x="13314" y="2097"/>
                    <a:pt x="12767" y="3496"/>
                    <a:pt x="11916" y="4681"/>
                  </a:cubicBezTo>
                  <a:cubicBezTo>
                    <a:pt x="11885" y="4742"/>
                    <a:pt x="11855" y="4833"/>
                    <a:pt x="11825" y="4894"/>
                  </a:cubicBezTo>
                  <a:lnTo>
                    <a:pt x="10852" y="5714"/>
                  </a:lnTo>
                  <a:cubicBezTo>
                    <a:pt x="9636" y="6748"/>
                    <a:pt x="8481" y="7812"/>
                    <a:pt x="7356" y="8906"/>
                  </a:cubicBezTo>
                  <a:cubicBezTo>
                    <a:pt x="8086" y="6809"/>
                    <a:pt x="8481" y="4590"/>
                    <a:pt x="8542" y="2371"/>
                  </a:cubicBezTo>
                  <a:cubicBezTo>
                    <a:pt x="8572" y="2128"/>
                    <a:pt x="8390" y="1885"/>
                    <a:pt x="8116" y="1885"/>
                  </a:cubicBezTo>
                  <a:cubicBezTo>
                    <a:pt x="7843" y="1854"/>
                    <a:pt x="7630" y="2067"/>
                    <a:pt x="7600" y="2310"/>
                  </a:cubicBezTo>
                  <a:cubicBezTo>
                    <a:pt x="7448" y="5198"/>
                    <a:pt x="6992" y="8359"/>
                    <a:pt x="5381" y="10821"/>
                  </a:cubicBezTo>
                  <a:cubicBezTo>
                    <a:pt x="5320" y="10912"/>
                    <a:pt x="5290" y="11003"/>
                    <a:pt x="5290" y="11094"/>
                  </a:cubicBezTo>
                  <a:cubicBezTo>
                    <a:pt x="3496" y="13101"/>
                    <a:pt x="1824" y="15228"/>
                    <a:pt x="365" y="17447"/>
                  </a:cubicBezTo>
                  <a:cubicBezTo>
                    <a:pt x="1" y="17994"/>
                    <a:pt x="791" y="18511"/>
                    <a:pt x="1156" y="17994"/>
                  </a:cubicBezTo>
                  <a:cubicBezTo>
                    <a:pt x="2828" y="15441"/>
                    <a:pt x="4712" y="13070"/>
                    <a:pt x="6809" y="10851"/>
                  </a:cubicBezTo>
                  <a:cubicBezTo>
                    <a:pt x="9879" y="9605"/>
                    <a:pt x="13223" y="9210"/>
                    <a:pt x="16506" y="9727"/>
                  </a:cubicBezTo>
                  <a:cubicBezTo>
                    <a:pt x="17174" y="9848"/>
                    <a:pt x="17296" y="8815"/>
                    <a:pt x="16627" y="8784"/>
                  </a:cubicBezTo>
                  <a:cubicBezTo>
                    <a:pt x="13831" y="8359"/>
                    <a:pt x="11004" y="8541"/>
                    <a:pt x="8299" y="9332"/>
                  </a:cubicBezTo>
                  <a:cubicBezTo>
                    <a:pt x="9302" y="8328"/>
                    <a:pt x="10366" y="7356"/>
                    <a:pt x="11490" y="6414"/>
                  </a:cubicBezTo>
                  <a:lnTo>
                    <a:pt x="12615" y="5471"/>
                  </a:lnTo>
                  <a:cubicBezTo>
                    <a:pt x="13831" y="5380"/>
                    <a:pt x="14986" y="5289"/>
                    <a:pt x="16202" y="5319"/>
                  </a:cubicBezTo>
                  <a:cubicBezTo>
                    <a:pt x="16840" y="5319"/>
                    <a:pt x="16840" y="4377"/>
                    <a:pt x="16232" y="4377"/>
                  </a:cubicBezTo>
                  <a:cubicBezTo>
                    <a:pt x="15411" y="4347"/>
                    <a:pt x="14651" y="4377"/>
                    <a:pt x="13892" y="4438"/>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56" name="Google Shape;1256;p41"/>
          <p:cNvGrpSpPr/>
          <p:nvPr/>
        </p:nvGrpSpPr>
        <p:grpSpPr>
          <a:xfrm rot="-5400000">
            <a:off x="2481408" y="4214551"/>
            <a:ext cx="530937" cy="872627"/>
            <a:chOff x="7107275" y="1417375"/>
            <a:chExt cx="259500" cy="426525"/>
          </a:xfrm>
        </p:grpSpPr>
        <p:sp>
          <p:nvSpPr>
            <p:cNvPr id="1257" name="Google Shape;1257;p41"/>
            <p:cNvSpPr/>
            <p:nvPr/>
          </p:nvSpPr>
          <p:spPr>
            <a:xfrm>
              <a:off x="7107275" y="1417375"/>
              <a:ext cx="246000" cy="375125"/>
            </a:xfrm>
            <a:custGeom>
              <a:rect b="b" l="l" r="r" t="t"/>
              <a:pathLst>
                <a:path extrusionOk="0" h="15005" w="9840">
                  <a:moveTo>
                    <a:pt x="2421" y="1"/>
                  </a:moveTo>
                  <a:cubicBezTo>
                    <a:pt x="284" y="1"/>
                    <a:pt x="0" y="3232"/>
                    <a:pt x="1128" y="5248"/>
                  </a:cubicBezTo>
                  <a:cubicBezTo>
                    <a:pt x="2082" y="6875"/>
                    <a:pt x="2593" y="7993"/>
                    <a:pt x="2279" y="7993"/>
                  </a:cubicBezTo>
                  <a:cubicBezTo>
                    <a:pt x="2195" y="7993"/>
                    <a:pt x="2051" y="7912"/>
                    <a:pt x="1840" y="7739"/>
                  </a:cubicBezTo>
                  <a:cubicBezTo>
                    <a:pt x="1479" y="7431"/>
                    <a:pt x="1103" y="7280"/>
                    <a:pt x="807" y="7280"/>
                  </a:cubicBezTo>
                  <a:cubicBezTo>
                    <a:pt x="313" y="7280"/>
                    <a:pt x="39" y="7699"/>
                    <a:pt x="416" y="8521"/>
                  </a:cubicBezTo>
                  <a:cubicBezTo>
                    <a:pt x="986" y="9838"/>
                    <a:pt x="4117" y="10727"/>
                    <a:pt x="3726" y="10905"/>
                  </a:cubicBezTo>
                  <a:cubicBezTo>
                    <a:pt x="3334" y="11048"/>
                    <a:pt x="2267" y="10763"/>
                    <a:pt x="1697" y="11332"/>
                  </a:cubicBezTo>
                  <a:cubicBezTo>
                    <a:pt x="820" y="12268"/>
                    <a:pt x="4842" y="15004"/>
                    <a:pt x="7174" y="15004"/>
                  </a:cubicBezTo>
                  <a:cubicBezTo>
                    <a:pt x="7680" y="15004"/>
                    <a:pt x="8107" y="14875"/>
                    <a:pt x="8387" y="14570"/>
                  </a:cubicBezTo>
                  <a:cubicBezTo>
                    <a:pt x="8989" y="13897"/>
                    <a:pt x="9839" y="8984"/>
                    <a:pt x="8050" y="8984"/>
                  </a:cubicBezTo>
                  <a:cubicBezTo>
                    <a:pt x="8044" y="8984"/>
                    <a:pt x="8037" y="8984"/>
                    <a:pt x="8031" y="8984"/>
                  </a:cubicBezTo>
                  <a:cubicBezTo>
                    <a:pt x="6325" y="9018"/>
                    <a:pt x="6745" y="10916"/>
                    <a:pt x="6438" y="10916"/>
                  </a:cubicBezTo>
                  <a:cubicBezTo>
                    <a:pt x="6425" y="10916"/>
                    <a:pt x="6410" y="10913"/>
                    <a:pt x="6394" y="10905"/>
                  </a:cubicBezTo>
                  <a:cubicBezTo>
                    <a:pt x="6038" y="10763"/>
                    <a:pt x="7070" y="5461"/>
                    <a:pt x="5860" y="5035"/>
                  </a:cubicBezTo>
                  <a:cubicBezTo>
                    <a:pt x="5761" y="5002"/>
                    <a:pt x="5669" y="4988"/>
                    <a:pt x="5584" y="4988"/>
                  </a:cubicBezTo>
                  <a:cubicBezTo>
                    <a:pt x="4735" y="4988"/>
                    <a:pt x="4568" y="6451"/>
                    <a:pt x="4214" y="6451"/>
                  </a:cubicBezTo>
                  <a:cubicBezTo>
                    <a:pt x="4173" y="6451"/>
                    <a:pt x="4129" y="6431"/>
                    <a:pt x="4081" y="6387"/>
                  </a:cubicBezTo>
                  <a:cubicBezTo>
                    <a:pt x="3583" y="5924"/>
                    <a:pt x="5078" y="338"/>
                    <a:pt x="2694" y="18"/>
                  </a:cubicBezTo>
                  <a:cubicBezTo>
                    <a:pt x="2599" y="6"/>
                    <a:pt x="2508" y="1"/>
                    <a:pt x="242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8" name="Google Shape;1258;p41"/>
            <p:cNvSpPr/>
            <p:nvPr/>
          </p:nvSpPr>
          <p:spPr>
            <a:xfrm>
              <a:off x="7153675" y="1458700"/>
              <a:ext cx="213100" cy="385200"/>
            </a:xfrm>
            <a:custGeom>
              <a:rect b="b" l="l" r="r" t="t"/>
              <a:pathLst>
                <a:path extrusionOk="0" h="15408" w="8524">
                  <a:moveTo>
                    <a:pt x="293" y="1"/>
                  </a:moveTo>
                  <a:cubicBezTo>
                    <a:pt x="149" y="1"/>
                    <a:pt x="1" y="99"/>
                    <a:pt x="19" y="286"/>
                  </a:cubicBezTo>
                  <a:cubicBezTo>
                    <a:pt x="55" y="749"/>
                    <a:pt x="90" y="1211"/>
                    <a:pt x="162" y="1674"/>
                  </a:cubicBezTo>
                  <a:cubicBezTo>
                    <a:pt x="767" y="6050"/>
                    <a:pt x="2830" y="10142"/>
                    <a:pt x="5997" y="13237"/>
                  </a:cubicBezTo>
                  <a:cubicBezTo>
                    <a:pt x="6780" y="14020"/>
                    <a:pt x="7598" y="14767"/>
                    <a:pt x="8523" y="15408"/>
                  </a:cubicBezTo>
                  <a:lnTo>
                    <a:pt x="8523" y="14732"/>
                  </a:lnTo>
                  <a:cubicBezTo>
                    <a:pt x="7776" y="14198"/>
                    <a:pt x="7100" y="13593"/>
                    <a:pt x="6495" y="12953"/>
                  </a:cubicBezTo>
                  <a:cubicBezTo>
                    <a:pt x="3506" y="10071"/>
                    <a:pt x="1514" y="6299"/>
                    <a:pt x="802" y="2243"/>
                  </a:cubicBezTo>
                  <a:cubicBezTo>
                    <a:pt x="660" y="1567"/>
                    <a:pt x="589" y="926"/>
                    <a:pt x="553" y="250"/>
                  </a:cubicBezTo>
                  <a:cubicBezTo>
                    <a:pt x="553" y="81"/>
                    <a:pt x="425" y="1"/>
                    <a:pt x="29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59" name="Google Shape;1259;p41"/>
          <p:cNvGrpSpPr/>
          <p:nvPr/>
        </p:nvGrpSpPr>
        <p:grpSpPr>
          <a:xfrm>
            <a:off x="7457323" y="398916"/>
            <a:ext cx="1205413" cy="431300"/>
            <a:chOff x="4550109" y="1908764"/>
            <a:chExt cx="935226" cy="334626"/>
          </a:xfrm>
        </p:grpSpPr>
        <p:sp>
          <p:nvSpPr>
            <p:cNvPr id="1260" name="Google Shape;1260;p41"/>
            <p:cNvSpPr/>
            <p:nvPr/>
          </p:nvSpPr>
          <p:spPr>
            <a:xfrm>
              <a:off x="4550109" y="1908764"/>
              <a:ext cx="854076" cy="334626"/>
            </a:xfrm>
            <a:custGeom>
              <a:rect b="b" l="l" r="r" t="t"/>
              <a:pathLst>
                <a:path extrusionOk="0" h="20305" w="51825">
                  <a:moveTo>
                    <a:pt x="8906" y="10152"/>
                  </a:moveTo>
                  <a:cubicBezTo>
                    <a:pt x="8025" y="10669"/>
                    <a:pt x="7082" y="11125"/>
                    <a:pt x="6140" y="11490"/>
                  </a:cubicBezTo>
                  <a:cubicBezTo>
                    <a:pt x="4894" y="12006"/>
                    <a:pt x="3587" y="12432"/>
                    <a:pt x="2219" y="12280"/>
                  </a:cubicBezTo>
                  <a:cubicBezTo>
                    <a:pt x="1581" y="12219"/>
                    <a:pt x="1003" y="11976"/>
                    <a:pt x="517" y="11550"/>
                  </a:cubicBezTo>
                  <a:cubicBezTo>
                    <a:pt x="183" y="11338"/>
                    <a:pt x="0" y="10943"/>
                    <a:pt x="61" y="10517"/>
                  </a:cubicBezTo>
                  <a:cubicBezTo>
                    <a:pt x="274" y="9666"/>
                    <a:pt x="1550" y="9180"/>
                    <a:pt x="2341" y="9058"/>
                  </a:cubicBezTo>
                  <a:cubicBezTo>
                    <a:pt x="3769" y="8784"/>
                    <a:pt x="8055" y="9484"/>
                    <a:pt x="8633" y="9605"/>
                  </a:cubicBezTo>
                  <a:close/>
                  <a:moveTo>
                    <a:pt x="14225" y="9848"/>
                  </a:moveTo>
                  <a:cubicBezTo>
                    <a:pt x="13648" y="10395"/>
                    <a:pt x="13222" y="11064"/>
                    <a:pt x="12645" y="11642"/>
                  </a:cubicBezTo>
                  <a:cubicBezTo>
                    <a:pt x="11307" y="13040"/>
                    <a:pt x="9788" y="14256"/>
                    <a:pt x="8177" y="15319"/>
                  </a:cubicBezTo>
                  <a:cubicBezTo>
                    <a:pt x="7417" y="15836"/>
                    <a:pt x="5988" y="16900"/>
                    <a:pt x="4955" y="16474"/>
                  </a:cubicBezTo>
                  <a:cubicBezTo>
                    <a:pt x="3800" y="15958"/>
                    <a:pt x="4803" y="14408"/>
                    <a:pt x="5350" y="13830"/>
                  </a:cubicBezTo>
                  <a:cubicBezTo>
                    <a:pt x="7234" y="11854"/>
                    <a:pt x="9970" y="11034"/>
                    <a:pt x="12462" y="10000"/>
                  </a:cubicBezTo>
                  <a:close/>
                  <a:moveTo>
                    <a:pt x="14195" y="9088"/>
                  </a:moveTo>
                  <a:cubicBezTo>
                    <a:pt x="12949" y="8967"/>
                    <a:pt x="11733" y="8693"/>
                    <a:pt x="10578" y="8268"/>
                  </a:cubicBezTo>
                  <a:cubicBezTo>
                    <a:pt x="10122" y="8085"/>
                    <a:pt x="9696" y="7903"/>
                    <a:pt x="9271" y="7660"/>
                  </a:cubicBezTo>
                  <a:cubicBezTo>
                    <a:pt x="8936" y="7477"/>
                    <a:pt x="8633" y="7295"/>
                    <a:pt x="8298" y="7052"/>
                  </a:cubicBezTo>
                  <a:cubicBezTo>
                    <a:pt x="8116" y="6930"/>
                    <a:pt x="7903" y="6778"/>
                    <a:pt x="7721" y="6626"/>
                  </a:cubicBezTo>
                  <a:cubicBezTo>
                    <a:pt x="7538" y="6535"/>
                    <a:pt x="7386" y="6383"/>
                    <a:pt x="7265" y="6262"/>
                  </a:cubicBezTo>
                  <a:cubicBezTo>
                    <a:pt x="6687" y="5714"/>
                    <a:pt x="5471" y="4286"/>
                    <a:pt x="6657" y="3739"/>
                  </a:cubicBezTo>
                  <a:cubicBezTo>
                    <a:pt x="7477" y="3344"/>
                    <a:pt x="8602" y="3769"/>
                    <a:pt x="9392" y="4073"/>
                  </a:cubicBezTo>
                  <a:cubicBezTo>
                    <a:pt x="11338" y="4863"/>
                    <a:pt x="12523" y="6262"/>
                    <a:pt x="13617" y="8025"/>
                  </a:cubicBezTo>
                  <a:cubicBezTo>
                    <a:pt x="13921" y="8420"/>
                    <a:pt x="14165" y="8876"/>
                    <a:pt x="14438" y="9301"/>
                  </a:cubicBezTo>
                  <a:close/>
                  <a:moveTo>
                    <a:pt x="21399" y="8906"/>
                  </a:moveTo>
                  <a:cubicBezTo>
                    <a:pt x="20122" y="8389"/>
                    <a:pt x="18876" y="7903"/>
                    <a:pt x="17660" y="7295"/>
                  </a:cubicBezTo>
                  <a:cubicBezTo>
                    <a:pt x="16171" y="6596"/>
                    <a:pt x="14408" y="5167"/>
                    <a:pt x="13861" y="3556"/>
                  </a:cubicBezTo>
                  <a:cubicBezTo>
                    <a:pt x="13678" y="3009"/>
                    <a:pt x="14043" y="2462"/>
                    <a:pt x="14620" y="2462"/>
                  </a:cubicBezTo>
                  <a:cubicBezTo>
                    <a:pt x="15502" y="2371"/>
                    <a:pt x="16505" y="2827"/>
                    <a:pt x="17234" y="3313"/>
                  </a:cubicBezTo>
                  <a:cubicBezTo>
                    <a:pt x="17842" y="3678"/>
                    <a:pt x="18390" y="4134"/>
                    <a:pt x="18906" y="4651"/>
                  </a:cubicBezTo>
                  <a:cubicBezTo>
                    <a:pt x="20031" y="5775"/>
                    <a:pt x="20760" y="7265"/>
                    <a:pt x="21368" y="8754"/>
                  </a:cubicBezTo>
                  <a:close/>
                  <a:moveTo>
                    <a:pt x="22007" y="9088"/>
                  </a:moveTo>
                  <a:cubicBezTo>
                    <a:pt x="21186" y="10213"/>
                    <a:pt x="20213" y="11277"/>
                    <a:pt x="19149" y="12189"/>
                  </a:cubicBezTo>
                  <a:cubicBezTo>
                    <a:pt x="18116" y="13253"/>
                    <a:pt x="16961" y="14164"/>
                    <a:pt x="15745" y="14955"/>
                  </a:cubicBezTo>
                  <a:cubicBezTo>
                    <a:pt x="14894" y="15471"/>
                    <a:pt x="13283" y="16323"/>
                    <a:pt x="12462" y="15289"/>
                  </a:cubicBezTo>
                  <a:cubicBezTo>
                    <a:pt x="11763" y="14438"/>
                    <a:pt x="12979" y="13161"/>
                    <a:pt x="13557" y="12645"/>
                  </a:cubicBezTo>
                  <a:cubicBezTo>
                    <a:pt x="14347" y="12067"/>
                    <a:pt x="15168" y="11550"/>
                    <a:pt x="16049" y="11155"/>
                  </a:cubicBezTo>
                  <a:cubicBezTo>
                    <a:pt x="17356" y="10426"/>
                    <a:pt x="18724" y="9818"/>
                    <a:pt x="20122" y="9271"/>
                  </a:cubicBezTo>
                  <a:close/>
                  <a:moveTo>
                    <a:pt x="28451" y="8693"/>
                  </a:moveTo>
                  <a:cubicBezTo>
                    <a:pt x="27235" y="8177"/>
                    <a:pt x="26110" y="7538"/>
                    <a:pt x="25016" y="6809"/>
                  </a:cubicBezTo>
                  <a:cubicBezTo>
                    <a:pt x="24317" y="6353"/>
                    <a:pt x="23618" y="5866"/>
                    <a:pt x="22979" y="5350"/>
                  </a:cubicBezTo>
                  <a:cubicBezTo>
                    <a:pt x="22432" y="4803"/>
                    <a:pt x="21946" y="4164"/>
                    <a:pt x="21551" y="3496"/>
                  </a:cubicBezTo>
                  <a:cubicBezTo>
                    <a:pt x="21308" y="3192"/>
                    <a:pt x="21095" y="2857"/>
                    <a:pt x="20943" y="2493"/>
                  </a:cubicBezTo>
                  <a:cubicBezTo>
                    <a:pt x="20760" y="1763"/>
                    <a:pt x="21794" y="1641"/>
                    <a:pt x="22280" y="1702"/>
                  </a:cubicBezTo>
                  <a:cubicBezTo>
                    <a:pt x="22554" y="1733"/>
                    <a:pt x="22827" y="1793"/>
                    <a:pt x="23070" y="1885"/>
                  </a:cubicBezTo>
                  <a:cubicBezTo>
                    <a:pt x="23496" y="2067"/>
                    <a:pt x="23891" y="2280"/>
                    <a:pt x="24286" y="2523"/>
                  </a:cubicBezTo>
                  <a:cubicBezTo>
                    <a:pt x="26323" y="4043"/>
                    <a:pt x="27812" y="6231"/>
                    <a:pt x="28451" y="8724"/>
                  </a:cubicBezTo>
                  <a:lnTo>
                    <a:pt x="28633" y="8784"/>
                  </a:lnTo>
                  <a:lnTo>
                    <a:pt x="28481" y="8845"/>
                  </a:lnTo>
                  <a:cubicBezTo>
                    <a:pt x="28481" y="8815"/>
                    <a:pt x="28481" y="8754"/>
                    <a:pt x="28451" y="8724"/>
                  </a:cubicBezTo>
                  <a:close/>
                  <a:moveTo>
                    <a:pt x="28724" y="9240"/>
                  </a:moveTo>
                  <a:cubicBezTo>
                    <a:pt x="27934" y="9757"/>
                    <a:pt x="27539" y="10669"/>
                    <a:pt x="26961" y="11398"/>
                  </a:cubicBezTo>
                  <a:cubicBezTo>
                    <a:pt x="26171" y="12371"/>
                    <a:pt x="25259" y="13283"/>
                    <a:pt x="24226" y="14043"/>
                  </a:cubicBezTo>
                  <a:cubicBezTo>
                    <a:pt x="22918" y="15046"/>
                    <a:pt x="21399" y="15715"/>
                    <a:pt x="19757" y="16019"/>
                  </a:cubicBezTo>
                  <a:cubicBezTo>
                    <a:pt x="18420" y="16231"/>
                    <a:pt x="18906" y="14529"/>
                    <a:pt x="19393" y="13921"/>
                  </a:cubicBezTo>
                  <a:cubicBezTo>
                    <a:pt x="21399" y="11459"/>
                    <a:pt x="24985" y="10395"/>
                    <a:pt x="27782" y="9088"/>
                  </a:cubicBezTo>
                  <a:close/>
                  <a:moveTo>
                    <a:pt x="36597" y="9392"/>
                  </a:moveTo>
                  <a:cubicBezTo>
                    <a:pt x="36141" y="9301"/>
                    <a:pt x="35745" y="9119"/>
                    <a:pt x="35381" y="8876"/>
                  </a:cubicBezTo>
                  <a:cubicBezTo>
                    <a:pt x="34499" y="8359"/>
                    <a:pt x="33648" y="7781"/>
                    <a:pt x="32888" y="7173"/>
                  </a:cubicBezTo>
                  <a:cubicBezTo>
                    <a:pt x="31976" y="6474"/>
                    <a:pt x="31186" y="5684"/>
                    <a:pt x="30517" y="4803"/>
                  </a:cubicBezTo>
                  <a:cubicBezTo>
                    <a:pt x="30092" y="4286"/>
                    <a:pt x="29727" y="3708"/>
                    <a:pt x="29393" y="3131"/>
                  </a:cubicBezTo>
                  <a:cubicBezTo>
                    <a:pt x="28876" y="2249"/>
                    <a:pt x="27873" y="213"/>
                    <a:pt x="29575" y="30"/>
                  </a:cubicBezTo>
                  <a:cubicBezTo>
                    <a:pt x="29788" y="0"/>
                    <a:pt x="29970" y="30"/>
                    <a:pt x="30183" y="61"/>
                  </a:cubicBezTo>
                  <a:cubicBezTo>
                    <a:pt x="30578" y="152"/>
                    <a:pt x="30973" y="274"/>
                    <a:pt x="31338" y="456"/>
                  </a:cubicBezTo>
                  <a:cubicBezTo>
                    <a:pt x="33192" y="1429"/>
                    <a:pt x="34651" y="3009"/>
                    <a:pt x="35442" y="4924"/>
                  </a:cubicBezTo>
                  <a:cubicBezTo>
                    <a:pt x="35989" y="6262"/>
                    <a:pt x="36262" y="7690"/>
                    <a:pt x="36262" y="9119"/>
                  </a:cubicBezTo>
                  <a:close/>
                  <a:moveTo>
                    <a:pt x="36749" y="9757"/>
                  </a:moveTo>
                  <a:cubicBezTo>
                    <a:pt x="34469" y="12067"/>
                    <a:pt x="32463" y="14955"/>
                    <a:pt x="29302" y="16140"/>
                  </a:cubicBezTo>
                  <a:cubicBezTo>
                    <a:pt x="28420" y="16566"/>
                    <a:pt x="27417" y="16566"/>
                    <a:pt x="26566" y="16140"/>
                  </a:cubicBezTo>
                  <a:cubicBezTo>
                    <a:pt x="26232" y="16019"/>
                    <a:pt x="25806" y="15836"/>
                    <a:pt x="25685" y="15441"/>
                  </a:cubicBezTo>
                  <a:cubicBezTo>
                    <a:pt x="25381" y="14408"/>
                    <a:pt x="27083" y="13405"/>
                    <a:pt x="27751" y="12979"/>
                  </a:cubicBezTo>
                  <a:cubicBezTo>
                    <a:pt x="30213" y="11429"/>
                    <a:pt x="33040" y="10517"/>
                    <a:pt x="35745" y="9514"/>
                  </a:cubicBezTo>
                  <a:close/>
                  <a:moveTo>
                    <a:pt x="44591" y="10791"/>
                  </a:moveTo>
                  <a:cubicBezTo>
                    <a:pt x="43223" y="9909"/>
                    <a:pt x="41946" y="8906"/>
                    <a:pt x="40761" y="7812"/>
                  </a:cubicBezTo>
                  <a:cubicBezTo>
                    <a:pt x="39393" y="6414"/>
                    <a:pt x="38329" y="4742"/>
                    <a:pt x="37721" y="2888"/>
                  </a:cubicBezTo>
                  <a:cubicBezTo>
                    <a:pt x="37448" y="2067"/>
                    <a:pt x="37448" y="942"/>
                    <a:pt x="38542" y="821"/>
                  </a:cubicBezTo>
                  <a:cubicBezTo>
                    <a:pt x="39727" y="699"/>
                    <a:pt x="40913" y="1702"/>
                    <a:pt x="41673" y="2462"/>
                  </a:cubicBezTo>
                  <a:cubicBezTo>
                    <a:pt x="43831" y="4681"/>
                    <a:pt x="44378" y="7599"/>
                    <a:pt x="44591" y="10547"/>
                  </a:cubicBezTo>
                  <a:close/>
                  <a:moveTo>
                    <a:pt x="45047" y="11003"/>
                  </a:moveTo>
                  <a:cubicBezTo>
                    <a:pt x="44347" y="12067"/>
                    <a:pt x="43040" y="12766"/>
                    <a:pt x="42007" y="13526"/>
                  </a:cubicBezTo>
                  <a:cubicBezTo>
                    <a:pt x="40274" y="14894"/>
                    <a:pt x="38451" y="16110"/>
                    <a:pt x="36505" y="17204"/>
                  </a:cubicBezTo>
                  <a:cubicBezTo>
                    <a:pt x="35563" y="17721"/>
                    <a:pt x="34742" y="17903"/>
                    <a:pt x="33709" y="17569"/>
                  </a:cubicBezTo>
                  <a:cubicBezTo>
                    <a:pt x="33405" y="17478"/>
                    <a:pt x="32979" y="17326"/>
                    <a:pt x="32888" y="16991"/>
                  </a:cubicBezTo>
                  <a:cubicBezTo>
                    <a:pt x="32645" y="15958"/>
                    <a:pt x="34074" y="14772"/>
                    <a:pt x="34803" y="14347"/>
                  </a:cubicBezTo>
                  <a:cubicBezTo>
                    <a:pt x="35594" y="13921"/>
                    <a:pt x="36414" y="13557"/>
                    <a:pt x="37235" y="13222"/>
                  </a:cubicBezTo>
                  <a:cubicBezTo>
                    <a:pt x="39211" y="12280"/>
                    <a:pt x="41247" y="11490"/>
                    <a:pt x="43344" y="10882"/>
                  </a:cubicBezTo>
                  <a:close/>
                  <a:moveTo>
                    <a:pt x="51369" y="12250"/>
                  </a:moveTo>
                  <a:cubicBezTo>
                    <a:pt x="50244" y="11338"/>
                    <a:pt x="49272" y="10304"/>
                    <a:pt x="48451" y="9119"/>
                  </a:cubicBezTo>
                  <a:cubicBezTo>
                    <a:pt x="47934" y="8237"/>
                    <a:pt x="47448" y="7295"/>
                    <a:pt x="47053" y="6353"/>
                  </a:cubicBezTo>
                  <a:cubicBezTo>
                    <a:pt x="46658" y="5411"/>
                    <a:pt x="46050" y="4407"/>
                    <a:pt x="46171" y="3313"/>
                  </a:cubicBezTo>
                  <a:cubicBezTo>
                    <a:pt x="46171" y="3070"/>
                    <a:pt x="46232" y="2796"/>
                    <a:pt x="46354" y="2584"/>
                  </a:cubicBezTo>
                  <a:cubicBezTo>
                    <a:pt x="47022" y="790"/>
                    <a:pt x="49059" y="2523"/>
                    <a:pt x="49697" y="3344"/>
                  </a:cubicBezTo>
                  <a:cubicBezTo>
                    <a:pt x="50609" y="4620"/>
                    <a:pt x="51217" y="6079"/>
                    <a:pt x="51430" y="7629"/>
                  </a:cubicBezTo>
                  <a:cubicBezTo>
                    <a:pt x="51734" y="9240"/>
                    <a:pt x="51825" y="10791"/>
                    <a:pt x="51369" y="12280"/>
                  </a:cubicBezTo>
                  <a:close/>
                  <a:moveTo>
                    <a:pt x="51278" y="12614"/>
                  </a:moveTo>
                  <a:lnTo>
                    <a:pt x="51551" y="12614"/>
                  </a:lnTo>
                  <a:cubicBezTo>
                    <a:pt x="50275" y="14073"/>
                    <a:pt x="48937" y="15441"/>
                    <a:pt x="47509" y="16718"/>
                  </a:cubicBezTo>
                  <a:cubicBezTo>
                    <a:pt x="45928" y="18177"/>
                    <a:pt x="44104" y="19605"/>
                    <a:pt x="41946" y="19970"/>
                  </a:cubicBezTo>
                  <a:cubicBezTo>
                    <a:pt x="41278" y="20092"/>
                    <a:pt x="39667" y="20304"/>
                    <a:pt x="39636" y="19271"/>
                  </a:cubicBezTo>
                  <a:cubicBezTo>
                    <a:pt x="39606" y="17994"/>
                    <a:pt x="41065" y="16778"/>
                    <a:pt x="41946" y="16110"/>
                  </a:cubicBezTo>
                  <a:cubicBezTo>
                    <a:pt x="44408" y="14195"/>
                    <a:pt x="47721" y="13070"/>
                    <a:pt x="50791" y="12645"/>
                  </a:cubicBezTo>
                  <a:lnTo>
                    <a:pt x="51217" y="12645"/>
                  </a:lnTo>
                  <a:cubicBezTo>
                    <a:pt x="51278" y="12493"/>
                    <a:pt x="51308" y="12371"/>
                    <a:pt x="51369" y="12250"/>
                  </a:cubicBezTo>
                  <a:lnTo>
                    <a:pt x="51551" y="12432"/>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1" name="Google Shape;1261;p41"/>
            <p:cNvSpPr/>
            <p:nvPr/>
          </p:nvSpPr>
          <p:spPr>
            <a:xfrm>
              <a:off x="4680353" y="2038003"/>
              <a:ext cx="804982" cy="107202"/>
            </a:xfrm>
            <a:custGeom>
              <a:rect b="b" l="l" r="r" t="t"/>
              <a:pathLst>
                <a:path extrusionOk="0" h="6505" w="48846">
                  <a:moveTo>
                    <a:pt x="851" y="2736"/>
                  </a:moveTo>
                  <a:cubicBezTo>
                    <a:pt x="9848" y="2037"/>
                    <a:pt x="18845" y="1186"/>
                    <a:pt x="27873" y="2280"/>
                  </a:cubicBezTo>
                  <a:cubicBezTo>
                    <a:pt x="32250" y="2766"/>
                    <a:pt x="36596" y="3556"/>
                    <a:pt x="40882" y="4559"/>
                  </a:cubicBezTo>
                  <a:cubicBezTo>
                    <a:pt x="43192" y="5107"/>
                    <a:pt x="45563" y="6049"/>
                    <a:pt x="47934" y="6414"/>
                  </a:cubicBezTo>
                  <a:cubicBezTo>
                    <a:pt x="48694" y="6505"/>
                    <a:pt x="48846" y="5380"/>
                    <a:pt x="48086" y="5259"/>
                  </a:cubicBezTo>
                  <a:cubicBezTo>
                    <a:pt x="45776" y="4894"/>
                    <a:pt x="43435" y="3982"/>
                    <a:pt x="41125" y="3435"/>
                  </a:cubicBezTo>
                  <a:cubicBezTo>
                    <a:pt x="36809" y="2401"/>
                    <a:pt x="32432" y="1642"/>
                    <a:pt x="27994" y="1094"/>
                  </a:cubicBezTo>
                  <a:cubicBezTo>
                    <a:pt x="18906" y="0"/>
                    <a:pt x="9818" y="851"/>
                    <a:pt x="760" y="1581"/>
                  </a:cubicBezTo>
                  <a:cubicBezTo>
                    <a:pt x="0" y="1642"/>
                    <a:pt x="91" y="2766"/>
                    <a:pt x="821" y="2705"/>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62" name="Google Shape;1262;p41"/>
          <p:cNvGrpSpPr/>
          <p:nvPr/>
        </p:nvGrpSpPr>
        <p:grpSpPr>
          <a:xfrm rot="-5400000">
            <a:off x="6156809" y="4188392"/>
            <a:ext cx="558436" cy="721945"/>
            <a:chOff x="6732373" y="3073158"/>
            <a:chExt cx="465363" cy="601621"/>
          </a:xfrm>
        </p:grpSpPr>
        <p:sp>
          <p:nvSpPr>
            <p:cNvPr id="1263" name="Google Shape;1263;p41"/>
            <p:cNvSpPr/>
            <p:nvPr/>
          </p:nvSpPr>
          <p:spPr>
            <a:xfrm>
              <a:off x="6772436" y="3168332"/>
              <a:ext cx="425299" cy="506447"/>
            </a:xfrm>
            <a:custGeom>
              <a:rect b="b" l="l" r="r" t="t"/>
              <a:pathLst>
                <a:path extrusionOk="0" h="30731" w="25807">
                  <a:moveTo>
                    <a:pt x="670" y="153"/>
                  </a:moveTo>
                  <a:cubicBezTo>
                    <a:pt x="1977" y="1"/>
                    <a:pt x="3192" y="366"/>
                    <a:pt x="4408" y="639"/>
                  </a:cubicBezTo>
                  <a:cubicBezTo>
                    <a:pt x="6597" y="1156"/>
                    <a:pt x="8724" y="1855"/>
                    <a:pt x="10791" y="2706"/>
                  </a:cubicBezTo>
                  <a:cubicBezTo>
                    <a:pt x="11703" y="3071"/>
                    <a:pt x="13466" y="3770"/>
                    <a:pt x="13922" y="4742"/>
                  </a:cubicBezTo>
                  <a:cubicBezTo>
                    <a:pt x="14104" y="5138"/>
                    <a:pt x="13284" y="5350"/>
                    <a:pt x="13041" y="5442"/>
                  </a:cubicBezTo>
                  <a:cubicBezTo>
                    <a:pt x="12068" y="5776"/>
                    <a:pt x="11186" y="6505"/>
                    <a:pt x="12038" y="7569"/>
                  </a:cubicBezTo>
                  <a:cubicBezTo>
                    <a:pt x="13800" y="9667"/>
                    <a:pt x="17600" y="9727"/>
                    <a:pt x="18664" y="12493"/>
                  </a:cubicBezTo>
                  <a:cubicBezTo>
                    <a:pt x="18937" y="13192"/>
                    <a:pt x="18573" y="13679"/>
                    <a:pt x="17934" y="13983"/>
                  </a:cubicBezTo>
                  <a:cubicBezTo>
                    <a:pt x="17478" y="14195"/>
                    <a:pt x="16931" y="14499"/>
                    <a:pt x="17235" y="15107"/>
                  </a:cubicBezTo>
                  <a:cubicBezTo>
                    <a:pt x="17722" y="16080"/>
                    <a:pt x="18937" y="16566"/>
                    <a:pt x="19849" y="16992"/>
                  </a:cubicBezTo>
                  <a:cubicBezTo>
                    <a:pt x="21612" y="17813"/>
                    <a:pt x="23861" y="18633"/>
                    <a:pt x="24925" y="20396"/>
                  </a:cubicBezTo>
                  <a:cubicBezTo>
                    <a:pt x="25047" y="20548"/>
                    <a:pt x="25138" y="20761"/>
                    <a:pt x="25199" y="20943"/>
                  </a:cubicBezTo>
                  <a:cubicBezTo>
                    <a:pt x="25807" y="22949"/>
                    <a:pt x="22554" y="22038"/>
                    <a:pt x="22372" y="23679"/>
                  </a:cubicBezTo>
                  <a:cubicBezTo>
                    <a:pt x="22311" y="24287"/>
                    <a:pt x="22706" y="24834"/>
                    <a:pt x="22980" y="25351"/>
                  </a:cubicBezTo>
                  <a:cubicBezTo>
                    <a:pt x="23740" y="26779"/>
                    <a:pt x="24743" y="30609"/>
                    <a:pt x="22007" y="30700"/>
                  </a:cubicBezTo>
                  <a:cubicBezTo>
                    <a:pt x="21004" y="30731"/>
                    <a:pt x="20092" y="29971"/>
                    <a:pt x="19424" y="29332"/>
                  </a:cubicBezTo>
                  <a:cubicBezTo>
                    <a:pt x="18117" y="28086"/>
                    <a:pt x="17205" y="26536"/>
                    <a:pt x="16141" y="25138"/>
                  </a:cubicBezTo>
                  <a:cubicBezTo>
                    <a:pt x="15533" y="24348"/>
                    <a:pt x="14773" y="23345"/>
                    <a:pt x="13770" y="23071"/>
                  </a:cubicBezTo>
                  <a:cubicBezTo>
                    <a:pt x="12645" y="22767"/>
                    <a:pt x="12250" y="23649"/>
                    <a:pt x="11490" y="24196"/>
                  </a:cubicBezTo>
                  <a:cubicBezTo>
                    <a:pt x="10822" y="24682"/>
                    <a:pt x="9849" y="24530"/>
                    <a:pt x="9180" y="24165"/>
                  </a:cubicBezTo>
                  <a:cubicBezTo>
                    <a:pt x="6566" y="22828"/>
                    <a:pt x="7053" y="19028"/>
                    <a:pt x="6627" y="16627"/>
                  </a:cubicBezTo>
                  <a:cubicBezTo>
                    <a:pt x="6475" y="15715"/>
                    <a:pt x="6171" y="14165"/>
                    <a:pt x="5320" y="13618"/>
                  </a:cubicBezTo>
                  <a:cubicBezTo>
                    <a:pt x="4834" y="13344"/>
                    <a:pt x="4287" y="13679"/>
                    <a:pt x="3922" y="13983"/>
                  </a:cubicBezTo>
                  <a:cubicBezTo>
                    <a:pt x="3223" y="14560"/>
                    <a:pt x="2341" y="15320"/>
                    <a:pt x="1399" y="14773"/>
                  </a:cubicBezTo>
                  <a:cubicBezTo>
                    <a:pt x="1" y="13983"/>
                    <a:pt x="122" y="11885"/>
                    <a:pt x="214" y="10548"/>
                  </a:cubicBezTo>
                  <a:cubicBezTo>
                    <a:pt x="335" y="8664"/>
                    <a:pt x="457" y="6779"/>
                    <a:pt x="548" y="4894"/>
                  </a:cubicBezTo>
                  <a:cubicBezTo>
                    <a:pt x="639" y="3496"/>
                    <a:pt x="852" y="2068"/>
                    <a:pt x="670" y="669"/>
                  </a:cubicBezTo>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4" name="Google Shape;1264;p41"/>
            <p:cNvSpPr/>
            <p:nvPr/>
          </p:nvSpPr>
          <p:spPr>
            <a:xfrm>
              <a:off x="6732373" y="3073158"/>
              <a:ext cx="362675" cy="473388"/>
            </a:xfrm>
            <a:custGeom>
              <a:rect b="b" l="l" r="r" t="t"/>
              <a:pathLst>
                <a:path extrusionOk="0" h="28725" w="22007">
                  <a:moveTo>
                    <a:pt x="183" y="821"/>
                  </a:moveTo>
                  <a:cubicBezTo>
                    <a:pt x="1368" y="4560"/>
                    <a:pt x="3617" y="7843"/>
                    <a:pt x="5775" y="11065"/>
                  </a:cubicBezTo>
                  <a:cubicBezTo>
                    <a:pt x="10031" y="17387"/>
                    <a:pt x="15076" y="23618"/>
                    <a:pt x="21034" y="28390"/>
                  </a:cubicBezTo>
                  <a:cubicBezTo>
                    <a:pt x="21490" y="28724"/>
                    <a:pt x="22007" y="28056"/>
                    <a:pt x="21581" y="27691"/>
                  </a:cubicBezTo>
                  <a:cubicBezTo>
                    <a:pt x="15715" y="22949"/>
                    <a:pt x="10730" y="16809"/>
                    <a:pt x="6535" y="10578"/>
                  </a:cubicBezTo>
                  <a:cubicBezTo>
                    <a:pt x="4408" y="7448"/>
                    <a:pt x="2189" y="4226"/>
                    <a:pt x="1064" y="578"/>
                  </a:cubicBezTo>
                  <a:cubicBezTo>
                    <a:pt x="882" y="1"/>
                    <a:pt x="0" y="274"/>
                    <a:pt x="183" y="852"/>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65" name="Google Shape;1265;p41"/>
          <p:cNvGrpSpPr/>
          <p:nvPr/>
        </p:nvGrpSpPr>
        <p:grpSpPr>
          <a:xfrm rot="-5400000">
            <a:off x="3150037" y="2432691"/>
            <a:ext cx="628168" cy="1037418"/>
            <a:chOff x="4414941" y="1723176"/>
            <a:chExt cx="628168" cy="1037418"/>
          </a:xfrm>
        </p:grpSpPr>
        <p:sp>
          <p:nvSpPr>
            <p:cNvPr id="1266" name="Google Shape;1266;p41"/>
            <p:cNvSpPr/>
            <p:nvPr/>
          </p:nvSpPr>
          <p:spPr>
            <a:xfrm>
              <a:off x="4414941" y="1808330"/>
              <a:ext cx="628168" cy="952264"/>
            </a:xfrm>
            <a:custGeom>
              <a:rect b="b" l="l" r="r" t="t"/>
              <a:pathLst>
                <a:path extrusionOk="0" h="57783" w="38117">
                  <a:moveTo>
                    <a:pt x="13162" y="41126"/>
                  </a:moveTo>
                  <a:cubicBezTo>
                    <a:pt x="13314" y="41916"/>
                    <a:pt x="13587" y="42706"/>
                    <a:pt x="13709" y="43527"/>
                  </a:cubicBezTo>
                  <a:cubicBezTo>
                    <a:pt x="14226" y="46931"/>
                    <a:pt x="14043" y="50670"/>
                    <a:pt x="12037" y="53588"/>
                  </a:cubicBezTo>
                  <a:cubicBezTo>
                    <a:pt x="10973" y="55108"/>
                    <a:pt x="9575" y="56111"/>
                    <a:pt x="7995" y="57023"/>
                  </a:cubicBezTo>
                  <a:cubicBezTo>
                    <a:pt x="7599" y="57235"/>
                    <a:pt x="7235" y="57387"/>
                    <a:pt x="6870" y="57600"/>
                  </a:cubicBezTo>
                  <a:cubicBezTo>
                    <a:pt x="6870" y="57600"/>
                    <a:pt x="6536" y="57782"/>
                    <a:pt x="6536" y="57782"/>
                  </a:cubicBezTo>
                  <a:cubicBezTo>
                    <a:pt x="6384" y="57448"/>
                    <a:pt x="6505" y="56992"/>
                    <a:pt x="6566" y="56627"/>
                  </a:cubicBezTo>
                  <a:cubicBezTo>
                    <a:pt x="6688" y="55867"/>
                    <a:pt x="6748" y="55077"/>
                    <a:pt x="6809" y="54287"/>
                  </a:cubicBezTo>
                  <a:cubicBezTo>
                    <a:pt x="6870" y="52950"/>
                    <a:pt x="7083" y="51642"/>
                    <a:pt x="7417" y="50366"/>
                  </a:cubicBezTo>
                  <a:cubicBezTo>
                    <a:pt x="8481" y="47083"/>
                    <a:pt x="10730" y="44226"/>
                    <a:pt x="12949" y="41642"/>
                  </a:cubicBezTo>
                  <a:close/>
                  <a:moveTo>
                    <a:pt x="16262" y="31308"/>
                  </a:moveTo>
                  <a:cubicBezTo>
                    <a:pt x="16323" y="31156"/>
                    <a:pt x="16384" y="31004"/>
                    <a:pt x="16414" y="30852"/>
                  </a:cubicBezTo>
                  <a:lnTo>
                    <a:pt x="16293" y="31308"/>
                  </a:lnTo>
                  <a:close/>
                  <a:moveTo>
                    <a:pt x="16262" y="31308"/>
                  </a:moveTo>
                  <a:cubicBezTo>
                    <a:pt x="15746" y="32706"/>
                    <a:pt x="14803" y="33831"/>
                    <a:pt x="13770" y="34955"/>
                  </a:cubicBezTo>
                  <a:cubicBezTo>
                    <a:pt x="12584" y="36262"/>
                    <a:pt x="11369" y="37509"/>
                    <a:pt x="10092" y="38694"/>
                  </a:cubicBezTo>
                  <a:cubicBezTo>
                    <a:pt x="8815" y="39910"/>
                    <a:pt x="7417" y="41186"/>
                    <a:pt x="5715" y="41703"/>
                  </a:cubicBezTo>
                  <a:cubicBezTo>
                    <a:pt x="4317" y="42129"/>
                    <a:pt x="2827" y="41855"/>
                    <a:pt x="1368" y="41916"/>
                  </a:cubicBezTo>
                  <a:cubicBezTo>
                    <a:pt x="1216" y="41916"/>
                    <a:pt x="244" y="42068"/>
                    <a:pt x="153" y="41855"/>
                  </a:cubicBezTo>
                  <a:cubicBezTo>
                    <a:pt x="1" y="41490"/>
                    <a:pt x="730" y="41004"/>
                    <a:pt x="943" y="40822"/>
                  </a:cubicBezTo>
                  <a:cubicBezTo>
                    <a:pt x="1824" y="40092"/>
                    <a:pt x="2706" y="39393"/>
                    <a:pt x="3557" y="38633"/>
                  </a:cubicBezTo>
                  <a:cubicBezTo>
                    <a:pt x="5989" y="36414"/>
                    <a:pt x="8420" y="34347"/>
                    <a:pt x="11369" y="32828"/>
                  </a:cubicBezTo>
                  <a:cubicBezTo>
                    <a:pt x="12888" y="32068"/>
                    <a:pt x="14530" y="31338"/>
                    <a:pt x="16262" y="31308"/>
                  </a:cubicBezTo>
                  <a:close/>
                  <a:moveTo>
                    <a:pt x="17357" y="29028"/>
                  </a:moveTo>
                  <a:cubicBezTo>
                    <a:pt x="18481" y="30092"/>
                    <a:pt x="19454" y="31338"/>
                    <a:pt x="20244" y="32706"/>
                  </a:cubicBezTo>
                  <a:cubicBezTo>
                    <a:pt x="21521" y="34864"/>
                    <a:pt x="22615" y="37265"/>
                    <a:pt x="22524" y="39849"/>
                  </a:cubicBezTo>
                  <a:cubicBezTo>
                    <a:pt x="22433" y="41460"/>
                    <a:pt x="22159" y="43071"/>
                    <a:pt x="21642" y="44591"/>
                  </a:cubicBezTo>
                  <a:cubicBezTo>
                    <a:pt x="21551" y="44925"/>
                    <a:pt x="21460" y="45229"/>
                    <a:pt x="21338" y="45533"/>
                  </a:cubicBezTo>
                  <a:cubicBezTo>
                    <a:pt x="21308" y="45685"/>
                    <a:pt x="21308" y="45655"/>
                    <a:pt x="21247" y="45776"/>
                  </a:cubicBezTo>
                  <a:cubicBezTo>
                    <a:pt x="21247" y="45807"/>
                    <a:pt x="21247" y="45898"/>
                    <a:pt x="21217" y="45867"/>
                  </a:cubicBezTo>
                  <a:cubicBezTo>
                    <a:pt x="21034" y="45776"/>
                    <a:pt x="20974" y="45016"/>
                    <a:pt x="20943" y="44803"/>
                  </a:cubicBezTo>
                  <a:cubicBezTo>
                    <a:pt x="20700" y="43770"/>
                    <a:pt x="20396" y="42767"/>
                    <a:pt x="20031" y="41764"/>
                  </a:cubicBezTo>
                  <a:cubicBezTo>
                    <a:pt x="19423" y="40092"/>
                    <a:pt x="18603" y="38512"/>
                    <a:pt x="18025" y="36809"/>
                  </a:cubicBezTo>
                  <a:cubicBezTo>
                    <a:pt x="17539" y="35229"/>
                    <a:pt x="17296" y="33557"/>
                    <a:pt x="17265" y="31885"/>
                  </a:cubicBezTo>
                  <a:cubicBezTo>
                    <a:pt x="17235" y="31186"/>
                    <a:pt x="17265" y="30457"/>
                    <a:pt x="17357" y="29727"/>
                  </a:cubicBezTo>
                  <a:close/>
                  <a:moveTo>
                    <a:pt x="19515" y="22341"/>
                  </a:moveTo>
                  <a:cubicBezTo>
                    <a:pt x="18542" y="25259"/>
                    <a:pt x="15867" y="27174"/>
                    <a:pt x="13344" y="28694"/>
                  </a:cubicBezTo>
                  <a:cubicBezTo>
                    <a:pt x="12098" y="29423"/>
                    <a:pt x="10852" y="30183"/>
                    <a:pt x="9362" y="30305"/>
                  </a:cubicBezTo>
                  <a:cubicBezTo>
                    <a:pt x="8055" y="30396"/>
                    <a:pt x="6688" y="30487"/>
                    <a:pt x="5350" y="30487"/>
                  </a:cubicBezTo>
                  <a:cubicBezTo>
                    <a:pt x="4864" y="30487"/>
                    <a:pt x="4378" y="30457"/>
                    <a:pt x="3891" y="30457"/>
                  </a:cubicBezTo>
                  <a:lnTo>
                    <a:pt x="3435" y="30457"/>
                  </a:lnTo>
                  <a:cubicBezTo>
                    <a:pt x="3344" y="30457"/>
                    <a:pt x="3131" y="30518"/>
                    <a:pt x="3192" y="30457"/>
                  </a:cubicBezTo>
                  <a:cubicBezTo>
                    <a:pt x="3466" y="30062"/>
                    <a:pt x="4074" y="29849"/>
                    <a:pt x="4469" y="29636"/>
                  </a:cubicBezTo>
                  <a:cubicBezTo>
                    <a:pt x="5563" y="29028"/>
                    <a:pt x="6627" y="28390"/>
                    <a:pt x="7721" y="27812"/>
                  </a:cubicBezTo>
                  <a:cubicBezTo>
                    <a:pt x="8876" y="27174"/>
                    <a:pt x="10062" y="26566"/>
                    <a:pt x="11186" y="25806"/>
                  </a:cubicBezTo>
                  <a:cubicBezTo>
                    <a:pt x="13557" y="24195"/>
                    <a:pt x="16110" y="22189"/>
                    <a:pt x="19119" y="22007"/>
                  </a:cubicBezTo>
                  <a:close/>
                  <a:moveTo>
                    <a:pt x="21946" y="17812"/>
                  </a:moveTo>
                  <a:cubicBezTo>
                    <a:pt x="22889" y="18086"/>
                    <a:pt x="23527" y="19393"/>
                    <a:pt x="24013" y="20153"/>
                  </a:cubicBezTo>
                  <a:cubicBezTo>
                    <a:pt x="25928" y="23101"/>
                    <a:pt x="26597" y="26080"/>
                    <a:pt x="26475" y="29545"/>
                  </a:cubicBezTo>
                  <a:cubicBezTo>
                    <a:pt x="26475" y="30822"/>
                    <a:pt x="26202" y="32129"/>
                    <a:pt x="25685" y="33314"/>
                  </a:cubicBezTo>
                  <a:cubicBezTo>
                    <a:pt x="25533" y="33618"/>
                    <a:pt x="25351" y="33922"/>
                    <a:pt x="25199" y="34256"/>
                  </a:cubicBezTo>
                  <a:cubicBezTo>
                    <a:pt x="25107" y="34408"/>
                    <a:pt x="25077" y="34469"/>
                    <a:pt x="25016" y="34621"/>
                  </a:cubicBezTo>
                  <a:cubicBezTo>
                    <a:pt x="24955" y="34712"/>
                    <a:pt x="24895" y="34955"/>
                    <a:pt x="24864" y="34895"/>
                  </a:cubicBezTo>
                  <a:cubicBezTo>
                    <a:pt x="24530" y="34347"/>
                    <a:pt x="24469" y="33648"/>
                    <a:pt x="24317" y="33040"/>
                  </a:cubicBezTo>
                  <a:cubicBezTo>
                    <a:pt x="24044" y="31885"/>
                    <a:pt x="23740" y="30730"/>
                    <a:pt x="23405" y="29575"/>
                  </a:cubicBezTo>
                  <a:cubicBezTo>
                    <a:pt x="23101" y="28481"/>
                    <a:pt x="22797" y="27387"/>
                    <a:pt x="22433" y="26323"/>
                  </a:cubicBezTo>
                  <a:cubicBezTo>
                    <a:pt x="21916" y="24864"/>
                    <a:pt x="21247" y="23344"/>
                    <a:pt x="21247" y="21733"/>
                  </a:cubicBezTo>
                  <a:cubicBezTo>
                    <a:pt x="21278" y="20457"/>
                    <a:pt x="21490" y="19210"/>
                    <a:pt x="21946" y="17995"/>
                  </a:cubicBezTo>
                  <a:close/>
                  <a:moveTo>
                    <a:pt x="28147" y="7174"/>
                  </a:moveTo>
                  <a:cubicBezTo>
                    <a:pt x="29120" y="7934"/>
                    <a:pt x="29667" y="9028"/>
                    <a:pt x="30123" y="10122"/>
                  </a:cubicBezTo>
                  <a:cubicBezTo>
                    <a:pt x="31156" y="12736"/>
                    <a:pt x="31582" y="15563"/>
                    <a:pt x="31399" y="18390"/>
                  </a:cubicBezTo>
                  <a:cubicBezTo>
                    <a:pt x="31278" y="19788"/>
                    <a:pt x="30852" y="21186"/>
                    <a:pt x="30153" y="22402"/>
                  </a:cubicBezTo>
                  <a:lnTo>
                    <a:pt x="29728" y="23162"/>
                  </a:lnTo>
                  <a:cubicBezTo>
                    <a:pt x="29667" y="23283"/>
                    <a:pt x="29606" y="23587"/>
                    <a:pt x="29545" y="23496"/>
                  </a:cubicBezTo>
                  <a:cubicBezTo>
                    <a:pt x="29272" y="23101"/>
                    <a:pt x="29089" y="22645"/>
                    <a:pt x="29059" y="22159"/>
                  </a:cubicBezTo>
                  <a:cubicBezTo>
                    <a:pt x="28876" y="21338"/>
                    <a:pt x="28694" y="20517"/>
                    <a:pt x="28481" y="19666"/>
                  </a:cubicBezTo>
                  <a:cubicBezTo>
                    <a:pt x="27478" y="15776"/>
                    <a:pt x="25928" y="11490"/>
                    <a:pt x="27843" y="7599"/>
                  </a:cubicBezTo>
                  <a:close/>
                  <a:moveTo>
                    <a:pt x="25168" y="11277"/>
                  </a:moveTo>
                  <a:cubicBezTo>
                    <a:pt x="23466" y="13314"/>
                    <a:pt x="20882" y="15259"/>
                    <a:pt x="18390" y="16110"/>
                  </a:cubicBezTo>
                  <a:cubicBezTo>
                    <a:pt x="17053" y="16505"/>
                    <a:pt x="15715" y="16718"/>
                    <a:pt x="14347" y="16748"/>
                  </a:cubicBezTo>
                  <a:cubicBezTo>
                    <a:pt x="12949" y="16870"/>
                    <a:pt x="11551" y="16718"/>
                    <a:pt x="10214" y="16323"/>
                  </a:cubicBezTo>
                  <a:cubicBezTo>
                    <a:pt x="9940" y="16232"/>
                    <a:pt x="9697" y="16140"/>
                    <a:pt x="9454" y="16080"/>
                  </a:cubicBezTo>
                  <a:cubicBezTo>
                    <a:pt x="9302" y="16049"/>
                    <a:pt x="9150" y="15988"/>
                    <a:pt x="9028" y="15928"/>
                  </a:cubicBezTo>
                  <a:cubicBezTo>
                    <a:pt x="9089" y="15715"/>
                    <a:pt x="9636" y="15593"/>
                    <a:pt x="9818" y="15502"/>
                  </a:cubicBezTo>
                  <a:cubicBezTo>
                    <a:pt x="10821" y="15137"/>
                    <a:pt x="11794" y="14742"/>
                    <a:pt x="12767" y="14286"/>
                  </a:cubicBezTo>
                  <a:cubicBezTo>
                    <a:pt x="14317" y="13526"/>
                    <a:pt x="15806" y="12584"/>
                    <a:pt x="17417" y="11915"/>
                  </a:cubicBezTo>
                  <a:cubicBezTo>
                    <a:pt x="18755" y="11368"/>
                    <a:pt x="20123" y="10973"/>
                    <a:pt x="21551" y="10791"/>
                  </a:cubicBezTo>
                  <a:cubicBezTo>
                    <a:pt x="22585" y="10608"/>
                    <a:pt x="24013" y="10426"/>
                    <a:pt x="25016" y="10882"/>
                  </a:cubicBezTo>
                  <a:close/>
                  <a:moveTo>
                    <a:pt x="33466" y="0"/>
                  </a:moveTo>
                  <a:cubicBezTo>
                    <a:pt x="35564" y="1307"/>
                    <a:pt x="36232" y="4013"/>
                    <a:pt x="36992" y="6232"/>
                  </a:cubicBezTo>
                  <a:cubicBezTo>
                    <a:pt x="37326" y="7204"/>
                    <a:pt x="37630" y="8207"/>
                    <a:pt x="37874" y="9210"/>
                  </a:cubicBezTo>
                  <a:cubicBezTo>
                    <a:pt x="38117" y="10153"/>
                    <a:pt x="38117" y="11095"/>
                    <a:pt x="37934" y="12037"/>
                  </a:cubicBezTo>
                  <a:cubicBezTo>
                    <a:pt x="37691" y="13374"/>
                    <a:pt x="37235" y="14712"/>
                    <a:pt x="36901" y="16019"/>
                  </a:cubicBezTo>
                  <a:cubicBezTo>
                    <a:pt x="36779" y="16444"/>
                    <a:pt x="36658" y="16870"/>
                    <a:pt x="36506" y="17295"/>
                  </a:cubicBezTo>
                  <a:cubicBezTo>
                    <a:pt x="36445" y="17539"/>
                    <a:pt x="36445" y="17539"/>
                    <a:pt x="36354" y="17812"/>
                  </a:cubicBezTo>
                  <a:cubicBezTo>
                    <a:pt x="36354" y="17843"/>
                    <a:pt x="36354" y="17995"/>
                    <a:pt x="36323" y="17964"/>
                  </a:cubicBezTo>
                  <a:cubicBezTo>
                    <a:pt x="35776" y="16931"/>
                    <a:pt x="35746" y="15502"/>
                    <a:pt x="35290" y="14408"/>
                  </a:cubicBezTo>
                  <a:cubicBezTo>
                    <a:pt x="34105" y="11520"/>
                    <a:pt x="33162" y="8724"/>
                    <a:pt x="32828" y="5593"/>
                  </a:cubicBezTo>
                  <a:cubicBezTo>
                    <a:pt x="32646" y="4013"/>
                    <a:pt x="32585" y="1459"/>
                    <a:pt x="33466" y="31"/>
                  </a:cubicBezTo>
                  <a:close/>
                  <a:moveTo>
                    <a:pt x="31278" y="2736"/>
                  </a:moveTo>
                  <a:cubicBezTo>
                    <a:pt x="30001" y="4073"/>
                    <a:pt x="28481" y="5137"/>
                    <a:pt x="26779" y="5897"/>
                  </a:cubicBezTo>
                  <a:cubicBezTo>
                    <a:pt x="25411" y="6475"/>
                    <a:pt x="23800" y="6991"/>
                    <a:pt x="22281" y="6931"/>
                  </a:cubicBezTo>
                  <a:cubicBezTo>
                    <a:pt x="21065" y="6870"/>
                    <a:pt x="19910" y="6383"/>
                    <a:pt x="18755" y="6019"/>
                  </a:cubicBezTo>
                  <a:cubicBezTo>
                    <a:pt x="18086" y="5806"/>
                    <a:pt x="17387" y="5624"/>
                    <a:pt x="16718" y="5380"/>
                  </a:cubicBezTo>
                  <a:cubicBezTo>
                    <a:pt x="16718" y="5380"/>
                    <a:pt x="16262" y="5168"/>
                    <a:pt x="16262" y="5168"/>
                  </a:cubicBezTo>
                  <a:cubicBezTo>
                    <a:pt x="16414" y="4894"/>
                    <a:pt x="16870" y="4803"/>
                    <a:pt x="17144" y="4712"/>
                  </a:cubicBezTo>
                  <a:cubicBezTo>
                    <a:pt x="17904" y="4469"/>
                    <a:pt x="18664" y="4195"/>
                    <a:pt x="19393" y="3921"/>
                  </a:cubicBezTo>
                  <a:cubicBezTo>
                    <a:pt x="21977" y="2979"/>
                    <a:pt x="24712" y="2432"/>
                    <a:pt x="27448" y="2341"/>
                  </a:cubicBezTo>
                  <a:cubicBezTo>
                    <a:pt x="28542" y="2280"/>
                    <a:pt x="29940" y="2128"/>
                    <a:pt x="30943" y="2706"/>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7" name="Google Shape;1267;p41"/>
            <p:cNvSpPr/>
            <p:nvPr/>
          </p:nvSpPr>
          <p:spPr>
            <a:xfrm>
              <a:off x="4611815" y="1723176"/>
              <a:ext cx="428299" cy="803482"/>
            </a:xfrm>
            <a:custGeom>
              <a:rect b="b" l="l" r="r" t="t"/>
              <a:pathLst>
                <a:path extrusionOk="0" h="48755" w="25989">
                  <a:moveTo>
                    <a:pt x="1368" y="47995"/>
                  </a:moveTo>
                  <a:cubicBezTo>
                    <a:pt x="4559" y="38238"/>
                    <a:pt x="7386" y="28481"/>
                    <a:pt x="12280" y="19332"/>
                  </a:cubicBezTo>
                  <a:cubicBezTo>
                    <a:pt x="15806" y="12736"/>
                    <a:pt x="20396" y="6778"/>
                    <a:pt x="25472" y="1307"/>
                  </a:cubicBezTo>
                  <a:cubicBezTo>
                    <a:pt x="25988" y="882"/>
                    <a:pt x="25016" y="0"/>
                    <a:pt x="24651" y="547"/>
                  </a:cubicBezTo>
                  <a:cubicBezTo>
                    <a:pt x="19484" y="6079"/>
                    <a:pt x="14833" y="12098"/>
                    <a:pt x="11246" y="18815"/>
                  </a:cubicBezTo>
                  <a:cubicBezTo>
                    <a:pt x="6353" y="28025"/>
                    <a:pt x="3496" y="37812"/>
                    <a:pt x="274" y="47660"/>
                  </a:cubicBezTo>
                  <a:cubicBezTo>
                    <a:pt x="0" y="48390"/>
                    <a:pt x="1155" y="48755"/>
                    <a:pt x="1368" y="47995"/>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68" name="Google Shape;1268;p41"/>
          <p:cNvGrpSpPr/>
          <p:nvPr/>
        </p:nvGrpSpPr>
        <p:grpSpPr>
          <a:xfrm>
            <a:off x="1705865" y="3416659"/>
            <a:ext cx="1108549" cy="459858"/>
            <a:chOff x="5090840" y="1660784"/>
            <a:chExt cx="1108549" cy="459858"/>
          </a:xfrm>
        </p:grpSpPr>
        <p:sp>
          <p:nvSpPr>
            <p:cNvPr id="1269" name="Google Shape;1269;p41"/>
            <p:cNvSpPr/>
            <p:nvPr/>
          </p:nvSpPr>
          <p:spPr>
            <a:xfrm>
              <a:off x="5090840" y="1660784"/>
              <a:ext cx="967294" cy="459858"/>
            </a:xfrm>
            <a:custGeom>
              <a:rect b="b" l="l" r="r" t="t"/>
              <a:pathLst>
                <a:path extrusionOk="0" h="27904" w="58695">
                  <a:moveTo>
                    <a:pt x="20335" y="13922"/>
                  </a:moveTo>
                  <a:cubicBezTo>
                    <a:pt x="15137" y="15168"/>
                    <a:pt x="10851" y="19211"/>
                    <a:pt x="5228" y="18663"/>
                  </a:cubicBezTo>
                  <a:cubicBezTo>
                    <a:pt x="3617" y="18511"/>
                    <a:pt x="669" y="18177"/>
                    <a:pt x="304" y="16080"/>
                  </a:cubicBezTo>
                  <a:cubicBezTo>
                    <a:pt x="0" y="14226"/>
                    <a:pt x="3252" y="13375"/>
                    <a:pt x="4529" y="13131"/>
                  </a:cubicBezTo>
                  <a:cubicBezTo>
                    <a:pt x="9544" y="12159"/>
                    <a:pt x="14104" y="13466"/>
                    <a:pt x="19089" y="13527"/>
                  </a:cubicBezTo>
                  <a:close/>
                  <a:moveTo>
                    <a:pt x="32949" y="13192"/>
                  </a:moveTo>
                  <a:lnTo>
                    <a:pt x="32645" y="13071"/>
                  </a:lnTo>
                  <a:cubicBezTo>
                    <a:pt x="29666" y="12432"/>
                    <a:pt x="26900" y="12037"/>
                    <a:pt x="23891" y="11551"/>
                  </a:cubicBezTo>
                  <a:cubicBezTo>
                    <a:pt x="22037" y="11338"/>
                    <a:pt x="20213" y="10852"/>
                    <a:pt x="18481" y="10153"/>
                  </a:cubicBezTo>
                  <a:cubicBezTo>
                    <a:pt x="16505" y="9332"/>
                    <a:pt x="9392" y="4347"/>
                    <a:pt x="15927" y="3982"/>
                  </a:cubicBezTo>
                  <a:cubicBezTo>
                    <a:pt x="16687" y="3952"/>
                    <a:pt x="17447" y="4013"/>
                    <a:pt x="18207" y="4134"/>
                  </a:cubicBezTo>
                  <a:cubicBezTo>
                    <a:pt x="22402" y="4803"/>
                    <a:pt x="26292" y="6718"/>
                    <a:pt x="29393" y="9636"/>
                  </a:cubicBezTo>
                  <a:cubicBezTo>
                    <a:pt x="30487" y="10639"/>
                    <a:pt x="31490" y="11764"/>
                    <a:pt x="32584" y="12797"/>
                  </a:cubicBezTo>
                  <a:cubicBezTo>
                    <a:pt x="32736" y="12888"/>
                    <a:pt x="32858" y="13010"/>
                    <a:pt x="32979" y="13131"/>
                  </a:cubicBezTo>
                  <a:cubicBezTo>
                    <a:pt x="32979" y="13162"/>
                    <a:pt x="32979" y="13162"/>
                    <a:pt x="32949" y="13192"/>
                  </a:cubicBezTo>
                  <a:close/>
                  <a:moveTo>
                    <a:pt x="32919" y="13344"/>
                  </a:moveTo>
                  <a:cubicBezTo>
                    <a:pt x="32554" y="14651"/>
                    <a:pt x="31095" y="16110"/>
                    <a:pt x="30365" y="17144"/>
                  </a:cubicBezTo>
                  <a:cubicBezTo>
                    <a:pt x="27782" y="20822"/>
                    <a:pt x="25259" y="23253"/>
                    <a:pt x="20882" y="24499"/>
                  </a:cubicBezTo>
                  <a:cubicBezTo>
                    <a:pt x="20061" y="24712"/>
                    <a:pt x="16201" y="26080"/>
                    <a:pt x="15623" y="24925"/>
                  </a:cubicBezTo>
                  <a:cubicBezTo>
                    <a:pt x="14681" y="23010"/>
                    <a:pt x="17599" y="20244"/>
                    <a:pt x="18815" y="19241"/>
                  </a:cubicBezTo>
                  <a:cubicBezTo>
                    <a:pt x="22766" y="15958"/>
                    <a:pt x="28025" y="14590"/>
                    <a:pt x="32919" y="13344"/>
                  </a:cubicBezTo>
                  <a:cubicBezTo>
                    <a:pt x="32919" y="13314"/>
                    <a:pt x="32949" y="13253"/>
                    <a:pt x="32949" y="13192"/>
                  </a:cubicBezTo>
                  <a:lnTo>
                    <a:pt x="33192" y="13283"/>
                  </a:lnTo>
                  <a:close/>
                  <a:moveTo>
                    <a:pt x="44621" y="14317"/>
                  </a:moveTo>
                  <a:cubicBezTo>
                    <a:pt x="44803" y="15350"/>
                    <a:pt x="44560" y="16505"/>
                    <a:pt x="43770" y="18025"/>
                  </a:cubicBezTo>
                  <a:cubicBezTo>
                    <a:pt x="43405" y="18846"/>
                    <a:pt x="42888" y="19575"/>
                    <a:pt x="42250" y="20244"/>
                  </a:cubicBezTo>
                  <a:cubicBezTo>
                    <a:pt x="40305" y="22250"/>
                    <a:pt x="37691" y="22919"/>
                    <a:pt x="35016" y="23071"/>
                  </a:cubicBezTo>
                  <a:cubicBezTo>
                    <a:pt x="34438" y="23101"/>
                    <a:pt x="32341" y="23375"/>
                    <a:pt x="32220" y="22524"/>
                  </a:cubicBezTo>
                  <a:cubicBezTo>
                    <a:pt x="32007" y="21126"/>
                    <a:pt x="33557" y="19788"/>
                    <a:pt x="34499" y="18967"/>
                  </a:cubicBezTo>
                  <a:cubicBezTo>
                    <a:pt x="37052" y="16688"/>
                    <a:pt x="40153" y="14986"/>
                    <a:pt x="43618" y="14651"/>
                  </a:cubicBezTo>
                  <a:lnTo>
                    <a:pt x="44621" y="14317"/>
                  </a:lnTo>
                  <a:close/>
                  <a:moveTo>
                    <a:pt x="44621" y="14317"/>
                  </a:moveTo>
                  <a:cubicBezTo>
                    <a:pt x="39180" y="13709"/>
                    <a:pt x="34590" y="10639"/>
                    <a:pt x="30517" y="6961"/>
                  </a:cubicBezTo>
                  <a:cubicBezTo>
                    <a:pt x="29879" y="6384"/>
                    <a:pt x="25624" y="1855"/>
                    <a:pt x="27903" y="973"/>
                  </a:cubicBezTo>
                  <a:cubicBezTo>
                    <a:pt x="30365" y="1"/>
                    <a:pt x="33952" y="2280"/>
                    <a:pt x="35897" y="3648"/>
                  </a:cubicBezTo>
                  <a:cubicBezTo>
                    <a:pt x="38116" y="5320"/>
                    <a:pt x="40122" y="7296"/>
                    <a:pt x="41764" y="9545"/>
                  </a:cubicBezTo>
                  <a:cubicBezTo>
                    <a:pt x="43253" y="11460"/>
                    <a:pt x="44378" y="12767"/>
                    <a:pt x="44621" y="14317"/>
                  </a:cubicBezTo>
                  <a:close/>
                  <a:moveTo>
                    <a:pt x="57661" y="17174"/>
                  </a:moveTo>
                  <a:cubicBezTo>
                    <a:pt x="52311" y="15442"/>
                    <a:pt x="46597" y="12858"/>
                    <a:pt x="43284" y="8086"/>
                  </a:cubicBezTo>
                  <a:cubicBezTo>
                    <a:pt x="42311" y="6718"/>
                    <a:pt x="39545" y="2432"/>
                    <a:pt x="42463" y="1368"/>
                  </a:cubicBezTo>
                  <a:cubicBezTo>
                    <a:pt x="44469" y="639"/>
                    <a:pt x="46901" y="2098"/>
                    <a:pt x="48481" y="3192"/>
                  </a:cubicBezTo>
                  <a:cubicBezTo>
                    <a:pt x="49667" y="4074"/>
                    <a:pt x="50731" y="5077"/>
                    <a:pt x="51703" y="6201"/>
                  </a:cubicBezTo>
                  <a:cubicBezTo>
                    <a:pt x="53405" y="8147"/>
                    <a:pt x="58694" y="15138"/>
                    <a:pt x="58481" y="18208"/>
                  </a:cubicBezTo>
                  <a:cubicBezTo>
                    <a:pt x="58421" y="19180"/>
                    <a:pt x="57843" y="20062"/>
                    <a:pt x="57326" y="20852"/>
                  </a:cubicBezTo>
                  <a:cubicBezTo>
                    <a:pt x="55351" y="23648"/>
                    <a:pt x="52493" y="25715"/>
                    <a:pt x="49180" y="26688"/>
                  </a:cubicBezTo>
                  <a:cubicBezTo>
                    <a:pt x="47053" y="27296"/>
                    <a:pt x="40913" y="27904"/>
                    <a:pt x="44439" y="23740"/>
                  </a:cubicBezTo>
                  <a:cubicBezTo>
                    <a:pt x="45350" y="22676"/>
                    <a:pt x="46597" y="21855"/>
                    <a:pt x="47691" y="20974"/>
                  </a:cubicBezTo>
                  <a:cubicBezTo>
                    <a:pt x="48694" y="20153"/>
                    <a:pt x="49758" y="19454"/>
                    <a:pt x="50913" y="18907"/>
                  </a:cubicBezTo>
                  <a:cubicBezTo>
                    <a:pt x="52767" y="18056"/>
                    <a:pt x="54743" y="17539"/>
                    <a:pt x="56779" y="17417"/>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0" name="Google Shape;1270;p41"/>
            <p:cNvSpPr/>
            <p:nvPr/>
          </p:nvSpPr>
          <p:spPr>
            <a:xfrm>
              <a:off x="5369851" y="1848133"/>
              <a:ext cx="829537" cy="167321"/>
            </a:xfrm>
            <a:custGeom>
              <a:rect b="b" l="l" r="r" t="t"/>
              <a:pathLst>
                <a:path extrusionOk="0" h="10153" w="50336">
                  <a:moveTo>
                    <a:pt x="700" y="3405"/>
                  </a:moveTo>
                  <a:cubicBezTo>
                    <a:pt x="17569" y="1156"/>
                    <a:pt x="33497" y="3678"/>
                    <a:pt x="49242" y="9879"/>
                  </a:cubicBezTo>
                  <a:cubicBezTo>
                    <a:pt x="49910" y="10153"/>
                    <a:pt x="50336" y="9119"/>
                    <a:pt x="49637" y="8815"/>
                  </a:cubicBezTo>
                  <a:cubicBezTo>
                    <a:pt x="33740" y="2554"/>
                    <a:pt x="17600" y="1"/>
                    <a:pt x="548" y="2250"/>
                  </a:cubicBezTo>
                  <a:cubicBezTo>
                    <a:pt x="244" y="2311"/>
                    <a:pt x="0" y="2584"/>
                    <a:pt x="61" y="2888"/>
                  </a:cubicBezTo>
                  <a:cubicBezTo>
                    <a:pt x="92" y="3222"/>
                    <a:pt x="396" y="3435"/>
                    <a:pt x="700" y="3405"/>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71" name="Google Shape;1271;p41"/>
          <p:cNvGrpSpPr/>
          <p:nvPr/>
        </p:nvGrpSpPr>
        <p:grpSpPr>
          <a:xfrm flipH="1" rot="10800000">
            <a:off x="4829250" y="2734737"/>
            <a:ext cx="176352" cy="433327"/>
            <a:chOff x="4068699" y="2331023"/>
            <a:chExt cx="176352" cy="433327"/>
          </a:xfrm>
        </p:grpSpPr>
        <p:sp>
          <p:nvSpPr>
            <p:cNvPr id="1272" name="Google Shape;1272;p41"/>
            <p:cNvSpPr/>
            <p:nvPr/>
          </p:nvSpPr>
          <p:spPr>
            <a:xfrm>
              <a:off x="4068699" y="2437733"/>
              <a:ext cx="176352" cy="326617"/>
            </a:xfrm>
            <a:custGeom>
              <a:rect b="b" l="l" r="r" t="t"/>
              <a:pathLst>
                <a:path extrusionOk="0" h="19819" w="10701">
                  <a:moveTo>
                    <a:pt x="9454" y="91"/>
                  </a:moveTo>
                  <a:cubicBezTo>
                    <a:pt x="10244" y="1550"/>
                    <a:pt x="10426" y="3009"/>
                    <a:pt x="10548" y="4651"/>
                  </a:cubicBezTo>
                  <a:cubicBezTo>
                    <a:pt x="10700" y="6049"/>
                    <a:pt x="10670" y="7508"/>
                    <a:pt x="10457" y="8906"/>
                  </a:cubicBezTo>
                  <a:cubicBezTo>
                    <a:pt x="9940" y="11520"/>
                    <a:pt x="8268" y="14165"/>
                    <a:pt x="6475" y="16079"/>
                  </a:cubicBezTo>
                  <a:cubicBezTo>
                    <a:pt x="5290" y="17417"/>
                    <a:pt x="3800" y="18481"/>
                    <a:pt x="2128" y="19180"/>
                  </a:cubicBezTo>
                  <a:cubicBezTo>
                    <a:pt x="1764" y="19301"/>
                    <a:pt x="1399" y="19484"/>
                    <a:pt x="1065" y="19666"/>
                  </a:cubicBezTo>
                  <a:cubicBezTo>
                    <a:pt x="1004" y="19727"/>
                    <a:pt x="913" y="19757"/>
                    <a:pt x="821" y="19818"/>
                  </a:cubicBezTo>
                  <a:cubicBezTo>
                    <a:pt x="487" y="19545"/>
                    <a:pt x="457" y="18845"/>
                    <a:pt x="365" y="18481"/>
                  </a:cubicBezTo>
                  <a:cubicBezTo>
                    <a:pt x="122" y="16991"/>
                    <a:pt x="1" y="15472"/>
                    <a:pt x="31" y="13952"/>
                  </a:cubicBezTo>
                  <a:cubicBezTo>
                    <a:pt x="31" y="12584"/>
                    <a:pt x="153" y="11186"/>
                    <a:pt x="396" y="9848"/>
                  </a:cubicBezTo>
                  <a:cubicBezTo>
                    <a:pt x="1125" y="6596"/>
                    <a:pt x="3192" y="3860"/>
                    <a:pt x="5746" y="1854"/>
                  </a:cubicBezTo>
                  <a:cubicBezTo>
                    <a:pt x="6718" y="1094"/>
                    <a:pt x="7539" y="335"/>
                    <a:pt x="8755" y="0"/>
                  </a:cubicBezTo>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3" name="Google Shape;1273;p41"/>
            <p:cNvSpPr/>
            <p:nvPr/>
          </p:nvSpPr>
          <p:spPr>
            <a:xfrm>
              <a:off x="4150359" y="2331023"/>
              <a:ext cx="93178" cy="287543"/>
            </a:xfrm>
            <a:custGeom>
              <a:rect b="b" l="l" r="r" t="t"/>
              <a:pathLst>
                <a:path extrusionOk="0" h="17448" w="5654">
                  <a:moveTo>
                    <a:pt x="1368" y="16749"/>
                  </a:moveTo>
                  <a:cubicBezTo>
                    <a:pt x="2310" y="14682"/>
                    <a:pt x="2857" y="12524"/>
                    <a:pt x="3557" y="10396"/>
                  </a:cubicBezTo>
                  <a:cubicBezTo>
                    <a:pt x="4529" y="7357"/>
                    <a:pt x="5593" y="4013"/>
                    <a:pt x="5654" y="791"/>
                  </a:cubicBezTo>
                  <a:cubicBezTo>
                    <a:pt x="5654" y="31"/>
                    <a:pt x="4529" y="1"/>
                    <a:pt x="4499" y="761"/>
                  </a:cubicBezTo>
                  <a:cubicBezTo>
                    <a:pt x="4468" y="3892"/>
                    <a:pt x="3405" y="7113"/>
                    <a:pt x="2462" y="10031"/>
                  </a:cubicBezTo>
                  <a:cubicBezTo>
                    <a:pt x="1794" y="12129"/>
                    <a:pt x="1246" y="14256"/>
                    <a:pt x="335" y="16263"/>
                  </a:cubicBezTo>
                  <a:cubicBezTo>
                    <a:pt x="0" y="16962"/>
                    <a:pt x="1064" y="17448"/>
                    <a:pt x="1368" y="16749"/>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74" name="Google Shape;1274;p41"/>
          <p:cNvGrpSpPr/>
          <p:nvPr/>
        </p:nvGrpSpPr>
        <p:grpSpPr>
          <a:xfrm>
            <a:off x="4512880" y="4067476"/>
            <a:ext cx="1012605" cy="587673"/>
            <a:chOff x="7932500" y="1790100"/>
            <a:chExt cx="1380700" cy="801300"/>
          </a:xfrm>
        </p:grpSpPr>
        <p:sp>
          <p:nvSpPr>
            <p:cNvPr id="1275" name="Google Shape;1275;p41"/>
            <p:cNvSpPr/>
            <p:nvPr/>
          </p:nvSpPr>
          <p:spPr>
            <a:xfrm>
              <a:off x="8471750" y="1790100"/>
              <a:ext cx="841450" cy="801300"/>
            </a:xfrm>
            <a:custGeom>
              <a:rect b="b" l="l" r="r" t="t"/>
              <a:pathLst>
                <a:path extrusionOk="0" h="32052" w="33658">
                  <a:moveTo>
                    <a:pt x="33657" y="1"/>
                  </a:moveTo>
                  <a:lnTo>
                    <a:pt x="33657" y="1"/>
                  </a:lnTo>
                  <a:cubicBezTo>
                    <a:pt x="29986" y="2716"/>
                    <a:pt x="16753" y="4629"/>
                    <a:pt x="9256" y="10710"/>
                  </a:cubicBezTo>
                  <a:cubicBezTo>
                    <a:pt x="1760" y="16753"/>
                    <a:pt x="1" y="32051"/>
                    <a:pt x="1" y="32051"/>
                  </a:cubicBezTo>
                  <a:cubicBezTo>
                    <a:pt x="1" y="32051"/>
                    <a:pt x="16102" y="32051"/>
                    <a:pt x="24861" y="20883"/>
                  </a:cubicBezTo>
                  <a:cubicBezTo>
                    <a:pt x="31133" y="12928"/>
                    <a:pt x="33657" y="1"/>
                    <a:pt x="3365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6" name="Google Shape;1276;p41"/>
            <p:cNvSpPr/>
            <p:nvPr/>
          </p:nvSpPr>
          <p:spPr>
            <a:xfrm>
              <a:off x="8471750" y="1790100"/>
              <a:ext cx="841450" cy="801300"/>
            </a:xfrm>
            <a:custGeom>
              <a:rect b="b" l="l" r="r" t="t"/>
              <a:pathLst>
                <a:path extrusionOk="0" fill="none" h="32052" w="33658">
                  <a:moveTo>
                    <a:pt x="1" y="32051"/>
                  </a:moveTo>
                  <a:cubicBezTo>
                    <a:pt x="1" y="32051"/>
                    <a:pt x="11398" y="16408"/>
                    <a:pt x="33657" y="1"/>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7" name="Google Shape;1277;p41"/>
            <p:cNvSpPr/>
            <p:nvPr/>
          </p:nvSpPr>
          <p:spPr>
            <a:xfrm>
              <a:off x="8933575" y="1889550"/>
              <a:ext cx="121450" cy="211325"/>
            </a:xfrm>
            <a:custGeom>
              <a:rect b="b" l="l" r="r" t="t"/>
              <a:pathLst>
                <a:path extrusionOk="0" fill="none" h="8453" w="4858">
                  <a:moveTo>
                    <a:pt x="4858" y="1"/>
                  </a:moveTo>
                  <a:cubicBezTo>
                    <a:pt x="4858" y="1"/>
                    <a:pt x="2372" y="1875"/>
                    <a:pt x="1" y="8453"/>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8" name="Google Shape;1278;p41"/>
            <p:cNvSpPr/>
            <p:nvPr/>
          </p:nvSpPr>
          <p:spPr>
            <a:xfrm>
              <a:off x="8874300" y="1994725"/>
              <a:ext cx="381525" cy="160650"/>
            </a:xfrm>
            <a:custGeom>
              <a:rect b="b" l="l" r="r" t="t"/>
              <a:pathLst>
                <a:path extrusionOk="0" fill="none" h="6426" w="15261">
                  <a:moveTo>
                    <a:pt x="0" y="6426"/>
                  </a:moveTo>
                  <a:cubicBezTo>
                    <a:pt x="0" y="6426"/>
                    <a:pt x="8912" y="4590"/>
                    <a:pt x="15261" y="1"/>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9" name="Google Shape;1279;p41"/>
            <p:cNvSpPr/>
            <p:nvPr/>
          </p:nvSpPr>
          <p:spPr>
            <a:xfrm>
              <a:off x="9055000" y="1889550"/>
              <a:ext cx="233325" cy="105200"/>
            </a:xfrm>
            <a:custGeom>
              <a:rect b="b" l="l" r="r" t="t"/>
              <a:pathLst>
                <a:path extrusionOk="0" fill="none" h="4208" w="9333">
                  <a:moveTo>
                    <a:pt x="1" y="4208"/>
                  </a:moveTo>
                  <a:cubicBezTo>
                    <a:pt x="1" y="4208"/>
                    <a:pt x="5738" y="2487"/>
                    <a:pt x="9333" y="1"/>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0" name="Google Shape;1280;p41"/>
            <p:cNvSpPr/>
            <p:nvPr/>
          </p:nvSpPr>
          <p:spPr>
            <a:xfrm>
              <a:off x="8785375" y="1953625"/>
              <a:ext cx="95650" cy="286850"/>
            </a:xfrm>
            <a:custGeom>
              <a:rect b="b" l="l" r="r" t="t"/>
              <a:pathLst>
                <a:path extrusionOk="0" fill="none" h="11474" w="3826">
                  <a:moveTo>
                    <a:pt x="3825" y="0"/>
                  </a:moveTo>
                  <a:cubicBezTo>
                    <a:pt x="2066" y="3633"/>
                    <a:pt x="766" y="7496"/>
                    <a:pt x="1" y="11474"/>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1" name="Google Shape;1281;p41"/>
            <p:cNvSpPr/>
            <p:nvPr/>
          </p:nvSpPr>
          <p:spPr>
            <a:xfrm>
              <a:off x="8707925" y="2213675"/>
              <a:ext cx="451325" cy="107125"/>
            </a:xfrm>
            <a:custGeom>
              <a:rect b="b" l="l" r="r" t="t"/>
              <a:pathLst>
                <a:path extrusionOk="0" fill="none" h="4285" w="18053">
                  <a:moveTo>
                    <a:pt x="1" y="4246"/>
                  </a:moveTo>
                  <a:cubicBezTo>
                    <a:pt x="1" y="4246"/>
                    <a:pt x="9180" y="4284"/>
                    <a:pt x="18053" y="1"/>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2" name="Google Shape;1282;p41"/>
            <p:cNvSpPr/>
            <p:nvPr/>
          </p:nvSpPr>
          <p:spPr>
            <a:xfrm>
              <a:off x="8611350" y="2086525"/>
              <a:ext cx="60275" cy="336575"/>
            </a:xfrm>
            <a:custGeom>
              <a:rect b="b" l="l" r="r" t="t"/>
              <a:pathLst>
                <a:path extrusionOk="0" fill="none" h="13463" w="2411">
                  <a:moveTo>
                    <a:pt x="2410" y="0"/>
                  </a:moveTo>
                  <a:cubicBezTo>
                    <a:pt x="2410" y="0"/>
                    <a:pt x="728" y="4590"/>
                    <a:pt x="1" y="13463"/>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3" name="Google Shape;1283;p41"/>
            <p:cNvSpPr/>
            <p:nvPr/>
          </p:nvSpPr>
          <p:spPr>
            <a:xfrm>
              <a:off x="8532000" y="2390575"/>
              <a:ext cx="488625" cy="137700"/>
            </a:xfrm>
            <a:custGeom>
              <a:rect b="b" l="l" r="r" t="t"/>
              <a:pathLst>
                <a:path extrusionOk="0" fill="none" h="5508" w="19545">
                  <a:moveTo>
                    <a:pt x="0" y="5011"/>
                  </a:moveTo>
                  <a:cubicBezTo>
                    <a:pt x="0" y="5011"/>
                    <a:pt x="7573" y="5508"/>
                    <a:pt x="19544" y="0"/>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4" name="Google Shape;1284;p41"/>
            <p:cNvSpPr/>
            <p:nvPr/>
          </p:nvSpPr>
          <p:spPr>
            <a:xfrm>
              <a:off x="7932500" y="1790100"/>
              <a:ext cx="709475" cy="754450"/>
            </a:xfrm>
            <a:custGeom>
              <a:rect b="b" l="l" r="r" t="t"/>
              <a:pathLst>
                <a:path extrusionOk="0" h="30178" w="28379">
                  <a:moveTo>
                    <a:pt x="3328" y="1"/>
                  </a:moveTo>
                  <a:lnTo>
                    <a:pt x="3328" y="1"/>
                  </a:lnTo>
                  <a:cubicBezTo>
                    <a:pt x="3328" y="1"/>
                    <a:pt x="0" y="28379"/>
                    <a:pt x="20806" y="30177"/>
                  </a:cubicBezTo>
                  <a:cubicBezTo>
                    <a:pt x="20806" y="30177"/>
                    <a:pt x="28379" y="11857"/>
                    <a:pt x="332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5" name="Google Shape;1285;p41"/>
            <p:cNvSpPr/>
            <p:nvPr/>
          </p:nvSpPr>
          <p:spPr>
            <a:xfrm>
              <a:off x="8015675" y="1790100"/>
              <a:ext cx="437000" cy="754450"/>
            </a:xfrm>
            <a:custGeom>
              <a:rect b="b" l="l" r="r" t="t"/>
              <a:pathLst>
                <a:path extrusionOk="0" fill="none" h="30178" w="17480">
                  <a:moveTo>
                    <a:pt x="1" y="1"/>
                  </a:moveTo>
                  <a:cubicBezTo>
                    <a:pt x="1" y="1"/>
                    <a:pt x="10212" y="13540"/>
                    <a:pt x="17479" y="30177"/>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6" name="Google Shape;1286;p41"/>
            <p:cNvSpPr/>
            <p:nvPr/>
          </p:nvSpPr>
          <p:spPr>
            <a:xfrm>
              <a:off x="8015675" y="1927800"/>
              <a:ext cx="161625" cy="102325"/>
            </a:xfrm>
            <a:custGeom>
              <a:rect b="b" l="l" r="r" t="t"/>
              <a:pathLst>
                <a:path extrusionOk="0" fill="none" h="4093" w="6465">
                  <a:moveTo>
                    <a:pt x="1" y="0"/>
                  </a:moveTo>
                  <a:cubicBezTo>
                    <a:pt x="2028" y="1568"/>
                    <a:pt x="4208" y="2945"/>
                    <a:pt x="6464" y="4093"/>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7" name="Google Shape;1287;p41"/>
            <p:cNvSpPr/>
            <p:nvPr/>
          </p:nvSpPr>
          <p:spPr>
            <a:xfrm>
              <a:off x="8198300" y="1896250"/>
              <a:ext cx="36350" cy="226625"/>
            </a:xfrm>
            <a:custGeom>
              <a:rect b="b" l="l" r="r" t="t"/>
              <a:pathLst>
                <a:path extrusionOk="0" fill="none" h="9065" w="1454">
                  <a:moveTo>
                    <a:pt x="1" y="0"/>
                  </a:moveTo>
                  <a:cubicBezTo>
                    <a:pt x="766" y="2983"/>
                    <a:pt x="1224" y="6005"/>
                    <a:pt x="1454" y="9065"/>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8" name="Google Shape;1288;p41"/>
            <p:cNvSpPr/>
            <p:nvPr/>
          </p:nvSpPr>
          <p:spPr>
            <a:xfrm>
              <a:off x="8026200" y="2086525"/>
              <a:ext cx="267750" cy="139625"/>
            </a:xfrm>
            <a:custGeom>
              <a:rect b="b" l="l" r="r" t="t"/>
              <a:pathLst>
                <a:path extrusionOk="0" fill="none" h="5585" w="10710">
                  <a:moveTo>
                    <a:pt x="0" y="0"/>
                  </a:moveTo>
                  <a:cubicBezTo>
                    <a:pt x="0" y="0"/>
                    <a:pt x="5546" y="3748"/>
                    <a:pt x="10709" y="5584"/>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9" name="Google Shape;1289;p41"/>
            <p:cNvSpPr/>
            <p:nvPr/>
          </p:nvSpPr>
          <p:spPr>
            <a:xfrm>
              <a:off x="8327375" y="2010025"/>
              <a:ext cx="30625" cy="320325"/>
            </a:xfrm>
            <a:custGeom>
              <a:rect b="b" l="l" r="r" t="t"/>
              <a:pathLst>
                <a:path extrusionOk="0" fill="none" h="12813" w="1225">
                  <a:moveTo>
                    <a:pt x="1" y="1"/>
                  </a:moveTo>
                  <a:cubicBezTo>
                    <a:pt x="957" y="4208"/>
                    <a:pt x="1225" y="8529"/>
                    <a:pt x="880" y="12813"/>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0" name="Google Shape;1290;p41"/>
            <p:cNvSpPr/>
            <p:nvPr/>
          </p:nvSpPr>
          <p:spPr>
            <a:xfrm>
              <a:off x="8072100" y="2254800"/>
              <a:ext cx="313625" cy="147275"/>
            </a:xfrm>
            <a:custGeom>
              <a:rect b="b" l="l" r="r" t="t"/>
              <a:pathLst>
                <a:path extrusionOk="0" fill="none" h="5891" w="12545">
                  <a:moveTo>
                    <a:pt x="0" y="1"/>
                  </a:moveTo>
                  <a:cubicBezTo>
                    <a:pt x="0" y="1"/>
                    <a:pt x="6655" y="4284"/>
                    <a:pt x="12545" y="5890"/>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1" name="Google Shape;1291;p41"/>
            <p:cNvSpPr/>
            <p:nvPr/>
          </p:nvSpPr>
          <p:spPr>
            <a:xfrm>
              <a:off x="8429700" y="2190750"/>
              <a:ext cx="34425" cy="302150"/>
            </a:xfrm>
            <a:custGeom>
              <a:rect b="b" l="l" r="r" t="t"/>
              <a:pathLst>
                <a:path extrusionOk="0" fill="none" h="12086" w="1377">
                  <a:moveTo>
                    <a:pt x="536" y="0"/>
                  </a:moveTo>
                  <a:cubicBezTo>
                    <a:pt x="536" y="0"/>
                    <a:pt x="1377" y="6999"/>
                    <a:pt x="0" y="12086"/>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92" name="Google Shape;1292;p41"/>
          <p:cNvGrpSpPr/>
          <p:nvPr/>
        </p:nvGrpSpPr>
        <p:grpSpPr>
          <a:xfrm>
            <a:off x="-10" y="2665033"/>
            <a:ext cx="1440407" cy="951925"/>
            <a:chOff x="6771032" y="2946336"/>
            <a:chExt cx="1653740" cy="1092910"/>
          </a:xfrm>
        </p:grpSpPr>
        <p:grpSp>
          <p:nvGrpSpPr>
            <p:cNvPr id="1293" name="Google Shape;1293;p41"/>
            <p:cNvGrpSpPr/>
            <p:nvPr/>
          </p:nvGrpSpPr>
          <p:grpSpPr>
            <a:xfrm rot="-3599956">
              <a:off x="6851708" y="3149698"/>
              <a:ext cx="865812" cy="686185"/>
              <a:chOff x="7400105" y="2402050"/>
              <a:chExt cx="865831" cy="686200"/>
            </a:xfrm>
          </p:grpSpPr>
          <p:sp>
            <p:nvSpPr>
              <p:cNvPr id="1294" name="Google Shape;1294;p41"/>
              <p:cNvSpPr/>
              <p:nvPr/>
            </p:nvSpPr>
            <p:spPr>
              <a:xfrm rot="-5400000">
                <a:off x="7558857" y="2381171"/>
                <a:ext cx="686200" cy="727958"/>
              </a:xfrm>
              <a:custGeom>
                <a:rect b="b" l="l" r="r" t="t"/>
                <a:pathLst>
                  <a:path extrusionOk="0" h="21996" w="24211">
                    <a:moveTo>
                      <a:pt x="9474" y="1"/>
                    </a:moveTo>
                    <a:cubicBezTo>
                      <a:pt x="7908" y="1"/>
                      <a:pt x="6128" y="214"/>
                      <a:pt x="4207" y="807"/>
                    </a:cubicBezTo>
                    <a:cubicBezTo>
                      <a:pt x="5087" y="2184"/>
                      <a:pt x="6311" y="3293"/>
                      <a:pt x="7726" y="4096"/>
                    </a:cubicBezTo>
                    <a:cubicBezTo>
                      <a:pt x="7726" y="4096"/>
                      <a:pt x="3443" y="4708"/>
                      <a:pt x="0" y="9106"/>
                    </a:cubicBezTo>
                    <a:cubicBezTo>
                      <a:pt x="0" y="9106"/>
                      <a:pt x="3286" y="10304"/>
                      <a:pt x="5907" y="10304"/>
                    </a:cubicBezTo>
                    <a:cubicBezTo>
                      <a:pt x="6057" y="10304"/>
                      <a:pt x="6205" y="10300"/>
                      <a:pt x="6349" y="10292"/>
                    </a:cubicBezTo>
                    <a:lnTo>
                      <a:pt x="6349" y="10292"/>
                    </a:lnTo>
                    <a:cubicBezTo>
                      <a:pt x="4322" y="13887"/>
                      <a:pt x="3213" y="17903"/>
                      <a:pt x="3022" y="21995"/>
                    </a:cubicBezTo>
                    <a:cubicBezTo>
                      <a:pt x="3022" y="21995"/>
                      <a:pt x="10748" y="20695"/>
                      <a:pt x="14916" y="14193"/>
                    </a:cubicBezTo>
                    <a:cubicBezTo>
                      <a:pt x="15566" y="15990"/>
                      <a:pt x="16523" y="17673"/>
                      <a:pt x="17708" y="19203"/>
                    </a:cubicBezTo>
                    <a:cubicBezTo>
                      <a:pt x="19009" y="16296"/>
                      <a:pt x="19468" y="13084"/>
                      <a:pt x="18970" y="9948"/>
                    </a:cubicBezTo>
                    <a:lnTo>
                      <a:pt x="18970" y="9948"/>
                    </a:lnTo>
                    <a:cubicBezTo>
                      <a:pt x="18971" y="9948"/>
                      <a:pt x="20806" y="11477"/>
                      <a:pt x="24210" y="12089"/>
                    </a:cubicBezTo>
                    <a:cubicBezTo>
                      <a:pt x="23254" y="7500"/>
                      <a:pt x="20271" y="3561"/>
                      <a:pt x="16064" y="1381"/>
                    </a:cubicBezTo>
                    <a:cubicBezTo>
                      <a:pt x="16064" y="1381"/>
                      <a:pt x="13461" y="1"/>
                      <a:pt x="947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5" name="Google Shape;1295;p41"/>
              <p:cNvSpPr/>
              <p:nvPr/>
            </p:nvSpPr>
            <p:spPr>
              <a:xfrm rot="-5400000">
                <a:off x="7608189" y="2392335"/>
                <a:ext cx="307885" cy="724052"/>
              </a:xfrm>
              <a:custGeom>
                <a:rect b="b" l="l" r="r" t="t"/>
                <a:pathLst>
                  <a:path extrusionOk="0" fill="none" h="21878" w="10863">
                    <a:moveTo>
                      <a:pt x="10862" y="1"/>
                    </a:moveTo>
                    <a:cubicBezTo>
                      <a:pt x="10862" y="1"/>
                      <a:pt x="10250" y="11245"/>
                      <a:pt x="0" y="21878"/>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6" name="Google Shape;1296;p41"/>
              <p:cNvSpPr/>
              <p:nvPr/>
            </p:nvSpPr>
            <p:spPr>
              <a:xfrm rot="-5400000">
                <a:off x="7845333" y="2527344"/>
                <a:ext cx="94352" cy="240501"/>
              </a:xfrm>
              <a:custGeom>
                <a:rect b="b" l="l" r="r" t="t"/>
                <a:pathLst>
                  <a:path extrusionOk="0" fill="none" h="7267" w="3329">
                    <a:moveTo>
                      <a:pt x="3328" y="7267"/>
                    </a:moveTo>
                    <a:cubicBezTo>
                      <a:pt x="3328" y="7267"/>
                      <a:pt x="1607" y="2218"/>
                      <a:pt x="1" y="0"/>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7" name="Google Shape;1297;p41"/>
              <p:cNvSpPr/>
              <p:nvPr/>
            </p:nvSpPr>
            <p:spPr>
              <a:xfrm rot="-5400000">
                <a:off x="7650627" y="2450575"/>
                <a:ext cx="157216" cy="222796"/>
              </a:xfrm>
              <a:custGeom>
                <a:rect b="b" l="l" r="r" t="t"/>
                <a:pathLst>
                  <a:path extrusionOk="0" fill="none" h="6732" w="5547">
                    <a:moveTo>
                      <a:pt x="5547" y="6731"/>
                    </a:moveTo>
                    <a:cubicBezTo>
                      <a:pt x="5547" y="6731"/>
                      <a:pt x="2984" y="2065"/>
                      <a:pt x="1" y="0"/>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8" name="Google Shape;1298;p41"/>
              <p:cNvSpPr/>
              <p:nvPr/>
            </p:nvSpPr>
            <p:spPr>
              <a:xfrm rot="-5400000">
                <a:off x="7533205" y="2731461"/>
                <a:ext cx="221157" cy="84856"/>
              </a:xfrm>
              <a:custGeom>
                <a:rect b="b" l="l" r="r" t="t"/>
                <a:pathLst>
                  <a:path extrusionOk="0" fill="none" h="2564" w="7803">
                    <a:moveTo>
                      <a:pt x="1" y="1"/>
                    </a:moveTo>
                    <a:cubicBezTo>
                      <a:pt x="1" y="1"/>
                      <a:pt x="5699" y="957"/>
                      <a:pt x="7803" y="2563"/>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9" name="Google Shape;1299;p41"/>
              <p:cNvSpPr/>
              <p:nvPr/>
            </p:nvSpPr>
            <p:spPr>
              <a:xfrm rot="-5400000">
                <a:off x="7683298" y="2821089"/>
                <a:ext cx="237425" cy="21578"/>
              </a:xfrm>
              <a:custGeom>
                <a:rect b="b" l="l" r="r" t="t"/>
                <a:pathLst>
                  <a:path extrusionOk="0" fill="none" h="652" w="8377">
                    <a:moveTo>
                      <a:pt x="1" y="345"/>
                    </a:moveTo>
                    <a:cubicBezTo>
                      <a:pt x="2793" y="1"/>
                      <a:pt x="5623" y="116"/>
                      <a:pt x="8376" y="651"/>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0" name="Google Shape;1300;p41"/>
              <p:cNvSpPr/>
              <p:nvPr/>
            </p:nvSpPr>
            <p:spPr>
              <a:xfrm rot="-5400000">
                <a:off x="7978490" y="2661859"/>
                <a:ext cx="6519" cy="178514"/>
              </a:xfrm>
              <a:custGeom>
                <a:rect b="b" l="l" r="r" t="t"/>
                <a:pathLst>
                  <a:path extrusionOk="0" fill="none" h="5394" w="230">
                    <a:moveTo>
                      <a:pt x="38" y="1"/>
                    </a:moveTo>
                    <a:cubicBezTo>
                      <a:pt x="230" y="1798"/>
                      <a:pt x="230" y="3596"/>
                      <a:pt x="0" y="5393"/>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1" name="Google Shape;1301;p41"/>
              <p:cNvSpPr/>
              <p:nvPr/>
            </p:nvSpPr>
            <p:spPr>
              <a:xfrm rot="-5400000">
                <a:off x="7917228" y="2816922"/>
                <a:ext cx="113852" cy="49411"/>
              </a:xfrm>
              <a:custGeom>
                <a:rect b="b" l="l" r="r" t="t"/>
                <a:pathLst>
                  <a:path extrusionOk="0" fill="none" h="1493" w="4017">
                    <a:moveTo>
                      <a:pt x="0" y="1492"/>
                    </a:moveTo>
                    <a:cubicBezTo>
                      <a:pt x="1377" y="1148"/>
                      <a:pt x="2716" y="613"/>
                      <a:pt x="4016" y="1"/>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2" name="Google Shape;1302;p41"/>
              <p:cNvSpPr/>
              <p:nvPr/>
            </p:nvSpPr>
            <p:spPr>
              <a:xfrm rot="-5400000">
                <a:off x="8048468" y="2766492"/>
                <a:ext cx="26047" cy="125331"/>
              </a:xfrm>
              <a:custGeom>
                <a:rect b="b" l="l" r="r" t="t"/>
                <a:pathLst>
                  <a:path extrusionOk="0" fill="none" h="3787" w="919">
                    <a:moveTo>
                      <a:pt x="918" y="0"/>
                    </a:moveTo>
                    <a:cubicBezTo>
                      <a:pt x="727" y="1301"/>
                      <a:pt x="421" y="2563"/>
                      <a:pt x="0" y="3787"/>
                    </a:cubicBezTo>
                  </a:path>
                </a:pathLst>
              </a:custGeom>
              <a:noFill/>
              <a:ln cap="rnd" cmpd="sng" w="124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03" name="Google Shape;1303;p41"/>
            <p:cNvGrpSpPr/>
            <p:nvPr/>
          </p:nvGrpSpPr>
          <p:grpSpPr>
            <a:xfrm rot="5400000">
              <a:off x="7781734" y="3180850"/>
              <a:ext cx="603350" cy="682725"/>
              <a:chOff x="9770450" y="2413550"/>
              <a:chExt cx="603350" cy="682725"/>
            </a:xfrm>
          </p:grpSpPr>
          <p:sp>
            <p:nvSpPr>
              <p:cNvPr id="1304" name="Google Shape;1304;p41"/>
              <p:cNvSpPr/>
              <p:nvPr/>
            </p:nvSpPr>
            <p:spPr>
              <a:xfrm>
                <a:off x="9867975" y="2458500"/>
                <a:ext cx="505825" cy="637775"/>
              </a:xfrm>
              <a:custGeom>
                <a:rect b="b" l="l" r="r" t="t"/>
                <a:pathLst>
                  <a:path extrusionOk="0" fill="none" h="25511" w="20233">
                    <a:moveTo>
                      <a:pt x="1" y="0"/>
                    </a:moveTo>
                    <a:cubicBezTo>
                      <a:pt x="1" y="0"/>
                      <a:pt x="7803" y="8070"/>
                      <a:pt x="20233" y="25510"/>
                    </a:cubicBezTo>
                  </a:path>
                </a:pathLst>
              </a:custGeom>
              <a:noFill/>
              <a:ln cap="rnd" cmpd="sng" w="181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5" name="Google Shape;1305;p41"/>
              <p:cNvSpPr/>
              <p:nvPr/>
            </p:nvSpPr>
            <p:spPr>
              <a:xfrm>
                <a:off x="9814425" y="2627725"/>
                <a:ext cx="275400" cy="90850"/>
              </a:xfrm>
              <a:custGeom>
                <a:rect b="b" l="l" r="r" t="t"/>
                <a:pathLst>
                  <a:path extrusionOk="0" fill="none" h="3634" w="11016">
                    <a:moveTo>
                      <a:pt x="1" y="1"/>
                    </a:moveTo>
                    <a:cubicBezTo>
                      <a:pt x="1" y="1"/>
                      <a:pt x="6809" y="1683"/>
                      <a:pt x="11016" y="3634"/>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6" name="Google Shape;1306;p41"/>
              <p:cNvSpPr/>
              <p:nvPr/>
            </p:nvSpPr>
            <p:spPr>
              <a:xfrm>
                <a:off x="10168200" y="2579925"/>
                <a:ext cx="22025" cy="266775"/>
              </a:xfrm>
              <a:custGeom>
                <a:rect b="b" l="l" r="r" t="t"/>
                <a:pathLst>
                  <a:path extrusionOk="0" fill="none" h="10671" w="881">
                    <a:moveTo>
                      <a:pt x="1" y="0"/>
                    </a:moveTo>
                    <a:cubicBezTo>
                      <a:pt x="1" y="0"/>
                      <a:pt x="460" y="5508"/>
                      <a:pt x="881" y="10671"/>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7" name="Google Shape;1307;p41"/>
              <p:cNvSpPr/>
              <p:nvPr/>
            </p:nvSpPr>
            <p:spPr>
              <a:xfrm>
                <a:off x="9964550" y="2862950"/>
                <a:ext cx="308850" cy="95625"/>
              </a:xfrm>
              <a:custGeom>
                <a:rect b="b" l="l" r="r" t="t"/>
                <a:pathLst>
                  <a:path extrusionOk="0" fill="none" h="3825" w="12354">
                    <a:moveTo>
                      <a:pt x="1" y="0"/>
                    </a:moveTo>
                    <a:cubicBezTo>
                      <a:pt x="1" y="0"/>
                      <a:pt x="7038" y="1147"/>
                      <a:pt x="12354" y="3825"/>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8" name="Google Shape;1308;p41"/>
              <p:cNvSpPr/>
              <p:nvPr/>
            </p:nvSpPr>
            <p:spPr>
              <a:xfrm>
                <a:off x="10018100" y="2465175"/>
                <a:ext cx="24875" cy="196050"/>
              </a:xfrm>
              <a:custGeom>
                <a:rect b="b" l="l" r="r" t="t"/>
                <a:pathLst>
                  <a:path extrusionOk="0" fill="none" h="7842" w="995">
                    <a:moveTo>
                      <a:pt x="0" y="1"/>
                    </a:moveTo>
                    <a:cubicBezTo>
                      <a:pt x="0" y="1"/>
                      <a:pt x="383" y="3634"/>
                      <a:pt x="995" y="7841"/>
                    </a:cubicBezTo>
                  </a:path>
                </a:pathLst>
              </a:custGeom>
              <a:noFill/>
              <a:ln cap="rnd" cmpd="sng" w="12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9" name="Google Shape;1309;p41"/>
              <p:cNvSpPr/>
              <p:nvPr/>
            </p:nvSpPr>
            <p:spPr>
              <a:xfrm>
                <a:off x="9823050" y="2413550"/>
                <a:ext cx="89900" cy="89900"/>
              </a:xfrm>
              <a:custGeom>
                <a:rect b="b" l="l" r="r" t="t"/>
                <a:pathLst>
                  <a:path extrusionOk="0" h="3596" w="3596">
                    <a:moveTo>
                      <a:pt x="1798" y="0"/>
                    </a:moveTo>
                    <a:cubicBezTo>
                      <a:pt x="803" y="0"/>
                      <a:pt x="0" y="804"/>
                      <a:pt x="0" y="1798"/>
                    </a:cubicBezTo>
                    <a:cubicBezTo>
                      <a:pt x="0" y="2792"/>
                      <a:pt x="803" y="3596"/>
                      <a:pt x="1798" y="3596"/>
                    </a:cubicBezTo>
                    <a:cubicBezTo>
                      <a:pt x="2792" y="3596"/>
                      <a:pt x="3595" y="2792"/>
                      <a:pt x="3595" y="1798"/>
                    </a:cubicBezTo>
                    <a:cubicBezTo>
                      <a:pt x="3595" y="804"/>
                      <a:pt x="2792" y="0"/>
                      <a:pt x="179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0" name="Google Shape;1310;p41"/>
              <p:cNvSpPr/>
              <p:nvPr/>
            </p:nvSpPr>
            <p:spPr>
              <a:xfrm>
                <a:off x="9830700" y="2436500"/>
                <a:ext cx="32525" cy="28450"/>
              </a:xfrm>
              <a:custGeom>
                <a:rect b="b" l="l" r="r" t="t"/>
                <a:pathLst>
                  <a:path extrusionOk="0" h="1138" w="1301">
                    <a:moveTo>
                      <a:pt x="765" y="0"/>
                    </a:moveTo>
                    <a:cubicBezTo>
                      <a:pt x="268" y="0"/>
                      <a:pt x="0" y="612"/>
                      <a:pt x="344" y="956"/>
                    </a:cubicBezTo>
                    <a:cubicBezTo>
                      <a:pt x="470" y="1082"/>
                      <a:pt x="617" y="1138"/>
                      <a:pt x="757" y="1138"/>
                    </a:cubicBezTo>
                    <a:cubicBezTo>
                      <a:pt x="1042" y="1138"/>
                      <a:pt x="1301" y="908"/>
                      <a:pt x="1301" y="574"/>
                    </a:cubicBezTo>
                    <a:cubicBezTo>
                      <a:pt x="1301" y="268"/>
                      <a:pt x="1071" y="0"/>
                      <a:pt x="7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1" name="Google Shape;1311;p41"/>
              <p:cNvSpPr/>
              <p:nvPr/>
            </p:nvSpPr>
            <p:spPr>
              <a:xfrm>
                <a:off x="9770450" y="2579925"/>
                <a:ext cx="88950" cy="89900"/>
              </a:xfrm>
              <a:custGeom>
                <a:rect b="b" l="l" r="r" t="t"/>
                <a:pathLst>
                  <a:path extrusionOk="0" h="3596" w="3558">
                    <a:moveTo>
                      <a:pt x="1760" y="0"/>
                    </a:moveTo>
                    <a:cubicBezTo>
                      <a:pt x="766" y="0"/>
                      <a:pt x="1" y="803"/>
                      <a:pt x="1" y="1798"/>
                    </a:cubicBezTo>
                    <a:cubicBezTo>
                      <a:pt x="1" y="2792"/>
                      <a:pt x="766" y="3595"/>
                      <a:pt x="1760" y="3595"/>
                    </a:cubicBezTo>
                    <a:cubicBezTo>
                      <a:pt x="2754" y="3595"/>
                      <a:pt x="3558" y="2792"/>
                      <a:pt x="3558" y="1798"/>
                    </a:cubicBezTo>
                    <a:cubicBezTo>
                      <a:pt x="3558" y="803"/>
                      <a:pt x="2754" y="0"/>
                      <a:pt x="176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2" name="Google Shape;1312;p41"/>
              <p:cNvSpPr/>
              <p:nvPr/>
            </p:nvSpPr>
            <p:spPr>
              <a:xfrm>
                <a:off x="9778100" y="2602875"/>
                <a:ext cx="32525" cy="28025"/>
              </a:xfrm>
              <a:custGeom>
                <a:rect b="b" l="l" r="r" t="t"/>
                <a:pathLst>
                  <a:path extrusionOk="0" h="1121" w="1301">
                    <a:moveTo>
                      <a:pt x="766" y="0"/>
                    </a:moveTo>
                    <a:cubicBezTo>
                      <a:pt x="268" y="0"/>
                      <a:pt x="1" y="612"/>
                      <a:pt x="345" y="956"/>
                    </a:cubicBezTo>
                    <a:cubicBezTo>
                      <a:pt x="471" y="1069"/>
                      <a:pt x="617" y="1121"/>
                      <a:pt x="757" y="1121"/>
                    </a:cubicBezTo>
                    <a:cubicBezTo>
                      <a:pt x="1043" y="1121"/>
                      <a:pt x="1301" y="908"/>
                      <a:pt x="1301" y="574"/>
                    </a:cubicBezTo>
                    <a:cubicBezTo>
                      <a:pt x="1301" y="268"/>
                      <a:pt x="1072" y="0"/>
                      <a:pt x="76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3" name="Google Shape;1313;p41"/>
              <p:cNvSpPr/>
              <p:nvPr/>
            </p:nvSpPr>
            <p:spPr>
              <a:xfrm>
                <a:off x="9919625" y="2818000"/>
                <a:ext cx="89900" cy="89900"/>
              </a:xfrm>
              <a:custGeom>
                <a:rect b="b" l="l" r="r" t="t"/>
                <a:pathLst>
                  <a:path extrusionOk="0" h="3596" w="3596">
                    <a:moveTo>
                      <a:pt x="1798" y="1"/>
                    </a:moveTo>
                    <a:cubicBezTo>
                      <a:pt x="803" y="1"/>
                      <a:pt x="0" y="804"/>
                      <a:pt x="0" y="1798"/>
                    </a:cubicBezTo>
                    <a:cubicBezTo>
                      <a:pt x="0" y="2792"/>
                      <a:pt x="803" y="3596"/>
                      <a:pt x="1798" y="3596"/>
                    </a:cubicBezTo>
                    <a:cubicBezTo>
                      <a:pt x="2792" y="3596"/>
                      <a:pt x="3595" y="2792"/>
                      <a:pt x="3595" y="1798"/>
                    </a:cubicBezTo>
                    <a:cubicBezTo>
                      <a:pt x="3595" y="804"/>
                      <a:pt x="2792" y="1"/>
                      <a:pt x="179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4" name="Google Shape;1314;p41"/>
              <p:cNvSpPr/>
              <p:nvPr/>
            </p:nvSpPr>
            <p:spPr>
              <a:xfrm>
                <a:off x="9932050" y="2840950"/>
                <a:ext cx="27750" cy="28700"/>
              </a:xfrm>
              <a:custGeom>
                <a:rect b="b" l="l" r="r" t="t"/>
                <a:pathLst>
                  <a:path extrusionOk="0" h="1148" w="1110">
                    <a:moveTo>
                      <a:pt x="574" y="0"/>
                    </a:moveTo>
                    <a:cubicBezTo>
                      <a:pt x="268" y="0"/>
                      <a:pt x="0" y="268"/>
                      <a:pt x="0" y="574"/>
                    </a:cubicBezTo>
                    <a:cubicBezTo>
                      <a:pt x="0" y="880"/>
                      <a:pt x="268" y="1148"/>
                      <a:pt x="574" y="1148"/>
                    </a:cubicBezTo>
                    <a:cubicBezTo>
                      <a:pt x="880" y="1148"/>
                      <a:pt x="1109" y="880"/>
                      <a:pt x="1109" y="574"/>
                    </a:cubicBezTo>
                    <a:cubicBezTo>
                      <a:pt x="1109" y="268"/>
                      <a:pt x="880" y="0"/>
                      <a:pt x="57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5" name="Google Shape;1315;p41"/>
              <p:cNvSpPr/>
              <p:nvPr/>
            </p:nvSpPr>
            <p:spPr>
              <a:xfrm>
                <a:off x="10123275" y="2534975"/>
                <a:ext cx="89900" cy="89900"/>
              </a:xfrm>
              <a:custGeom>
                <a:rect b="b" l="l" r="r" t="t"/>
                <a:pathLst>
                  <a:path extrusionOk="0" h="3596" w="3596">
                    <a:moveTo>
                      <a:pt x="1798" y="1"/>
                    </a:moveTo>
                    <a:cubicBezTo>
                      <a:pt x="804" y="1"/>
                      <a:pt x="0" y="804"/>
                      <a:pt x="0" y="1798"/>
                    </a:cubicBezTo>
                    <a:cubicBezTo>
                      <a:pt x="0" y="2793"/>
                      <a:pt x="804" y="3596"/>
                      <a:pt x="1798" y="3596"/>
                    </a:cubicBezTo>
                    <a:cubicBezTo>
                      <a:pt x="2792" y="3596"/>
                      <a:pt x="3596" y="2793"/>
                      <a:pt x="3596" y="1798"/>
                    </a:cubicBezTo>
                    <a:cubicBezTo>
                      <a:pt x="3596" y="804"/>
                      <a:pt x="2792" y="1"/>
                      <a:pt x="179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6" name="Google Shape;1316;p41"/>
              <p:cNvSpPr/>
              <p:nvPr/>
            </p:nvSpPr>
            <p:spPr>
              <a:xfrm>
                <a:off x="10131875" y="2557925"/>
                <a:ext cx="32525" cy="28050"/>
              </a:xfrm>
              <a:custGeom>
                <a:rect b="b" l="l" r="r" t="t"/>
                <a:pathLst>
                  <a:path extrusionOk="0" h="1122" w="1301">
                    <a:moveTo>
                      <a:pt x="727" y="1"/>
                    </a:moveTo>
                    <a:cubicBezTo>
                      <a:pt x="230" y="1"/>
                      <a:pt x="1" y="613"/>
                      <a:pt x="345" y="957"/>
                    </a:cubicBezTo>
                    <a:cubicBezTo>
                      <a:pt x="458" y="1070"/>
                      <a:pt x="600" y="1121"/>
                      <a:pt x="740" y="1121"/>
                    </a:cubicBezTo>
                    <a:cubicBezTo>
                      <a:pt x="1025" y="1121"/>
                      <a:pt x="1301" y="908"/>
                      <a:pt x="1301" y="574"/>
                    </a:cubicBezTo>
                    <a:cubicBezTo>
                      <a:pt x="1301" y="268"/>
                      <a:pt x="1033" y="1"/>
                      <a:pt x="72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7" name="Google Shape;1317;p41"/>
              <p:cNvSpPr/>
              <p:nvPr/>
            </p:nvSpPr>
            <p:spPr>
              <a:xfrm>
                <a:off x="9973150" y="2420250"/>
                <a:ext cx="89900" cy="88950"/>
              </a:xfrm>
              <a:custGeom>
                <a:rect b="b" l="l" r="r" t="t"/>
                <a:pathLst>
                  <a:path extrusionOk="0" h="3558" w="3596">
                    <a:moveTo>
                      <a:pt x="1798" y="0"/>
                    </a:moveTo>
                    <a:cubicBezTo>
                      <a:pt x="804" y="0"/>
                      <a:pt x="1" y="803"/>
                      <a:pt x="1" y="1798"/>
                    </a:cubicBezTo>
                    <a:cubicBezTo>
                      <a:pt x="1" y="2792"/>
                      <a:pt x="804" y="3557"/>
                      <a:pt x="1798" y="3557"/>
                    </a:cubicBezTo>
                    <a:cubicBezTo>
                      <a:pt x="2793" y="3557"/>
                      <a:pt x="3596" y="2792"/>
                      <a:pt x="3596" y="1798"/>
                    </a:cubicBezTo>
                    <a:cubicBezTo>
                      <a:pt x="3596" y="803"/>
                      <a:pt x="2793" y="0"/>
                      <a:pt x="179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8" name="Google Shape;1318;p41"/>
              <p:cNvSpPr/>
              <p:nvPr/>
            </p:nvSpPr>
            <p:spPr>
              <a:xfrm>
                <a:off x="9981775" y="2443200"/>
                <a:ext cx="32525" cy="27800"/>
              </a:xfrm>
              <a:custGeom>
                <a:rect b="b" l="l" r="r" t="t"/>
                <a:pathLst>
                  <a:path extrusionOk="0" h="1112" w="1301">
                    <a:moveTo>
                      <a:pt x="727" y="0"/>
                    </a:moveTo>
                    <a:cubicBezTo>
                      <a:pt x="229" y="0"/>
                      <a:pt x="0" y="612"/>
                      <a:pt x="344" y="956"/>
                    </a:cubicBezTo>
                    <a:cubicBezTo>
                      <a:pt x="451" y="1063"/>
                      <a:pt x="585" y="1111"/>
                      <a:pt x="717" y="1111"/>
                    </a:cubicBezTo>
                    <a:cubicBezTo>
                      <a:pt x="1010" y="1111"/>
                      <a:pt x="1300" y="878"/>
                      <a:pt x="1300" y="536"/>
                    </a:cubicBezTo>
                    <a:cubicBezTo>
                      <a:pt x="1300" y="230"/>
                      <a:pt x="1033" y="0"/>
                      <a:pt x="72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319" name="Google Shape;1319;p41"/>
          <p:cNvGrpSpPr/>
          <p:nvPr/>
        </p:nvGrpSpPr>
        <p:grpSpPr>
          <a:xfrm rot="-7476558">
            <a:off x="6579986" y="2565944"/>
            <a:ext cx="869572" cy="1150091"/>
            <a:chOff x="9681025" y="636075"/>
            <a:chExt cx="668875" cy="884650"/>
          </a:xfrm>
        </p:grpSpPr>
        <p:sp>
          <p:nvSpPr>
            <p:cNvPr id="1320" name="Google Shape;1320;p41"/>
            <p:cNvSpPr/>
            <p:nvPr/>
          </p:nvSpPr>
          <p:spPr>
            <a:xfrm>
              <a:off x="10171925" y="725950"/>
              <a:ext cx="109125" cy="313150"/>
            </a:xfrm>
            <a:custGeom>
              <a:rect b="b" l="l" r="r" t="t"/>
              <a:pathLst>
                <a:path extrusionOk="0" h="12526" w="4365">
                  <a:moveTo>
                    <a:pt x="3065" y="0"/>
                  </a:moveTo>
                  <a:cubicBezTo>
                    <a:pt x="1387" y="3356"/>
                    <a:pt x="0" y="12525"/>
                    <a:pt x="1986" y="12525"/>
                  </a:cubicBezTo>
                  <a:cubicBezTo>
                    <a:pt x="2037" y="12525"/>
                    <a:pt x="2091" y="12519"/>
                    <a:pt x="2147" y="12507"/>
                  </a:cubicBezTo>
                  <a:cubicBezTo>
                    <a:pt x="4365" y="12009"/>
                    <a:pt x="3065" y="1"/>
                    <a:pt x="30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1" name="Google Shape;1321;p41"/>
            <p:cNvSpPr/>
            <p:nvPr/>
          </p:nvSpPr>
          <p:spPr>
            <a:xfrm>
              <a:off x="9880600" y="762750"/>
              <a:ext cx="326850" cy="70500"/>
            </a:xfrm>
            <a:custGeom>
              <a:rect b="b" l="l" r="r" t="t"/>
              <a:pathLst>
                <a:path extrusionOk="0" h="2820" w="13074">
                  <a:moveTo>
                    <a:pt x="11505" y="0"/>
                  </a:moveTo>
                  <a:cubicBezTo>
                    <a:pt x="7755" y="0"/>
                    <a:pt x="1" y="936"/>
                    <a:pt x="2555" y="2391"/>
                  </a:cubicBezTo>
                  <a:cubicBezTo>
                    <a:pt x="3095" y="2695"/>
                    <a:pt x="3772" y="2820"/>
                    <a:pt x="4521" y="2820"/>
                  </a:cubicBezTo>
                  <a:cubicBezTo>
                    <a:pt x="8015" y="2820"/>
                    <a:pt x="13073" y="96"/>
                    <a:pt x="13073" y="96"/>
                  </a:cubicBezTo>
                  <a:cubicBezTo>
                    <a:pt x="12742" y="31"/>
                    <a:pt x="12191" y="0"/>
                    <a:pt x="1150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2" name="Google Shape;1322;p41"/>
            <p:cNvSpPr/>
            <p:nvPr/>
          </p:nvSpPr>
          <p:spPr>
            <a:xfrm>
              <a:off x="10078075" y="813900"/>
              <a:ext cx="82500" cy="263475"/>
            </a:xfrm>
            <a:custGeom>
              <a:rect b="b" l="l" r="r" t="t"/>
              <a:pathLst>
                <a:path extrusionOk="0" h="10539" w="3300">
                  <a:moveTo>
                    <a:pt x="3300" y="1"/>
                  </a:moveTo>
                  <a:lnTo>
                    <a:pt x="3300" y="1"/>
                  </a:lnTo>
                  <a:cubicBezTo>
                    <a:pt x="1109" y="3305"/>
                    <a:pt x="0" y="10538"/>
                    <a:pt x="1477" y="10538"/>
                  </a:cubicBezTo>
                  <a:cubicBezTo>
                    <a:pt x="1521" y="10538"/>
                    <a:pt x="1568" y="10532"/>
                    <a:pt x="1617" y="10518"/>
                  </a:cubicBezTo>
                  <a:cubicBezTo>
                    <a:pt x="3300" y="10021"/>
                    <a:pt x="3300" y="1"/>
                    <a:pt x="330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3" name="Google Shape;1323;p41"/>
            <p:cNvSpPr/>
            <p:nvPr/>
          </p:nvSpPr>
          <p:spPr>
            <a:xfrm>
              <a:off x="9849075" y="869350"/>
              <a:ext cx="259875" cy="97800"/>
            </a:xfrm>
            <a:custGeom>
              <a:rect b="b" l="l" r="r" t="t"/>
              <a:pathLst>
                <a:path extrusionOk="0" h="3912" w="10395">
                  <a:moveTo>
                    <a:pt x="10284" y="0"/>
                  </a:moveTo>
                  <a:cubicBezTo>
                    <a:pt x="7615" y="0"/>
                    <a:pt x="0" y="1328"/>
                    <a:pt x="604" y="3214"/>
                  </a:cubicBezTo>
                  <a:cubicBezTo>
                    <a:pt x="760" y="3710"/>
                    <a:pt x="1193" y="3912"/>
                    <a:pt x="1797" y="3912"/>
                  </a:cubicBezTo>
                  <a:cubicBezTo>
                    <a:pt x="4453" y="3912"/>
                    <a:pt x="10395" y="1"/>
                    <a:pt x="10395" y="1"/>
                  </a:cubicBezTo>
                  <a:cubicBezTo>
                    <a:pt x="10359" y="1"/>
                    <a:pt x="10322" y="0"/>
                    <a:pt x="1028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4" name="Google Shape;1324;p41"/>
            <p:cNvSpPr/>
            <p:nvPr/>
          </p:nvSpPr>
          <p:spPr>
            <a:xfrm>
              <a:off x="10002575" y="914300"/>
              <a:ext cx="71000" cy="260100"/>
            </a:xfrm>
            <a:custGeom>
              <a:rect b="b" l="l" r="r" t="t"/>
              <a:pathLst>
                <a:path extrusionOk="0" h="10404" w="2840">
                  <a:moveTo>
                    <a:pt x="2687" y="1"/>
                  </a:moveTo>
                  <a:cubicBezTo>
                    <a:pt x="379" y="3957"/>
                    <a:pt x="1" y="10404"/>
                    <a:pt x="1216" y="10404"/>
                  </a:cubicBezTo>
                  <a:cubicBezTo>
                    <a:pt x="1270" y="10404"/>
                    <a:pt x="1326" y="10391"/>
                    <a:pt x="1386" y="10365"/>
                  </a:cubicBezTo>
                  <a:cubicBezTo>
                    <a:pt x="2840" y="9753"/>
                    <a:pt x="2687" y="1"/>
                    <a:pt x="268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5" name="Google Shape;1325;p41"/>
            <p:cNvSpPr/>
            <p:nvPr/>
          </p:nvSpPr>
          <p:spPr>
            <a:xfrm>
              <a:off x="9781425" y="991750"/>
              <a:ext cx="225225" cy="93275"/>
            </a:xfrm>
            <a:custGeom>
              <a:rect b="b" l="l" r="r" t="t"/>
              <a:pathLst>
                <a:path extrusionOk="0" h="3731" w="9009">
                  <a:moveTo>
                    <a:pt x="9008" y="1"/>
                  </a:moveTo>
                  <a:cubicBezTo>
                    <a:pt x="9008" y="1"/>
                    <a:pt x="671" y="613"/>
                    <a:pt x="135" y="2946"/>
                  </a:cubicBezTo>
                  <a:cubicBezTo>
                    <a:pt x="1" y="3503"/>
                    <a:pt x="256" y="3731"/>
                    <a:pt x="765" y="3731"/>
                  </a:cubicBezTo>
                  <a:cubicBezTo>
                    <a:pt x="2421" y="3731"/>
                    <a:pt x="6756" y="1317"/>
                    <a:pt x="900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6" name="Google Shape;1326;p41"/>
            <p:cNvSpPr/>
            <p:nvPr/>
          </p:nvSpPr>
          <p:spPr>
            <a:xfrm>
              <a:off x="9919125" y="1023300"/>
              <a:ext cx="77000" cy="233325"/>
            </a:xfrm>
            <a:custGeom>
              <a:rect b="b" l="l" r="r" t="t"/>
              <a:pathLst>
                <a:path extrusionOk="0" h="9333" w="3080">
                  <a:moveTo>
                    <a:pt x="2506" y="1"/>
                  </a:moveTo>
                  <a:cubicBezTo>
                    <a:pt x="1154" y="2847"/>
                    <a:pt x="1" y="9332"/>
                    <a:pt x="1139" y="9332"/>
                  </a:cubicBezTo>
                  <a:cubicBezTo>
                    <a:pt x="1224" y="9332"/>
                    <a:pt x="1323" y="9296"/>
                    <a:pt x="1435" y="9218"/>
                  </a:cubicBezTo>
                  <a:cubicBezTo>
                    <a:pt x="3080" y="8147"/>
                    <a:pt x="2506" y="1"/>
                    <a:pt x="250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7" name="Google Shape;1327;p41"/>
            <p:cNvSpPr/>
            <p:nvPr/>
          </p:nvSpPr>
          <p:spPr>
            <a:xfrm>
              <a:off x="9753800" y="1084500"/>
              <a:ext cx="182100" cy="113300"/>
            </a:xfrm>
            <a:custGeom>
              <a:rect b="b" l="l" r="r" t="t"/>
              <a:pathLst>
                <a:path extrusionOk="0" h="4532" w="7284">
                  <a:moveTo>
                    <a:pt x="7283" y="0"/>
                  </a:moveTo>
                  <a:lnTo>
                    <a:pt x="7283" y="0"/>
                  </a:lnTo>
                  <a:cubicBezTo>
                    <a:pt x="7283" y="1"/>
                    <a:pt x="705" y="1492"/>
                    <a:pt x="131" y="3825"/>
                  </a:cubicBezTo>
                  <a:cubicBezTo>
                    <a:pt x="1" y="4322"/>
                    <a:pt x="129" y="4531"/>
                    <a:pt x="438" y="4531"/>
                  </a:cubicBezTo>
                  <a:cubicBezTo>
                    <a:pt x="1578" y="4531"/>
                    <a:pt x="5177" y="1686"/>
                    <a:pt x="728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8" name="Google Shape;1328;p41"/>
            <p:cNvSpPr/>
            <p:nvPr/>
          </p:nvSpPr>
          <p:spPr>
            <a:xfrm>
              <a:off x="9842050" y="1134225"/>
              <a:ext cx="88100" cy="214450"/>
            </a:xfrm>
            <a:custGeom>
              <a:rect b="b" l="l" r="r" t="t"/>
              <a:pathLst>
                <a:path extrusionOk="0" h="8578" w="3524">
                  <a:moveTo>
                    <a:pt x="2376" y="0"/>
                  </a:moveTo>
                  <a:cubicBezTo>
                    <a:pt x="1343" y="2445"/>
                    <a:pt x="1" y="8577"/>
                    <a:pt x="1138" y="8577"/>
                  </a:cubicBezTo>
                  <a:cubicBezTo>
                    <a:pt x="1264" y="8577"/>
                    <a:pt x="1421" y="8502"/>
                    <a:pt x="1611" y="8338"/>
                  </a:cubicBezTo>
                  <a:cubicBezTo>
                    <a:pt x="3524" y="6655"/>
                    <a:pt x="2376" y="1"/>
                    <a:pt x="237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9" name="Google Shape;1329;p41"/>
            <p:cNvSpPr/>
            <p:nvPr/>
          </p:nvSpPr>
          <p:spPr>
            <a:xfrm>
              <a:off x="9721050" y="1197325"/>
              <a:ext cx="138350" cy="107425"/>
            </a:xfrm>
            <a:custGeom>
              <a:rect b="b" l="l" r="r" t="t"/>
              <a:pathLst>
                <a:path extrusionOk="0" h="4297" w="5534">
                  <a:moveTo>
                    <a:pt x="5534" y="0"/>
                  </a:moveTo>
                  <a:lnTo>
                    <a:pt x="5534" y="0"/>
                  </a:lnTo>
                  <a:cubicBezTo>
                    <a:pt x="5533" y="1"/>
                    <a:pt x="944" y="1377"/>
                    <a:pt x="179" y="3596"/>
                  </a:cubicBezTo>
                  <a:cubicBezTo>
                    <a:pt x="1" y="4089"/>
                    <a:pt x="60" y="4297"/>
                    <a:pt x="284" y="4297"/>
                  </a:cubicBezTo>
                  <a:cubicBezTo>
                    <a:pt x="1069" y="4297"/>
                    <a:pt x="3868" y="1755"/>
                    <a:pt x="553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0" name="Google Shape;1330;p41"/>
            <p:cNvSpPr/>
            <p:nvPr/>
          </p:nvSpPr>
          <p:spPr>
            <a:xfrm>
              <a:off x="9776825" y="1241300"/>
              <a:ext cx="76850" cy="191450"/>
            </a:xfrm>
            <a:custGeom>
              <a:rect b="b" l="l" r="r" t="t"/>
              <a:pathLst>
                <a:path extrusionOk="0" h="7658" w="3074">
                  <a:moveTo>
                    <a:pt x="2232" y="1"/>
                  </a:moveTo>
                  <a:cubicBezTo>
                    <a:pt x="1323" y="2027"/>
                    <a:pt x="1" y="7657"/>
                    <a:pt x="1031" y="7657"/>
                  </a:cubicBezTo>
                  <a:cubicBezTo>
                    <a:pt x="1129" y="7657"/>
                    <a:pt x="1248" y="7606"/>
                    <a:pt x="1390" y="7497"/>
                  </a:cubicBezTo>
                  <a:cubicBezTo>
                    <a:pt x="3073" y="6235"/>
                    <a:pt x="2232" y="1"/>
                    <a:pt x="223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1" name="Google Shape;1331;p41"/>
            <p:cNvSpPr/>
            <p:nvPr/>
          </p:nvSpPr>
          <p:spPr>
            <a:xfrm>
              <a:off x="9681025" y="1304425"/>
              <a:ext cx="112400" cy="88650"/>
            </a:xfrm>
            <a:custGeom>
              <a:rect b="b" l="l" r="r" t="t"/>
              <a:pathLst>
                <a:path extrusionOk="0" h="3546" w="4496">
                  <a:moveTo>
                    <a:pt x="4496" y="0"/>
                  </a:moveTo>
                  <a:cubicBezTo>
                    <a:pt x="4495" y="0"/>
                    <a:pt x="556" y="1339"/>
                    <a:pt x="97" y="3060"/>
                  </a:cubicBezTo>
                  <a:cubicBezTo>
                    <a:pt x="1" y="3402"/>
                    <a:pt x="65" y="3546"/>
                    <a:pt x="239" y="3546"/>
                  </a:cubicBezTo>
                  <a:cubicBezTo>
                    <a:pt x="960" y="3546"/>
                    <a:pt x="3571" y="1078"/>
                    <a:pt x="449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2" name="Google Shape;1332;p41"/>
            <p:cNvSpPr/>
            <p:nvPr/>
          </p:nvSpPr>
          <p:spPr>
            <a:xfrm>
              <a:off x="9719775" y="1361775"/>
              <a:ext cx="63300" cy="158950"/>
            </a:xfrm>
            <a:custGeom>
              <a:rect b="b" l="l" r="r" t="t"/>
              <a:pathLst>
                <a:path extrusionOk="0" h="6358" w="2532">
                  <a:moveTo>
                    <a:pt x="1760" y="1"/>
                  </a:moveTo>
                  <a:lnTo>
                    <a:pt x="1760" y="1"/>
                  </a:lnTo>
                  <a:cubicBezTo>
                    <a:pt x="1377" y="766"/>
                    <a:pt x="1" y="6235"/>
                    <a:pt x="727" y="6350"/>
                  </a:cubicBezTo>
                  <a:cubicBezTo>
                    <a:pt x="764" y="6355"/>
                    <a:pt x="799" y="6358"/>
                    <a:pt x="833" y="6358"/>
                  </a:cubicBezTo>
                  <a:cubicBezTo>
                    <a:pt x="2532" y="6358"/>
                    <a:pt x="1760" y="1"/>
                    <a:pt x="176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3" name="Google Shape;1333;p41"/>
            <p:cNvSpPr/>
            <p:nvPr/>
          </p:nvSpPr>
          <p:spPr>
            <a:xfrm>
              <a:off x="9725525" y="636075"/>
              <a:ext cx="624375" cy="803175"/>
            </a:xfrm>
            <a:custGeom>
              <a:rect b="b" l="l" r="r" t="t"/>
              <a:pathLst>
                <a:path extrusionOk="0" fill="none" h="32127" w="24975">
                  <a:moveTo>
                    <a:pt x="24975" y="0"/>
                  </a:moveTo>
                  <a:cubicBezTo>
                    <a:pt x="24975" y="0"/>
                    <a:pt x="9562" y="12048"/>
                    <a:pt x="0" y="32127"/>
                  </a:cubicBezTo>
                </a:path>
              </a:pathLst>
            </a:custGeom>
            <a:solidFill>
              <a:schemeClr val="lt2"/>
            </a:solidFill>
            <a:ln cap="rnd"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hanksgiving Newsletter by Slidesgo">
  <a:themeElements>
    <a:clrScheme name="Simple Light">
      <a:dk1>
        <a:srgbClr val="FFE7DC"/>
      </a:dk1>
      <a:lt1>
        <a:srgbClr val="FFFFFF"/>
      </a:lt1>
      <a:dk2>
        <a:srgbClr val="483461"/>
      </a:dk2>
      <a:lt2>
        <a:srgbClr val="665779"/>
      </a:lt2>
      <a:accent1>
        <a:srgbClr val="E67D4C"/>
      </a:accent1>
      <a:accent2>
        <a:srgbClr val="E69873"/>
      </a:accent2>
      <a:accent3>
        <a:srgbClr val="CF4F5F"/>
      </a:accent3>
      <a:accent4>
        <a:srgbClr val="DA717E"/>
      </a:accent4>
      <a:accent5>
        <a:srgbClr val="AC4F6F"/>
      </a:accent5>
      <a:accent6>
        <a:srgbClr val="AC6C82"/>
      </a:accent6>
      <a:hlink>
        <a:srgbClr val="4834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